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12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8" r:id="rId11"/>
    <p:sldId id="265" r:id="rId12"/>
    <p:sldId id="266" r:id="rId13"/>
    <p:sldId id="283" r:id="rId14"/>
    <p:sldId id="284" r:id="rId15"/>
    <p:sldId id="289" r:id="rId16"/>
    <p:sldId id="285" r:id="rId1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0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60964" y="6092952"/>
            <a:ext cx="531875" cy="612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301983" y="6134100"/>
            <a:ext cx="530351" cy="530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1999" cy="323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6541007"/>
            <a:ext cx="12191999" cy="316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886200" y="5791200"/>
            <a:ext cx="3950207" cy="5196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60964" y="6092952"/>
            <a:ext cx="531875" cy="612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301983" y="6134100"/>
            <a:ext cx="530351" cy="530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657588" y="246888"/>
            <a:ext cx="498347" cy="5044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274807" y="256031"/>
            <a:ext cx="0" cy="485775"/>
          </a:xfrm>
          <a:custGeom>
            <a:avLst/>
            <a:gdLst/>
            <a:ahLst/>
            <a:cxnLst/>
            <a:rect l="l" t="t" r="r" b="b"/>
            <a:pathLst>
              <a:path h="485775">
                <a:moveTo>
                  <a:pt x="0" y="0"/>
                </a:moveTo>
                <a:lnTo>
                  <a:pt x="0" y="485749"/>
                </a:lnTo>
              </a:path>
            </a:pathLst>
          </a:custGeom>
          <a:ln w="12192">
            <a:solidFill>
              <a:srgbClr val="A7A8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0395204" y="228600"/>
            <a:ext cx="1491995" cy="5394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91808CA-0D28-446F-BCD3-1691818765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0"/>
          </a:xfrm>
          <a:custGeom>
            <a:avLst/>
            <a:gdLst>
              <a:gd name="connsiteX0" fmla="*/ 0 w 18288000"/>
              <a:gd name="connsiteY0" fmla="*/ 0 h 11429172"/>
              <a:gd name="connsiteX1" fmla="*/ 18288000 w 18288000"/>
              <a:gd name="connsiteY1" fmla="*/ 0 h 11429172"/>
              <a:gd name="connsiteX2" fmla="*/ 18288000 w 18288000"/>
              <a:gd name="connsiteY2" fmla="*/ 6483020 h 11429172"/>
              <a:gd name="connsiteX3" fmla="*/ 10219797 w 18288000"/>
              <a:gd name="connsiteY3" fmla="*/ 11140933 h 11429172"/>
              <a:gd name="connsiteX4" fmla="*/ 8068204 w 18288000"/>
              <a:gd name="connsiteY4" fmla="*/ 11140933 h 11429172"/>
              <a:gd name="connsiteX5" fmla="*/ 0 w 18288000"/>
              <a:gd name="connsiteY5" fmla="*/ 6482409 h 11429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0" h="11429172">
                <a:moveTo>
                  <a:pt x="0" y="0"/>
                </a:moveTo>
                <a:lnTo>
                  <a:pt x="18288000" y="0"/>
                </a:lnTo>
                <a:lnTo>
                  <a:pt x="18288000" y="6483020"/>
                </a:lnTo>
                <a:lnTo>
                  <a:pt x="10219797" y="11140933"/>
                </a:lnTo>
                <a:cubicBezTo>
                  <a:pt x="9553699" y="11525252"/>
                  <a:pt x="8734301" y="11525252"/>
                  <a:pt x="8068204" y="11140933"/>
                </a:cubicBezTo>
                <a:lnTo>
                  <a:pt x="0" y="64824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D56BB81-9AF3-4335-AE3E-50DFE79CF8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12306" y="3953971"/>
            <a:ext cx="1767393" cy="1860745"/>
          </a:xfrm>
          <a:custGeom>
            <a:avLst/>
            <a:gdLst>
              <a:gd name="connsiteX0" fmla="*/ 2209005 w 4418011"/>
              <a:gd name="connsiteY0" fmla="*/ 0 h 4961986"/>
              <a:gd name="connsiteX1" fmla="*/ 2437935 w 4418011"/>
              <a:gd name="connsiteY1" fmla="*/ 61365 h 4961986"/>
              <a:gd name="connsiteX2" fmla="*/ 4189195 w 4418011"/>
              <a:gd name="connsiteY2" fmla="*/ 1072837 h 4961986"/>
              <a:gd name="connsiteX3" fmla="*/ 4418011 w 4418011"/>
              <a:gd name="connsiteY3" fmla="*/ 1469521 h 4961986"/>
              <a:gd name="connsiteX4" fmla="*/ 4418011 w 4418011"/>
              <a:gd name="connsiteY4" fmla="*/ 3492467 h 4961986"/>
              <a:gd name="connsiteX5" fmla="*/ 4189195 w 4418011"/>
              <a:gd name="connsiteY5" fmla="*/ 3889150 h 4961986"/>
              <a:gd name="connsiteX6" fmla="*/ 2437935 w 4418011"/>
              <a:gd name="connsiteY6" fmla="*/ 4900623 h 4961986"/>
              <a:gd name="connsiteX7" fmla="*/ 1980075 w 4418011"/>
              <a:gd name="connsiteY7" fmla="*/ 4900623 h 4961986"/>
              <a:gd name="connsiteX8" fmla="*/ 229044 w 4418011"/>
              <a:gd name="connsiteY8" fmla="*/ 3889150 h 4961986"/>
              <a:gd name="connsiteX9" fmla="*/ 0 w 4418011"/>
              <a:gd name="connsiteY9" fmla="*/ 3492467 h 4961986"/>
              <a:gd name="connsiteX10" fmla="*/ 0 w 4418011"/>
              <a:gd name="connsiteY10" fmla="*/ 1469521 h 4961986"/>
              <a:gd name="connsiteX11" fmla="*/ 229044 w 4418011"/>
              <a:gd name="connsiteY11" fmla="*/ 1072837 h 4961986"/>
              <a:gd name="connsiteX12" fmla="*/ 1980075 w 4418011"/>
              <a:gd name="connsiteY12" fmla="*/ 61365 h 4961986"/>
              <a:gd name="connsiteX13" fmla="*/ 2209005 w 4418011"/>
              <a:gd name="connsiteY13" fmla="*/ 0 h 496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18011" h="4961986">
                <a:moveTo>
                  <a:pt x="2209005" y="0"/>
                </a:moveTo>
                <a:cubicBezTo>
                  <a:pt x="2288034" y="0"/>
                  <a:pt x="2367062" y="20455"/>
                  <a:pt x="2437935" y="61365"/>
                </a:cubicBezTo>
                <a:lnTo>
                  <a:pt x="4189195" y="1072837"/>
                </a:lnTo>
                <a:cubicBezTo>
                  <a:pt x="4330941" y="1154886"/>
                  <a:pt x="4418011" y="1305883"/>
                  <a:pt x="4418011" y="1469521"/>
                </a:cubicBezTo>
                <a:lnTo>
                  <a:pt x="4418011" y="3492467"/>
                </a:lnTo>
                <a:cubicBezTo>
                  <a:pt x="4418011" y="3656104"/>
                  <a:pt x="4330941" y="3807101"/>
                  <a:pt x="4189195" y="3889150"/>
                </a:cubicBezTo>
                <a:lnTo>
                  <a:pt x="2437935" y="4900623"/>
                </a:lnTo>
                <a:cubicBezTo>
                  <a:pt x="2296189" y="4982441"/>
                  <a:pt x="2121821" y="4982441"/>
                  <a:pt x="1980075" y="4900623"/>
                </a:cubicBezTo>
                <a:lnTo>
                  <a:pt x="229044" y="3889150"/>
                </a:lnTo>
                <a:cubicBezTo>
                  <a:pt x="87299" y="3807101"/>
                  <a:pt x="0" y="3656104"/>
                  <a:pt x="0" y="3492467"/>
                </a:cubicBezTo>
                <a:lnTo>
                  <a:pt x="0" y="1469521"/>
                </a:lnTo>
                <a:cubicBezTo>
                  <a:pt x="0" y="1305883"/>
                  <a:pt x="87299" y="1154886"/>
                  <a:pt x="229044" y="1072837"/>
                </a:cubicBezTo>
                <a:lnTo>
                  <a:pt x="1980075" y="61365"/>
                </a:lnTo>
                <a:cubicBezTo>
                  <a:pt x="2050948" y="20455"/>
                  <a:pt x="2129977" y="0"/>
                  <a:pt x="22090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B0EC8FA-62B6-4799-8C0E-DE46448F571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27970" y="3953971"/>
            <a:ext cx="1767393" cy="1860745"/>
          </a:xfrm>
          <a:custGeom>
            <a:avLst/>
            <a:gdLst>
              <a:gd name="connsiteX0" fmla="*/ 2209005 w 4418011"/>
              <a:gd name="connsiteY0" fmla="*/ 0 h 4961986"/>
              <a:gd name="connsiteX1" fmla="*/ 2437935 w 4418011"/>
              <a:gd name="connsiteY1" fmla="*/ 61365 h 4961986"/>
              <a:gd name="connsiteX2" fmla="*/ 4189195 w 4418011"/>
              <a:gd name="connsiteY2" fmla="*/ 1072837 h 4961986"/>
              <a:gd name="connsiteX3" fmla="*/ 4418011 w 4418011"/>
              <a:gd name="connsiteY3" fmla="*/ 1469521 h 4961986"/>
              <a:gd name="connsiteX4" fmla="*/ 4418011 w 4418011"/>
              <a:gd name="connsiteY4" fmla="*/ 3492467 h 4961986"/>
              <a:gd name="connsiteX5" fmla="*/ 4189195 w 4418011"/>
              <a:gd name="connsiteY5" fmla="*/ 3889150 h 4961986"/>
              <a:gd name="connsiteX6" fmla="*/ 2437935 w 4418011"/>
              <a:gd name="connsiteY6" fmla="*/ 4900623 h 4961986"/>
              <a:gd name="connsiteX7" fmla="*/ 1980075 w 4418011"/>
              <a:gd name="connsiteY7" fmla="*/ 4900623 h 4961986"/>
              <a:gd name="connsiteX8" fmla="*/ 229044 w 4418011"/>
              <a:gd name="connsiteY8" fmla="*/ 3889150 h 4961986"/>
              <a:gd name="connsiteX9" fmla="*/ 0 w 4418011"/>
              <a:gd name="connsiteY9" fmla="*/ 3492467 h 4961986"/>
              <a:gd name="connsiteX10" fmla="*/ 0 w 4418011"/>
              <a:gd name="connsiteY10" fmla="*/ 1469521 h 4961986"/>
              <a:gd name="connsiteX11" fmla="*/ 229044 w 4418011"/>
              <a:gd name="connsiteY11" fmla="*/ 1072837 h 4961986"/>
              <a:gd name="connsiteX12" fmla="*/ 1980075 w 4418011"/>
              <a:gd name="connsiteY12" fmla="*/ 61365 h 4961986"/>
              <a:gd name="connsiteX13" fmla="*/ 2209005 w 4418011"/>
              <a:gd name="connsiteY13" fmla="*/ 0 h 496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18011" h="4961986">
                <a:moveTo>
                  <a:pt x="2209005" y="0"/>
                </a:moveTo>
                <a:cubicBezTo>
                  <a:pt x="2288034" y="0"/>
                  <a:pt x="2367062" y="20455"/>
                  <a:pt x="2437935" y="61365"/>
                </a:cubicBezTo>
                <a:lnTo>
                  <a:pt x="4189195" y="1072837"/>
                </a:lnTo>
                <a:cubicBezTo>
                  <a:pt x="4330941" y="1154886"/>
                  <a:pt x="4418011" y="1305883"/>
                  <a:pt x="4418011" y="1469521"/>
                </a:cubicBezTo>
                <a:lnTo>
                  <a:pt x="4418011" y="3492467"/>
                </a:lnTo>
                <a:cubicBezTo>
                  <a:pt x="4418011" y="3656104"/>
                  <a:pt x="4330941" y="3807101"/>
                  <a:pt x="4189195" y="3889150"/>
                </a:cubicBezTo>
                <a:lnTo>
                  <a:pt x="2437935" y="4900623"/>
                </a:lnTo>
                <a:cubicBezTo>
                  <a:pt x="2296189" y="4982441"/>
                  <a:pt x="2121821" y="4982441"/>
                  <a:pt x="1980075" y="4900623"/>
                </a:cubicBezTo>
                <a:lnTo>
                  <a:pt x="229044" y="3889150"/>
                </a:lnTo>
                <a:cubicBezTo>
                  <a:pt x="87299" y="3807101"/>
                  <a:pt x="0" y="3656104"/>
                  <a:pt x="0" y="3492467"/>
                </a:cubicBezTo>
                <a:lnTo>
                  <a:pt x="0" y="1469521"/>
                </a:lnTo>
                <a:cubicBezTo>
                  <a:pt x="0" y="1305883"/>
                  <a:pt x="87299" y="1154886"/>
                  <a:pt x="229044" y="1072837"/>
                </a:cubicBezTo>
                <a:lnTo>
                  <a:pt x="1980075" y="61365"/>
                </a:lnTo>
                <a:cubicBezTo>
                  <a:pt x="2050948" y="20455"/>
                  <a:pt x="2129977" y="0"/>
                  <a:pt x="22090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C5C99F6-6E9C-4D77-90C2-C13812FE0F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96640" y="3953971"/>
            <a:ext cx="1767393" cy="1860745"/>
          </a:xfrm>
          <a:custGeom>
            <a:avLst/>
            <a:gdLst>
              <a:gd name="connsiteX0" fmla="*/ 2209005 w 4418011"/>
              <a:gd name="connsiteY0" fmla="*/ 0 h 4961986"/>
              <a:gd name="connsiteX1" fmla="*/ 2437935 w 4418011"/>
              <a:gd name="connsiteY1" fmla="*/ 61365 h 4961986"/>
              <a:gd name="connsiteX2" fmla="*/ 4189195 w 4418011"/>
              <a:gd name="connsiteY2" fmla="*/ 1072837 h 4961986"/>
              <a:gd name="connsiteX3" fmla="*/ 4418011 w 4418011"/>
              <a:gd name="connsiteY3" fmla="*/ 1469521 h 4961986"/>
              <a:gd name="connsiteX4" fmla="*/ 4418011 w 4418011"/>
              <a:gd name="connsiteY4" fmla="*/ 3492467 h 4961986"/>
              <a:gd name="connsiteX5" fmla="*/ 4189195 w 4418011"/>
              <a:gd name="connsiteY5" fmla="*/ 3889150 h 4961986"/>
              <a:gd name="connsiteX6" fmla="*/ 2437935 w 4418011"/>
              <a:gd name="connsiteY6" fmla="*/ 4900623 h 4961986"/>
              <a:gd name="connsiteX7" fmla="*/ 1980075 w 4418011"/>
              <a:gd name="connsiteY7" fmla="*/ 4900623 h 4961986"/>
              <a:gd name="connsiteX8" fmla="*/ 229044 w 4418011"/>
              <a:gd name="connsiteY8" fmla="*/ 3889150 h 4961986"/>
              <a:gd name="connsiteX9" fmla="*/ 0 w 4418011"/>
              <a:gd name="connsiteY9" fmla="*/ 3492467 h 4961986"/>
              <a:gd name="connsiteX10" fmla="*/ 0 w 4418011"/>
              <a:gd name="connsiteY10" fmla="*/ 1469521 h 4961986"/>
              <a:gd name="connsiteX11" fmla="*/ 229044 w 4418011"/>
              <a:gd name="connsiteY11" fmla="*/ 1072837 h 4961986"/>
              <a:gd name="connsiteX12" fmla="*/ 1980075 w 4418011"/>
              <a:gd name="connsiteY12" fmla="*/ 61365 h 4961986"/>
              <a:gd name="connsiteX13" fmla="*/ 2209005 w 4418011"/>
              <a:gd name="connsiteY13" fmla="*/ 0 h 496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18011" h="4961986">
                <a:moveTo>
                  <a:pt x="2209005" y="0"/>
                </a:moveTo>
                <a:cubicBezTo>
                  <a:pt x="2288034" y="0"/>
                  <a:pt x="2367062" y="20455"/>
                  <a:pt x="2437935" y="61365"/>
                </a:cubicBezTo>
                <a:lnTo>
                  <a:pt x="4189195" y="1072837"/>
                </a:lnTo>
                <a:cubicBezTo>
                  <a:pt x="4330941" y="1154886"/>
                  <a:pt x="4418011" y="1305883"/>
                  <a:pt x="4418011" y="1469521"/>
                </a:cubicBezTo>
                <a:lnTo>
                  <a:pt x="4418011" y="3492467"/>
                </a:lnTo>
                <a:cubicBezTo>
                  <a:pt x="4418011" y="3656104"/>
                  <a:pt x="4330941" y="3807101"/>
                  <a:pt x="4189195" y="3889150"/>
                </a:cubicBezTo>
                <a:lnTo>
                  <a:pt x="2437935" y="4900623"/>
                </a:lnTo>
                <a:cubicBezTo>
                  <a:pt x="2296189" y="4982441"/>
                  <a:pt x="2121821" y="4982441"/>
                  <a:pt x="1980075" y="4900623"/>
                </a:cubicBezTo>
                <a:lnTo>
                  <a:pt x="229044" y="3889150"/>
                </a:lnTo>
                <a:cubicBezTo>
                  <a:pt x="87299" y="3807101"/>
                  <a:pt x="0" y="3656104"/>
                  <a:pt x="0" y="3492467"/>
                </a:cubicBezTo>
                <a:lnTo>
                  <a:pt x="0" y="1469521"/>
                </a:lnTo>
                <a:cubicBezTo>
                  <a:pt x="0" y="1305883"/>
                  <a:pt x="87299" y="1154886"/>
                  <a:pt x="229044" y="1072837"/>
                </a:cubicBezTo>
                <a:lnTo>
                  <a:pt x="1980075" y="61365"/>
                </a:lnTo>
                <a:cubicBezTo>
                  <a:pt x="2050948" y="20455"/>
                  <a:pt x="2129977" y="0"/>
                  <a:pt x="22090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639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nodePh="1" p14:presetBounceEnd="69000">
                                      <p:stCondLst>
                                        <p:cond delay="150"/>
                                      </p:stCondLst>
                                      <p:endCondLst>
                                        <p:cond evt="begin" delay="0">
                                          <p:tn val="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xit" presetSubtype="1" accel="100000" fill="hold" grpId="1" nodeType="withEffect" nodePh="1">
                                      <p:stCondLst>
                                        <p:cond delay="4500"/>
                                      </p:stCondLst>
                                      <p:endCondLst>
                                        <p:cond evt="begin" delay="0">
                                          <p:tn val="9"/>
                                        </p:cond>
                                      </p:endCondLst>
                                      <p:childTnLst>
                                        <p:anim calcmode="lin" valueType="num">
                                          <p:cBhvr additive="base">
                                            <p:cTn id="10" dur="5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54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2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3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14" dur="2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decel="100000" fill="hold" grpId="0" nodeType="withEffect" nodePh="1">
                                      <p:stCondLst>
                                        <p:cond delay="400"/>
                                      </p:stCondLst>
                                      <p:endCondLst>
                                        <p:cond evt="begin" delay="0">
                                          <p:tn val="1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decel="100000" fill="hold" grpId="1" nodeType="withEffect" nodePh="1">
                                      <p:stCondLst>
                                        <p:cond delay="600"/>
                                      </p:stCondLst>
                                      <p:endCondLst>
                                        <p:cond evt="begin" delay="0">
                                          <p:tn val="19"/>
                                        </p:cond>
                                      </p:endCondLst>
                                      <p:childTnLst>
                                        <p:animRot by="-21600000">
                                          <p:cBhvr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2" nodeType="withEffect" nodePh="1">
                                      <p:stCondLst>
                                        <p:cond delay="400"/>
                                      </p:stCondLst>
                                      <p:endCondLst>
                                        <p:cond evt="begin" delay="0">
                                          <p:tn val="21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decel="100000" fill="hold" grpId="3" nodeType="withEffect" nodePh="1">
                                      <p:stCondLst>
                                        <p:cond delay="600"/>
                                      </p:stCondLst>
                                      <p:endCondLst>
                                        <p:cond evt="begin" delay="0">
                                          <p:tn val="23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24" dur="8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decel="100000" autoRev="1" fill="hold" grpId="4" nodeType="withEffect" nodePh="1">
                                      <p:stCondLst>
                                        <p:cond delay="1600"/>
                                      </p:stCondLst>
                                      <p:endCondLst>
                                        <p:cond evt="begin" delay="0">
                                          <p:tn val="25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26" dur="9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decel="100000" fill="hold" grpId="5" nodeType="withEffect" nodePh="1">
                                      <p:stCondLst>
                                        <p:cond delay="3400"/>
                                      </p:stCondLst>
                                      <p:endCondLst>
                                        <p:cond evt="begin" delay="0">
                                          <p:tn val="27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85000" y="8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decel="100000" fill="hold" grpId="6" nodeType="withEffect" nodePh="1">
                                      <p:stCondLst>
                                        <p:cond delay="3400"/>
                                      </p:stCondLst>
                                      <p:endCondLst>
                                        <p:cond evt="begin" delay="0">
                                          <p:tn val="29"/>
                                        </p:cond>
                                      </p:endCondLst>
                                      <p:childTnLst>
                                        <p:animRot by="1320000">
                                          <p:cBhvr>
                                            <p:cTn id="3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" presetClass="exit" presetSubtype="8" accel="100000" fill="hold" grpId="7" nodeType="withEffect" nodePh="1">
                                      <p:stCondLst>
                                        <p:cond delay="3900"/>
                                      </p:stCondLst>
                                      <p:endCondLst>
                                        <p:cond evt="begin" delay="0">
                                          <p:tn val="31"/>
                                        </p:cond>
                                      </p:endCondLst>
                                      <p:childTnLst>
                                        <p:anim calcmode="lin" valueType="num">
                                          <p:cBhvr additive="base">
                                            <p:cTn id="32" dur="7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decel="100000" fill="hold" grpId="0" nodeType="withEffect" nodePh="1">
                                      <p:stCondLst>
                                        <p:cond delay="200"/>
                                      </p:stCondLst>
                                      <p:endCondLst>
                                        <p:cond evt="begin" delay="0">
                                          <p:tn val="3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decel="100000" fill="hold" grpId="1" nodeType="withEffect" nodePh="1">
                                      <p:stCondLst>
                                        <p:cond delay="400"/>
                                      </p:stCondLst>
                                      <p:endCondLst>
                                        <p:cond evt="begin" delay="0">
                                          <p:tn val="39"/>
                                        </p:cond>
                                      </p:endCondLst>
                                      <p:childTnLst>
                                        <p:animRot by="-21600000">
                                          <p:cBhvr>
                                            <p:cTn id="4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2" nodeType="withEffect" nodePh="1">
                                      <p:stCondLst>
                                        <p:cond delay="200"/>
                                      </p:stCondLst>
                                      <p:endCondLst>
                                        <p:cond evt="begin" delay="0">
                                          <p:tn val="41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decel="100000" fill="hold" grpId="3" nodeType="withEffect" nodePh="1">
                                      <p:stCondLst>
                                        <p:cond delay="400"/>
                                      </p:stCondLst>
                                      <p:endCondLst>
                                        <p:cond evt="begin" delay="0">
                                          <p:tn val="43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44" dur="8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autoRev="1" fill="hold" grpId="4" nodeType="withEffect" nodePh="1">
                                      <p:stCondLst>
                                        <p:cond delay="1400"/>
                                      </p:stCondLst>
                                      <p:endCondLst>
                                        <p:cond evt="begin" delay="0">
                                          <p:tn val="45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46" dur="9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decel="100000" fill="hold" grpId="5" nodeType="withEffect" nodePh="1">
                                      <p:stCondLst>
                                        <p:cond delay="3200"/>
                                      </p:stCondLst>
                                      <p:endCondLst>
                                        <p:cond evt="begin" delay="0">
                                          <p:tn val="47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48" dur="10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5000" y="8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decel="100000" fill="hold" grpId="6" nodeType="withEffect" nodePh="1">
                                      <p:stCondLst>
                                        <p:cond delay="3200"/>
                                      </p:stCondLst>
                                      <p:endCondLst>
                                        <p:cond evt="begin" delay="0">
                                          <p:tn val="49"/>
                                        </p:cond>
                                      </p:endCondLst>
                                      <p:childTnLst>
                                        <p:animRot by="1320000">
                                          <p:cBhvr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8" accel="100000" fill="hold" grpId="7" nodeType="withEffect" nodePh="1">
                                      <p:stCondLst>
                                        <p:cond delay="3700"/>
                                      </p:stCondLst>
                                      <p:endCondLst>
                                        <p:cond evt="begin" delay="0">
                                          <p:tn val="51"/>
                                        </p:cond>
                                      </p:endCondLst>
                                      <p:childTnLst>
                                        <p:anim calcmode="lin" valueType="num">
                                          <p:cBhvr additive="base">
                                            <p:cTn id="52" dur="7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decel="100000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8" presetClass="emph" presetSubtype="0" decel="100000" fill="hold" grpId="1" nodeType="withEffect" nodePh="1">
                                      <p:stCondLst>
                                        <p:cond delay="200"/>
                                      </p:stCondLst>
                                      <p:endCondLst>
                                        <p:cond evt="begin" delay="0">
                                          <p:tn val="59"/>
                                        </p:cond>
                                      </p:endCondLst>
                                      <p:childTnLst>
                                        <p:animRot by="-21600000">
                                          <p:cBhvr>
                                            <p:cTn id="6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grpId="2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1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2" dur="1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decel="100000" fill="hold" grpId="3" nodeType="withEffect" nodePh="1">
                                      <p:stCondLst>
                                        <p:cond delay="200"/>
                                      </p:stCondLst>
                                      <p:endCondLst>
                                        <p:cond evt="begin" delay="0">
                                          <p:tn val="63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4" dur="8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decel="100000" autoRev="1" fill="hold" grpId="4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65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6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decel="100000" fill="hold" grpId="5" nodeType="withEffect" nodePh="1">
                                      <p:stCondLst>
                                        <p:cond delay="3000"/>
                                      </p:stCondLst>
                                      <p:endCondLst>
                                        <p:cond evt="begin" delay="0">
                                          <p:tn val="67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8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85000" y="8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decel="100000" fill="hold" grpId="6" nodeType="withEffect" nodePh="1">
                                      <p:stCondLst>
                                        <p:cond delay="3000"/>
                                      </p:stCondLst>
                                      <p:endCondLst>
                                        <p:cond evt="begin" delay="0">
                                          <p:tn val="69"/>
                                        </p:cond>
                                      </p:endCondLst>
                                      <p:childTnLst>
                                        <p:animRot by="1320000">
                                          <p:cBhvr>
                                            <p:cTn id="7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8" accel="100000" fill="hold" grpId="7" nodeType="withEffect" nodePh="1">
                                      <p:stCondLst>
                                        <p:cond delay="3500"/>
                                      </p:stCondLst>
                                      <p:endCondLst>
                                        <p:cond evt="begin" delay="0">
                                          <p:tn val="71"/>
                                        </p:cond>
                                      </p:endCondLst>
                                      <p:childTnLst>
                                        <p:anim calcmode="lin" valueType="num">
                                          <p:cBhvr additive="base">
                                            <p:cTn id="72" dur="7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7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3" grpId="1"/>
          <p:bldP spid="13" grpId="2"/>
          <p:bldP spid="23" grpId="0"/>
          <p:bldP spid="23" grpId="1"/>
          <p:bldP spid="23" grpId="2"/>
          <p:bldP spid="23" grpId="3"/>
          <p:bldP spid="23" grpId="4"/>
          <p:bldP spid="23" grpId="5"/>
          <p:bldP spid="23" grpId="6"/>
          <p:bldP spid="23" grpId="7"/>
          <p:bldP spid="24" grpId="0"/>
          <p:bldP spid="24" grpId="1"/>
          <p:bldP spid="24" grpId="2"/>
          <p:bldP spid="24" grpId="3"/>
          <p:bldP spid="24" grpId="4"/>
          <p:bldP spid="24" grpId="5"/>
          <p:bldP spid="24" grpId="6"/>
          <p:bldP spid="24" grpId="7"/>
          <p:bldP spid="25" grpId="0"/>
          <p:bldP spid="25" grpId="1"/>
          <p:bldP spid="25" grpId="2"/>
          <p:bldP spid="25" grpId="3"/>
          <p:bldP spid="25" grpId="4"/>
          <p:bldP spid="25" grpId="5"/>
          <p:bldP spid="25" grpId="6"/>
          <p:bldP spid="25" grpId="7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nodePh="1">
                                      <p:stCondLst>
                                        <p:cond delay="150"/>
                                      </p:stCondLst>
                                      <p:endCondLst>
                                        <p:cond evt="begin" delay="0">
                                          <p:tn val="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xit" presetSubtype="1" accel="100000" fill="hold" grpId="1" nodeType="withEffect" nodePh="1">
                                      <p:stCondLst>
                                        <p:cond delay="4500"/>
                                      </p:stCondLst>
                                      <p:endCondLst>
                                        <p:cond evt="begin" delay="0">
                                          <p:tn val="9"/>
                                        </p:cond>
                                      </p:endCondLst>
                                      <p:childTnLst>
                                        <p:anim calcmode="lin" valueType="num">
                                          <p:cBhvr additive="base">
                                            <p:cTn id="10" dur="5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54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2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3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14" dur="2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decel="100000" fill="hold" grpId="0" nodeType="withEffect" nodePh="1">
                                      <p:stCondLst>
                                        <p:cond delay="400"/>
                                      </p:stCondLst>
                                      <p:endCondLst>
                                        <p:cond evt="begin" delay="0">
                                          <p:tn val="1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decel="100000" fill="hold" grpId="1" nodeType="withEffect" nodePh="1">
                                      <p:stCondLst>
                                        <p:cond delay="600"/>
                                      </p:stCondLst>
                                      <p:endCondLst>
                                        <p:cond evt="begin" delay="0">
                                          <p:tn val="19"/>
                                        </p:cond>
                                      </p:endCondLst>
                                      <p:childTnLst>
                                        <p:animRot by="-21600000">
                                          <p:cBhvr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grpId="2" nodeType="withEffect" nodePh="1">
                                      <p:stCondLst>
                                        <p:cond delay="400"/>
                                      </p:stCondLst>
                                      <p:endCondLst>
                                        <p:cond evt="begin" delay="0">
                                          <p:tn val="21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decel="100000" fill="hold" grpId="3" nodeType="withEffect" nodePh="1">
                                      <p:stCondLst>
                                        <p:cond delay="600"/>
                                      </p:stCondLst>
                                      <p:endCondLst>
                                        <p:cond evt="begin" delay="0">
                                          <p:tn val="23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24" dur="8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decel="100000" autoRev="1" fill="hold" grpId="4" nodeType="withEffect" nodePh="1">
                                      <p:stCondLst>
                                        <p:cond delay="1600"/>
                                      </p:stCondLst>
                                      <p:endCondLst>
                                        <p:cond evt="begin" delay="0">
                                          <p:tn val="25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26" dur="9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decel="100000" fill="hold" grpId="5" nodeType="withEffect" nodePh="1">
                                      <p:stCondLst>
                                        <p:cond delay="3400"/>
                                      </p:stCondLst>
                                      <p:endCondLst>
                                        <p:cond evt="begin" delay="0">
                                          <p:tn val="27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85000" y="8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decel="100000" fill="hold" grpId="6" nodeType="withEffect" nodePh="1">
                                      <p:stCondLst>
                                        <p:cond delay="3400"/>
                                      </p:stCondLst>
                                      <p:endCondLst>
                                        <p:cond evt="begin" delay="0">
                                          <p:tn val="29"/>
                                        </p:cond>
                                      </p:endCondLst>
                                      <p:childTnLst>
                                        <p:animRot by="1320000">
                                          <p:cBhvr>
                                            <p:cTn id="3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" presetClass="exit" presetSubtype="8" accel="100000" fill="hold" grpId="7" nodeType="withEffect" nodePh="1">
                                      <p:stCondLst>
                                        <p:cond delay="3900"/>
                                      </p:stCondLst>
                                      <p:endCondLst>
                                        <p:cond evt="begin" delay="0">
                                          <p:tn val="31"/>
                                        </p:cond>
                                      </p:endCondLst>
                                      <p:childTnLst>
                                        <p:anim calcmode="lin" valueType="num">
                                          <p:cBhvr additive="base">
                                            <p:cTn id="32" dur="7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decel="100000" fill="hold" grpId="0" nodeType="withEffect" nodePh="1">
                                      <p:stCondLst>
                                        <p:cond delay="200"/>
                                      </p:stCondLst>
                                      <p:endCondLst>
                                        <p:cond evt="begin" delay="0">
                                          <p:tn val="3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decel="100000" fill="hold" grpId="1" nodeType="withEffect" nodePh="1">
                                      <p:stCondLst>
                                        <p:cond delay="400"/>
                                      </p:stCondLst>
                                      <p:endCondLst>
                                        <p:cond evt="begin" delay="0">
                                          <p:tn val="39"/>
                                        </p:cond>
                                      </p:endCondLst>
                                      <p:childTnLst>
                                        <p:animRot by="-21600000">
                                          <p:cBhvr>
                                            <p:cTn id="4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2" nodeType="withEffect" nodePh="1">
                                      <p:stCondLst>
                                        <p:cond delay="200"/>
                                      </p:stCondLst>
                                      <p:endCondLst>
                                        <p:cond evt="begin" delay="0">
                                          <p:tn val="41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decel="100000" fill="hold" grpId="3" nodeType="withEffect" nodePh="1">
                                      <p:stCondLst>
                                        <p:cond delay="400"/>
                                      </p:stCondLst>
                                      <p:endCondLst>
                                        <p:cond evt="begin" delay="0">
                                          <p:tn val="43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44" dur="8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autoRev="1" fill="hold" grpId="4" nodeType="withEffect" nodePh="1">
                                      <p:stCondLst>
                                        <p:cond delay="1400"/>
                                      </p:stCondLst>
                                      <p:endCondLst>
                                        <p:cond evt="begin" delay="0">
                                          <p:tn val="45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46" dur="9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decel="100000" fill="hold" grpId="5" nodeType="withEffect" nodePh="1">
                                      <p:stCondLst>
                                        <p:cond delay="3200"/>
                                      </p:stCondLst>
                                      <p:endCondLst>
                                        <p:cond evt="begin" delay="0">
                                          <p:tn val="47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48" dur="10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5000" y="8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decel="100000" fill="hold" grpId="6" nodeType="withEffect" nodePh="1">
                                      <p:stCondLst>
                                        <p:cond delay="3200"/>
                                      </p:stCondLst>
                                      <p:endCondLst>
                                        <p:cond evt="begin" delay="0">
                                          <p:tn val="49"/>
                                        </p:cond>
                                      </p:endCondLst>
                                      <p:childTnLst>
                                        <p:animRot by="1320000">
                                          <p:cBhvr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" presetClass="exit" presetSubtype="8" accel="100000" fill="hold" grpId="7" nodeType="withEffect" nodePh="1">
                                      <p:stCondLst>
                                        <p:cond delay="3700"/>
                                      </p:stCondLst>
                                      <p:endCondLst>
                                        <p:cond evt="begin" delay="0">
                                          <p:tn val="51"/>
                                        </p:cond>
                                      </p:endCondLst>
                                      <p:childTnLst>
                                        <p:anim calcmode="lin" valueType="num">
                                          <p:cBhvr additive="base">
                                            <p:cTn id="52" dur="7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decel="100000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8" presetClass="emph" presetSubtype="0" decel="100000" fill="hold" grpId="1" nodeType="withEffect" nodePh="1">
                                      <p:stCondLst>
                                        <p:cond delay="200"/>
                                      </p:stCondLst>
                                      <p:endCondLst>
                                        <p:cond evt="begin" delay="0">
                                          <p:tn val="59"/>
                                        </p:cond>
                                      </p:endCondLst>
                                      <p:childTnLst>
                                        <p:animRot by="-21600000">
                                          <p:cBhvr>
                                            <p:cTn id="6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grpId="2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1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2" dur="1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decel="100000" fill="hold" grpId="3" nodeType="withEffect" nodePh="1">
                                      <p:stCondLst>
                                        <p:cond delay="200"/>
                                      </p:stCondLst>
                                      <p:endCondLst>
                                        <p:cond evt="begin" delay="0">
                                          <p:tn val="63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4" dur="8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decel="100000" autoRev="1" fill="hold" grpId="4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65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6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decel="100000" fill="hold" grpId="5" nodeType="withEffect" nodePh="1">
                                      <p:stCondLst>
                                        <p:cond delay="3000"/>
                                      </p:stCondLst>
                                      <p:endCondLst>
                                        <p:cond evt="begin" delay="0">
                                          <p:tn val="67"/>
                                        </p:cond>
                                      </p:endCondLst>
                                      <p:childTnLst>
                                        <p:animScale>
                                          <p:cBhvr>
                                            <p:cTn id="68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85000" y="8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decel="100000" fill="hold" grpId="6" nodeType="withEffect" nodePh="1">
                                      <p:stCondLst>
                                        <p:cond delay="3000"/>
                                      </p:stCondLst>
                                      <p:endCondLst>
                                        <p:cond evt="begin" delay="0">
                                          <p:tn val="69"/>
                                        </p:cond>
                                      </p:endCondLst>
                                      <p:childTnLst>
                                        <p:animRot by="1320000">
                                          <p:cBhvr>
                                            <p:cTn id="7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8" accel="100000" fill="hold" grpId="7" nodeType="withEffect" nodePh="1">
                                      <p:stCondLst>
                                        <p:cond delay="3500"/>
                                      </p:stCondLst>
                                      <p:endCondLst>
                                        <p:cond evt="begin" delay="0">
                                          <p:tn val="71"/>
                                        </p:cond>
                                      </p:endCondLst>
                                      <p:childTnLst>
                                        <p:anim calcmode="lin" valueType="num">
                                          <p:cBhvr additive="base">
                                            <p:cTn id="72" dur="7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7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6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3" grpId="1"/>
          <p:bldP spid="13" grpId="2"/>
          <p:bldP spid="23" grpId="0"/>
          <p:bldP spid="23" grpId="1"/>
          <p:bldP spid="23" grpId="2"/>
          <p:bldP spid="23" grpId="3"/>
          <p:bldP spid="23" grpId="4"/>
          <p:bldP spid="23" grpId="5"/>
          <p:bldP spid="23" grpId="6"/>
          <p:bldP spid="23" grpId="7"/>
          <p:bldP spid="24" grpId="0"/>
          <p:bldP spid="24" grpId="1"/>
          <p:bldP spid="24" grpId="2"/>
          <p:bldP spid="24" grpId="3"/>
          <p:bldP spid="24" grpId="4"/>
          <p:bldP spid="24" grpId="5"/>
          <p:bldP spid="24" grpId="6"/>
          <p:bldP spid="24" grpId="7"/>
          <p:bldP spid="25" grpId="0"/>
          <p:bldP spid="25" grpId="1"/>
          <p:bldP spid="25" grpId="2"/>
          <p:bldP spid="25" grpId="3"/>
          <p:bldP spid="25" grpId="4"/>
          <p:bldP spid="25" grpId="5"/>
          <p:bldP spid="25" grpId="6"/>
          <p:bldP spid="25" grpId="7"/>
        </p:bld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1795" y="1141159"/>
            <a:ext cx="910840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4385" y="3321338"/>
            <a:ext cx="10923229" cy="1550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9071" y="6432731"/>
            <a:ext cx="218440" cy="221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13.png"/><Relationship Id="rId21" Type="http://schemas.openxmlformats.org/officeDocument/2006/relationships/image" Target="../media/image22.png"/><Relationship Id="rId12" Type="http://schemas.openxmlformats.org/officeDocument/2006/relationships/image" Target="../media/image23.svg"/><Relationship Id="rId17" Type="http://schemas.openxmlformats.org/officeDocument/2006/relationships/image" Target="../media/image18.png"/><Relationship Id="rId25" Type="http://schemas.openxmlformats.org/officeDocument/2006/relationships/image" Target="../media/image26.jpeg"/><Relationship Id="rId2" Type="http://schemas.openxmlformats.org/officeDocument/2006/relationships/image" Target="../media/image12.jp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4" Type="http://schemas.openxmlformats.org/officeDocument/2006/relationships/image" Target="../media/image25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9" Type="http://schemas.openxmlformats.org/officeDocument/2006/relationships/image" Target="../media/image2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9" Type="http://schemas.openxmlformats.org/officeDocument/2006/relationships/image" Target="../media/image17.png"/><Relationship Id="rId21" Type="http://schemas.openxmlformats.org/officeDocument/2006/relationships/image" Target="../media/image47.png"/><Relationship Id="rId34" Type="http://schemas.openxmlformats.org/officeDocument/2006/relationships/image" Target="../media/image60.png"/><Relationship Id="rId42" Type="http://schemas.openxmlformats.org/officeDocument/2006/relationships/image" Target="../media/image20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29" Type="http://schemas.openxmlformats.org/officeDocument/2006/relationships/image" Target="../media/image55.png"/><Relationship Id="rId41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37" Type="http://schemas.openxmlformats.org/officeDocument/2006/relationships/image" Target="../media/image62.png"/><Relationship Id="rId40" Type="http://schemas.openxmlformats.org/officeDocument/2006/relationships/image" Target="../media/image18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36" Type="http://schemas.openxmlformats.org/officeDocument/2006/relationships/image" Target="../media/image6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31" Type="http://schemas.openxmlformats.org/officeDocument/2006/relationships/image" Target="../media/image57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Relationship Id="rId35" Type="http://schemas.openxmlformats.org/officeDocument/2006/relationships/image" Target="../media/image9.png"/><Relationship Id="rId43" Type="http://schemas.openxmlformats.org/officeDocument/2006/relationships/image" Target="../media/image21.png"/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33" Type="http://schemas.openxmlformats.org/officeDocument/2006/relationships/image" Target="../media/image59.png"/><Relationship Id="rId38" Type="http://schemas.openxmlformats.org/officeDocument/2006/relationships/image" Target="../media/image6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26" Type="http://schemas.openxmlformats.org/officeDocument/2006/relationships/image" Target="../media/image21.png"/><Relationship Id="rId3" Type="http://schemas.openxmlformats.org/officeDocument/2006/relationships/image" Target="../media/image65.png"/><Relationship Id="rId21" Type="http://schemas.openxmlformats.org/officeDocument/2006/relationships/image" Target="../media/image78.png"/><Relationship Id="rId7" Type="http://schemas.openxmlformats.org/officeDocument/2006/relationships/image" Target="../media/image67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5" Type="http://schemas.openxmlformats.org/officeDocument/2006/relationships/image" Target="../media/image20.png"/><Relationship Id="rId2" Type="http://schemas.openxmlformats.org/officeDocument/2006/relationships/image" Target="../media/image64.png"/><Relationship Id="rId16" Type="http://schemas.openxmlformats.org/officeDocument/2006/relationships/image" Target="../media/image75.png"/><Relationship Id="rId20" Type="http://schemas.openxmlformats.org/officeDocument/2006/relationships/image" Target="../media/image59.png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70.png"/><Relationship Id="rId24" Type="http://schemas.openxmlformats.org/officeDocument/2006/relationships/image" Target="../media/image19.png"/><Relationship Id="rId5" Type="http://schemas.openxmlformats.org/officeDocument/2006/relationships/image" Target="../media/image66.png"/><Relationship Id="rId15" Type="http://schemas.openxmlformats.org/officeDocument/2006/relationships/image" Target="../media/image74.png"/><Relationship Id="rId23" Type="http://schemas.openxmlformats.org/officeDocument/2006/relationships/image" Target="../media/image18.png"/><Relationship Id="rId28" Type="http://schemas.openxmlformats.org/officeDocument/2006/relationships/image" Target="../media/image10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5.png"/><Relationship Id="rId9" Type="http://schemas.openxmlformats.org/officeDocument/2006/relationships/image" Target="../media/image69.png"/><Relationship Id="rId14" Type="http://schemas.openxmlformats.org/officeDocument/2006/relationships/image" Target="../media/image73.png"/><Relationship Id="rId22" Type="http://schemas.openxmlformats.org/officeDocument/2006/relationships/image" Target="../media/image17.png"/><Relationship Id="rId27" Type="http://schemas.openxmlformats.org/officeDocument/2006/relationships/image" Target="../media/image9.png"/><Relationship Id="rId30" Type="http://schemas.openxmlformats.org/officeDocument/2006/relationships/image" Target="../media/image7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26" Type="http://schemas.openxmlformats.org/officeDocument/2006/relationships/image" Target="../media/image20.png"/><Relationship Id="rId3" Type="http://schemas.openxmlformats.org/officeDocument/2006/relationships/image" Target="../media/image80.png"/><Relationship Id="rId21" Type="http://schemas.openxmlformats.org/officeDocument/2006/relationships/image" Target="../media/image98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5" Type="http://schemas.openxmlformats.org/officeDocument/2006/relationships/image" Target="../media/image19.png"/><Relationship Id="rId2" Type="http://schemas.openxmlformats.org/officeDocument/2006/relationships/image" Target="../media/image11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24" Type="http://schemas.openxmlformats.org/officeDocument/2006/relationships/image" Target="../media/image1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23" Type="http://schemas.openxmlformats.org/officeDocument/2006/relationships/image" Target="../media/image17.png"/><Relationship Id="rId28" Type="http://schemas.openxmlformats.org/officeDocument/2006/relationships/image" Target="../media/image9.png"/><Relationship Id="rId10" Type="http://schemas.openxmlformats.org/officeDocument/2006/relationships/image" Target="../media/image87.png"/><Relationship Id="rId19" Type="http://schemas.openxmlformats.org/officeDocument/2006/relationships/image" Target="../media/image96.png"/><Relationship Id="rId31" Type="http://schemas.openxmlformats.org/officeDocument/2006/relationships/image" Target="../media/image79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Relationship Id="rId22" Type="http://schemas.openxmlformats.org/officeDocument/2006/relationships/image" Target="../media/image99.png"/><Relationship Id="rId27" Type="http://schemas.openxmlformats.org/officeDocument/2006/relationships/image" Target="../media/image21.png"/><Relationship Id="rId30" Type="http://schemas.openxmlformats.org/officeDocument/2006/relationships/image" Target="../media/image62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26" Type="http://schemas.openxmlformats.org/officeDocument/2006/relationships/image" Target="../media/image123.png"/><Relationship Id="rId21" Type="http://schemas.openxmlformats.org/officeDocument/2006/relationships/image" Target="../media/image118.png"/><Relationship Id="rId34" Type="http://schemas.openxmlformats.org/officeDocument/2006/relationships/image" Target="../media/image21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5" Type="http://schemas.openxmlformats.org/officeDocument/2006/relationships/image" Target="../media/image122.png"/><Relationship Id="rId33" Type="http://schemas.openxmlformats.org/officeDocument/2006/relationships/image" Target="../media/image20.png"/><Relationship Id="rId38" Type="http://schemas.openxmlformats.org/officeDocument/2006/relationships/image" Target="../media/image79.png"/><Relationship Id="rId2" Type="http://schemas.openxmlformats.org/officeDocument/2006/relationships/image" Target="../media/image11.png"/><Relationship Id="rId16" Type="http://schemas.openxmlformats.org/officeDocument/2006/relationships/image" Target="../media/image113.png"/><Relationship Id="rId20" Type="http://schemas.openxmlformats.org/officeDocument/2006/relationships/image" Target="../media/image117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24" Type="http://schemas.openxmlformats.org/officeDocument/2006/relationships/image" Target="../media/image121.png"/><Relationship Id="rId32" Type="http://schemas.openxmlformats.org/officeDocument/2006/relationships/image" Target="../media/image19.png"/><Relationship Id="rId37" Type="http://schemas.openxmlformats.org/officeDocument/2006/relationships/image" Target="../media/image62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23" Type="http://schemas.openxmlformats.org/officeDocument/2006/relationships/image" Target="../media/image120.png"/><Relationship Id="rId28" Type="http://schemas.openxmlformats.org/officeDocument/2006/relationships/image" Target="../media/image125.png"/><Relationship Id="rId36" Type="http://schemas.openxmlformats.org/officeDocument/2006/relationships/image" Target="../media/image10.png"/><Relationship Id="rId10" Type="http://schemas.openxmlformats.org/officeDocument/2006/relationships/image" Target="../media/image107.png"/><Relationship Id="rId19" Type="http://schemas.openxmlformats.org/officeDocument/2006/relationships/image" Target="../media/image116.png"/><Relationship Id="rId31" Type="http://schemas.openxmlformats.org/officeDocument/2006/relationships/image" Target="../media/image18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Relationship Id="rId30" Type="http://schemas.openxmlformats.org/officeDocument/2006/relationships/image" Target="../media/image17.png"/><Relationship Id="rId35" Type="http://schemas.openxmlformats.org/officeDocument/2006/relationships/image" Target="../media/image9.png"/><Relationship Id="rId8" Type="http://schemas.openxmlformats.org/officeDocument/2006/relationships/image" Target="../media/image105.png"/><Relationship Id="rId3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49.png"/><Relationship Id="rId39" Type="http://schemas.openxmlformats.org/officeDocument/2006/relationships/image" Target="../media/image17.png"/><Relationship Id="rId21" Type="http://schemas.openxmlformats.org/officeDocument/2006/relationships/image" Target="../media/image144.png"/><Relationship Id="rId34" Type="http://schemas.openxmlformats.org/officeDocument/2006/relationships/image" Target="../media/image79.png"/><Relationship Id="rId42" Type="http://schemas.openxmlformats.org/officeDocument/2006/relationships/image" Target="../media/image20.png"/><Relationship Id="rId7" Type="http://schemas.openxmlformats.org/officeDocument/2006/relationships/image" Target="../media/image130.png"/><Relationship Id="rId2" Type="http://schemas.openxmlformats.org/officeDocument/2006/relationships/image" Target="../media/image11.png"/><Relationship Id="rId16" Type="http://schemas.openxmlformats.org/officeDocument/2006/relationships/image" Target="../media/image139.png"/><Relationship Id="rId29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32" Type="http://schemas.openxmlformats.org/officeDocument/2006/relationships/image" Target="../media/image155.png"/><Relationship Id="rId37" Type="http://schemas.openxmlformats.org/officeDocument/2006/relationships/image" Target="../media/image159.png"/><Relationship Id="rId40" Type="http://schemas.openxmlformats.org/officeDocument/2006/relationships/image" Target="../media/image18.png"/><Relationship Id="rId45" Type="http://schemas.openxmlformats.org/officeDocument/2006/relationships/image" Target="../media/image10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1.png"/><Relationship Id="rId36" Type="http://schemas.openxmlformats.org/officeDocument/2006/relationships/image" Target="../media/image158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31" Type="http://schemas.openxmlformats.org/officeDocument/2006/relationships/image" Target="../media/image154.png"/><Relationship Id="rId44" Type="http://schemas.openxmlformats.org/officeDocument/2006/relationships/image" Target="../media/image9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0.png"/><Relationship Id="rId30" Type="http://schemas.openxmlformats.org/officeDocument/2006/relationships/image" Target="../media/image153.png"/><Relationship Id="rId35" Type="http://schemas.openxmlformats.org/officeDocument/2006/relationships/image" Target="../media/image157.png"/><Relationship Id="rId43" Type="http://schemas.openxmlformats.org/officeDocument/2006/relationships/image" Target="../media/image21.png"/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48.png"/><Relationship Id="rId33" Type="http://schemas.openxmlformats.org/officeDocument/2006/relationships/image" Target="../media/image156.png"/><Relationship Id="rId38" Type="http://schemas.openxmlformats.org/officeDocument/2006/relationships/image" Target="../media/image160.png"/><Relationship Id="rId46" Type="http://schemas.openxmlformats.org/officeDocument/2006/relationships/image" Target="../media/image62.png"/><Relationship Id="rId20" Type="http://schemas.openxmlformats.org/officeDocument/2006/relationships/image" Target="../media/image143.png"/><Relationship Id="rId4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49.png"/><Relationship Id="rId18" Type="http://schemas.openxmlformats.org/officeDocument/2006/relationships/image" Target="../media/image171.png"/><Relationship Id="rId26" Type="http://schemas.openxmlformats.org/officeDocument/2006/relationships/image" Target="../media/image18.png"/><Relationship Id="rId3" Type="http://schemas.openxmlformats.org/officeDocument/2006/relationships/image" Target="../media/image162.png"/><Relationship Id="rId21" Type="http://schemas.openxmlformats.org/officeDocument/2006/relationships/image" Target="../media/image174.png"/><Relationship Id="rId7" Type="http://schemas.openxmlformats.org/officeDocument/2006/relationships/image" Target="../media/image166.png"/><Relationship Id="rId12" Type="http://schemas.openxmlformats.org/officeDocument/2006/relationships/image" Target="../media/image69.png"/><Relationship Id="rId17" Type="http://schemas.openxmlformats.org/officeDocument/2006/relationships/image" Target="../media/image170.png"/><Relationship Id="rId25" Type="http://schemas.openxmlformats.org/officeDocument/2006/relationships/image" Target="../media/image17.png"/><Relationship Id="rId2" Type="http://schemas.openxmlformats.org/officeDocument/2006/relationships/image" Target="../media/image161.png"/><Relationship Id="rId16" Type="http://schemas.openxmlformats.org/officeDocument/2006/relationships/image" Target="../media/image169.png"/><Relationship Id="rId20" Type="http://schemas.openxmlformats.org/officeDocument/2006/relationships/image" Target="../media/image173.png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67.png"/><Relationship Id="rId24" Type="http://schemas.openxmlformats.org/officeDocument/2006/relationships/image" Target="../media/image175.png"/><Relationship Id="rId32" Type="http://schemas.openxmlformats.org/officeDocument/2006/relationships/image" Target="../media/image62.png"/><Relationship Id="rId5" Type="http://schemas.openxmlformats.org/officeDocument/2006/relationships/image" Target="../media/image164.png"/><Relationship Id="rId15" Type="http://schemas.openxmlformats.org/officeDocument/2006/relationships/image" Target="../media/image71.png"/><Relationship Id="rId23" Type="http://schemas.openxmlformats.org/officeDocument/2006/relationships/image" Target="../media/image59.png"/><Relationship Id="rId28" Type="http://schemas.openxmlformats.org/officeDocument/2006/relationships/image" Target="../media/image20.png"/><Relationship Id="rId10" Type="http://schemas.openxmlformats.org/officeDocument/2006/relationships/image" Target="../media/image168.png"/><Relationship Id="rId19" Type="http://schemas.openxmlformats.org/officeDocument/2006/relationships/image" Target="../media/image172.png"/><Relationship Id="rId31" Type="http://schemas.openxmlformats.org/officeDocument/2006/relationships/image" Target="../media/image10.png"/><Relationship Id="rId4" Type="http://schemas.openxmlformats.org/officeDocument/2006/relationships/image" Target="../media/image163.png"/><Relationship Id="rId9" Type="http://schemas.openxmlformats.org/officeDocument/2006/relationships/image" Target="../media/image167.png"/><Relationship Id="rId14" Type="http://schemas.openxmlformats.org/officeDocument/2006/relationships/image" Target="../media/image70.png"/><Relationship Id="rId22" Type="http://schemas.openxmlformats.org/officeDocument/2006/relationships/image" Target="../media/image58.png"/><Relationship Id="rId27" Type="http://schemas.openxmlformats.org/officeDocument/2006/relationships/image" Target="../media/image19.png"/><Relationship Id="rId30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image" Target="../media/image20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12" Type="http://schemas.openxmlformats.org/officeDocument/2006/relationships/image" Target="../media/image19.png"/><Relationship Id="rId17" Type="http://schemas.openxmlformats.org/officeDocument/2006/relationships/image" Target="../media/image62.png"/><Relationship Id="rId2" Type="http://schemas.openxmlformats.org/officeDocument/2006/relationships/image" Target="../media/image1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11" Type="http://schemas.openxmlformats.org/officeDocument/2006/relationships/image" Target="../media/image18.png"/><Relationship Id="rId5" Type="http://schemas.openxmlformats.org/officeDocument/2006/relationships/image" Target="../media/image178.png"/><Relationship Id="rId15" Type="http://schemas.openxmlformats.org/officeDocument/2006/relationships/image" Target="../media/image9.png"/><Relationship Id="rId10" Type="http://schemas.openxmlformats.org/officeDocument/2006/relationships/image" Target="../media/image17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3.png"/><Relationship Id="rId18" Type="http://schemas.openxmlformats.org/officeDocument/2006/relationships/image" Target="../media/image198.png"/><Relationship Id="rId26" Type="http://schemas.openxmlformats.org/officeDocument/2006/relationships/image" Target="../media/image10.png"/><Relationship Id="rId3" Type="http://schemas.openxmlformats.org/officeDocument/2006/relationships/image" Target="../media/image183.png"/><Relationship Id="rId21" Type="http://schemas.openxmlformats.org/officeDocument/2006/relationships/image" Target="../media/image18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17" Type="http://schemas.openxmlformats.org/officeDocument/2006/relationships/image" Target="../media/image197.png"/><Relationship Id="rId25" Type="http://schemas.openxmlformats.org/officeDocument/2006/relationships/image" Target="../media/image9.png"/><Relationship Id="rId2" Type="http://schemas.openxmlformats.org/officeDocument/2006/relationships/image" Target="../media/image11.png"/><Relationship Id="rId16" Type="http://schemas.openxmlformats.org/officeDocument/2006/relationships/image" Target="../media/image196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24" Type="http://schemas.openxmlformats.org/officeDocument/2006/relationships/image" Target="../media/image21.png"/><Relationship Id="rId5" Type="http://schemas.openxmlformats.org/officeDocument/2006/relationships/image" Target="../media/image185.png"/><Relationship Id="rId15" Type="http://schemas.openxmlformats.org/officeDocument/2006/relationships/image" Target="../media/image195.png"/><Relationship Id="rId23" Type="http://schemas.openxmlformats.org/officeDocument/2006/relationships/image" Target="../media/image20.png"/><Relationship Id="rId10" Type="http://schemas.openxmlformats.org/officeDocument/2006/relationships/image" Target="../media/image190.png"/><Relationship Id="rId19" Type="http://schemas.openxmlformats.org/officeDocument/2006/relationships/image" Target="../media/image199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Relationship Id="rId22" Type="http://schemas.openxmlformats.org/officeDocument/2006/relationships/image" Target="../media/image19.png"/><Relationship Id="rId27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14.png"/><Relationship Id="rId21" Type="http://schemas.openxmlformats.org/officeDocument/2006/relationships/image" Target="../media/image209.png"/><Relationship Id="rId42" Type="http://schemas.openxmlformats.org/officeDocument/2006/relationships/image" Target="../media/image230.png"/><Relationship Id="rId47" Type="http://schemas.openxmlformats.org/officeDocument/2006/relationships/image" Target="../media/image235.png"/><Relationship Id="rId63" Type="http://schemas.openxmlformats.org/officeDocument/2006/relationships/image" Target="../media/image251.png"/><Relationship Id="rId68" Type="http://schemas.openxmlformats.org/officeDocument/2006/relationships/image" Target="../media/image256.png"/><Relationship Id="rId7" Type="http://schemas.openxmlformats.org/officeDocument/2006/relationships/image" Target="../media/image20.png"/><Relationship Id="rId71" Type="http://schemas.openxmlformats.org/officeDocument/2006/relationships/image" Target="../media/image259.png"/><Relationship Id="rId2" Type="http://schemas.openxmlformats.org/officeDocument/2006/relationships/image" Target="../media/image11.png"/><Relationship Id="rId16" Type="http://schemas.openxmlformats.org/officeDocument/2006/relationships/image" Target="../media/image204.png"/><Relationship Id="rId29" Type="http://schemas.openxmlformats.org/officeDocument/2006/relationships/image" Target="../media/image217.png"/><Relationship Id="rId11" Type="http://schemas.openxmlformats.org/officeDocument/2006/relationships/image" Target="../media/image62.png"/><Relationship Id="rId24" Type="http://schemas.openxmlformats.org/officeDocument/2006/relationships/image" Target="../media/image212.png"/><Relationship Id="rId32" Type="http://schemas.openxmlformats.org/officeDocument/2006/relationships/image" Target="../media/image220.png"/><Relationship Id="rId37" Type="http://schemas.openxmlformats.org/officeDocument/2006/relationships/image" Target="../media/image225.png"/><Relationship Id="rId40" Type="http://schemas.openxmlformats.org/officeDocument/2006/relationships/image" Target="../media/image228.png"/><Relationship Id="rId45" Type="http://schemas.openxmlformats.org/officeDocument/2006/relationships/image" Target="../media/image233.png"/><Relationship Id="rId53" Type="http://schemas.openxmlformats.org/officeDocument/2006/relationships/image" Target="../media/image241.png"/><Relationship Id="rId58" Type="http://schemas.openxmlformats.org/officeDocument/2006/relationships/image" Target="../media/image246.png"/><Relationship Id="rId66" Type="http://schemas.openxmlformats.org/officeDocument/2006/relationships/image" Target="../media/image254.png"/><Relationship Id="rId5" Type="http://schemas.openxmlformats.org/officeDocument/2006/relationships/image" Target="../media/image18.png"/><Relationship Id="rId61" Type="http://schemas.openxmlformats.org/officeDocument/2006/relationships/image" Target="../media/image249.png"/><Relationship Id="rId19" Type="http://schemas.openxmlformats.org/officeDocument/2006/relationships/image" Target="../media/image207.png"/><Relationship Id="rId14" Type="http://schemas.openxmlformats.org/officeDocument/2006/relationships/image" Target="../media/image202.png"/><Relationship Id="rId22" Type="http://schemas.openxmlformats.org/officeDocument/2006/relationships/image" Target="../media/image210.png"/><Relationship Id="rId27" Type="http://schemas.openxmlformats.org/officeDocument/2006/relationships/image" Target="../media/image215.png"/><Relationship Id="rId30" Type="http://schemas.openxmlformats.org/officeDocument/2006/relationships/image" Target="../media/image218.png"/><Relationship Id="rId35" Type="http://schemas.openxmlformats.org/officeDocument/2006/relationships/image" Target="../media/image223.png"/><Relationship Id="rId43" Type="http://schemas.openxmlformats.org/officeDocument/2006/relationships/image" Target="../media/image231.png"/><Relationship Id="rId48" Type="http://schemas.openxmlformats.org/officeDocument/2006/relationships/image" Target="../media/image236.png"/><Relationship Id="rId56" Type="http://schemas.openxmlformats.org/officeDocument/2006/relationships/image" Target="../media/image244.png"/><Relationship Id="rId64" Type="http://schemas.openxmlformats.org/officeDocument/2006/relationships/image" Target="../media/image252.png"/><Relationship Id="rId69" Type="http://schemas.openxmlformats.org/officeDocument/2006/relationships/image" Target="../media/image257.png"/><Relationship Id="rId8" Type="http://schemas.openxmlformats.org/officeDocument/2006/relationships/image" Target="../media/image21.png"/><Relationship Id="rId51" Type="http://schemas.openxmlformats.org/officeDocument/2006/relationships/image" Target="../media/image239.png"/><Relationship Id="rId3" Type="http://schemas.openxmlformats.org/officeDocument/2006/relationships/image" Target="../media/image100.png"/><Relationship Id="rId12" Type="http://schemas.openxmlformats.org/officeDocument/2006/relationships/image" Target="../media/image200.png"/><Relationship Id="rId17" Type="http://schemas.openxmlformats.org/officeDocument/2006/relationships/image" Target="../media/image205.png"/><Relationship Id="rId25" Type="http://schemas.openxmlformats.org/officeDocument/2006/relationships/image" Target="../media/image213.png"/><Relationship Id="rId33" Type="http://schemas.openxmlformats.org/officeDocument/2006/relationships/image" Target="../media/image221.png"/><Relationship Id="rId38" Type="http://schemas.openxmlformats.org/officeDocument/2006/relationships/image" Target="../media/image226.png"/><Relationship Id="rId46" Type="http://schemas.openxmlformats.org/officeDocument/2006/relationships/image" Target="../media/image234.png"/><Relationship Id="rId59" Type="http://schemas.openxmlformats.org/officeDocument/2006/relationships/image" Target="../media/image247.png"/><Relationship Id="rId67" Type="http://schemas.openxmlformats.org/officeDocument/2006/relationships/image" Target="../media/image255.png"/><Relationship Id="rId20" Type="http://schemas.openxmlformats.org/officeDocument/2006/relationships/image" Target="../media/image208.png"/><Relationship Id="rId41" Type="http://schemas.openxmlformats.org/officeDocument/2006/relationships/image" Target="../media/image229.png"/><Relationship Id="rId54" Type="http://schemas.openxmlformats.org/officeDocument/2006/relationships/image" Target="../media/image242.png"/><Relationship Id="rId62" Type="http://schemas.openxmlformats.org/officeDocument/2006/relationships/image" Target="../media/image250.png"/><Relationship Id="rId70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5" Type="http://schemas.openxmlformats.org/officeDocument/2006/relationships/image" Target="../media/image203.png"/><Relationship Id="rId23" Type="http://schemas.openxmlformats.org/officeDocument/2006/relationships/image" Target="../media/image211.png"/><Relationship Id="rId28" Type="http://schemas.openxmlformats.org/officeDocument/2006/relationships/image" Target="../media/image216.png"/><Relationship Id="rId36" Type="http://schemas.openxmlformats.org/officeDocument/2006/relationships/image" Target="../media/image224.png"/><Relationship Id="rId49" Type="http://schemas.openxmlformats.org/officeDocument/2006/relationships/image" Target="../media/image237.png"/><Relationship Id="rId57" Type="http://schemas.openxmlformats.org/officeDocument/2006/relationships/image" Target="../media/image245.png"/><Relationship Id="rId10" Type="http://schemas.openxmlformats.org/officeDocument/2006/relationships/image" Target="../media/image10.png"/><Relationship Id="rId31" Type="http://schemas.openxmlformats.org/officeDocument/2006/relationships/image" Target="../media/image219.png"/><Relationship Id="rId44" Type="http://schemas.openxmlformats.org/officeDocument/2006/relationships/image" Target="../media/image232.png"/><Relationship Id="rId52" Type="http://schemas.openxmlformats.org/officeDocument/2006/relationships/image" Target="../media/image240.png"/><Relationship Id="rId60" Type="http://schemas.openxmlformats.org/officeDocument/2006/relationships/image" Target="../media/image248.png"/><Relationship Id="rId65" Type="http://schemas.openxmlformats.org/officeDocument/2006/relationships/image" Target="../media/image253.png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3" Type="http://schemas.openxmlformats.org/officeDocument/2006/relationships/image" Target="../media/image201.png"/><Relationship Id="rId18" Type="http://schemas.openxmlformats.org/officeDocument/2006/relationships/image" Target="../media/image206.png"/><Relationship Id="rId39" Type="http://schemas.openxmlformats.org/officeDocument/2006/relationships/image" Target="../media/image227.png"/><Relationship Id="rId34" Type="http://schemas.openxmlformats.org/officeDocument/2006/relationships/image" Target="../media/image222.png"/><Relationship Id="rId50" Type="http://schemas.openxmlformats.org/officeDocument/2006/relationships/image" Target="../media/image238.png"/><Relationship Id="rId55" Type="http://schemas.openxmlformats.org/officeDocument/2006/relationships/image" Target="../media/image2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13" Type="http://schemas.openxmlformats.org/officeDocument/2006/relationships/image" Target="../media/image269.png"/><Relationship Id="rId1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263.png"/><Relationship Id="rId12" Type="http://schemas.openxmlformats.org/officeDocument/2006/relationships/image" Target="../media/image268.png"/><Relationship Id="rId17" Type="http://schemas.openxmlformats.org/officeDocument/2006/relationships/image" Target="../media/image273.png"/><Relationship Id="rId2" Type="http://schemas.openxmlformats.org/officeDocument/2006/relationships/image" Target="../media/image2.png"/><Relationship Id="rId16" Type="http://schemas.openxmlformats.org/officeDocument/2006/relationships/image" Target="../media/image272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2.png"/><Relationship Id="rId11" Type="http://schemas.openxmlformats.org/officeDocument/2006/relationships/image" Target="../media/image267.png"/><Relationship Id="rId5" Type="http://schemas.openxmlformats.org/officeDocument/2006/relationships/image" Target="../media/image261.png"/><Relationship Id="rId15" Type="http://schemas.openxmlformats.org/officeDocument/2006/relationships/image" Target="../media/image271.png"/><Relationship Id="rId10" Type="http://schemas.openxmlformats.org/officeDocument/2006/relationships/image" Target="../media/image266.png"/><Relationship Id="rId19" Type="http://schemas.openxmlformats.org/officeDocument/2006/relationships/image" Target="../media/image10.png"/><Relationship Id="rId4" Type="http://schemas.openxmlformats.org/officeDocument/2006/relationships/image" Target="../media/image260.png"/><Relationship Id="rId9" Type="http://schemas.openxmlformats.org/officeDocument/2006/relationships/image" Target="../media/image265.png"/><Relationship Id="rId14" Type="http://schemas.openxmlformats.org/officeDocument/2006/relationships/image" Target="../media/image2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13" Type="http://schemas.openxmlformats.org/officeDocument/2006/relationships/image" Target="../media/image62.png"/><Relationship Id="rId18" Type="http://schemas.openxmlformats.org/officeDocument/2006/relationships/image" Target="../media/image21.png"/><Relationship Id="rId3" Type="http://schemas.openxmlformats.org/officeDocument/2006/relationships/image" Target="../media/image274.png"/><Relationship Id="rId7" Type="http://schemas.openxmlformats.org/officeDocument/2006/relationships/image" Target="../media/image278.png"/><Relationship Id="rId12" Type="http://schemas.openxmlformats.org/officeDocument/2006/relationships/image" Target="../media/image10.png"/><Relationship Id="rId17" Type="http://schemas.openxmlformats.org/officeDocument/2006/relationships/image" Target="../media/image20.png"/><Relationship Id="rId2" Type="http://schemas.openxmlformats.org/officeDocument/2006/relationships/image" Target="../media/image1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7.png"/><Relationship Id="rId11" Type="http://schemas.openxmlformats.org/officeDocument/2006/relationships/image" Target="../media/image9.png"/><Relationship Id="rId5" Type="http://schemas.openxmlformats.org/officeDocument/2006/relationships/image" Target="../media/image276.png"/><Relationship Id="rId15" Type="http://schemas.openxmlformats.org/officeDocument/2006/relationships/image" Target="../media/image18.png"/><Relationship Id="rId10" Type="http://schemas.openxmlformats.org/officeDocument/2006/relationships/image" Target="../media/image281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.png"/><Relationship Id="rId18" Type="http://schemas.openxmlformats.org/officeDocument/2006/relationships/image" Target="../media/image71.png"/><Relationship Id="rId26" Type="http://schemas.openxmlformats.org/officeDocument/2006/relationships/image" Target="../media/image292.png"/><Relationship Id="rId39" Type="http://schemas.openxmlformats.org/officeDocument/2006/relationships/image" Target="../media/image18.png"/><Relationship Id="rId21" Type="http://schemas.openxmlformats.org/officeDocument/2006/relationships/image" Target="../media/image74.png"/><Relationship Id="rId34" Type="http://schemas.openxmlformats.org/officeDocument/2006/relationships/image" Target="../media/image60.png"/><Relationship Id="rId42" Type="http://schemas.openxmlformats.org/officeDocument/2006/relationships/image" Target="../media/image21.png"/><Relationship Id="rId7" Type="http://schemas.openxmlformats.org/officeDocument/2006/relationships/image" Target="../media/image287.png"/><Relationship Id="rId2" Type="http://schemas.openxmlformats.org/officeDocument/2006/relationships/image" Target="../media/image282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295.png"/><Relationship Id="rId41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.png"/><Relationship Id="rId11" Type="http://schemas.openxmlformats.org/officeDocument/2006/relationships/image" Target="../media/image66.png"/><Relationship Id="rId24" Type="http://schemas.openxmlformats.org/officeDocument/2006/relationships/image" Target="../media/image174.png"/><Relationship Id="rId32" Type="http://schemas.openxmlformats.org/officeDocument/2006/relationships/image" Target="../media/image58.png"/><Relationship Id="rId37" Type="http://schemas.openxmlformats.org/officeDocument/2006/relationships/image" Target="../media/image62.png"/><Relationship Id="rId40" Type="http://schemas.openxmlformats.org/officeDocument/2006/relationships/image" Target="../media/image19.png"/><Relationship Id="rId5" Type="http://schemas.openxmlformats.org/officeDocument/2006/relationships/image" Target="../media/image285.png"/><Relationship Id="rId15" Type="http://schemas.openxmlformats.org/officeDocument/2006/relationships/image" Target="../media/image69.png"/><Relationship Id="rId23" Type="http://schemas.openxmlformats.org/officeDocument/2006/relationships/image" Target="../media/image173.png"/><Relationship Id="rId28" Type="http://schemas.openxmlformats.org/officeDocument/2006/relationships/image" Target="../media/image294.png"/><Relationship Id="rId36" Type="http://schemas.openxmlformats.org/officeDocument/2006/relationships/image" Target="../media/image10.png"/><Relationship Id="rId10" Type="http://schemas.openxmlformats.org/officeDocument/2006/relationships/image" Target="../media/image45.png"/><Relationship Id="rId19" Type="http://schemas.openxmlformats.org/officeDocument/2006/relationships/image" Target="../media/image290.png"/><Relationship Id="rId31" Type="http://schemas.openxmlformats.org/officeDocument/2006/relationships/image" Target="../media/image297.png"/><Relationship Id="rId4" Type="http://schemas.openxmlformats.org/officeDocument/2006/relationships/image" Target="../media/image284.png"/><Relationship Id="rId9" Type="http://schemas.openxmlformats.org/officeDocument/2006/relationships/image" Target="../media/image289.png"/><Relationship Id="rId14" Type="http://schemas.openxmlformats.org/officeDocument/2006/relationships/image" Target="../media/image68.png"/><Relationship Id="rId22" Type="http://schemas.openxmlformats.org/officeDocument/2006/relationships/image" Target="../media/image75.png"/><Relationship Id="rId27" Type="http://schemas.openxmlformats.org/officeDocument/2006/relationships/image" Target="../media/image293.png"/><Relationship Id="rId30" Type="http://schemas.openxmlformats.org/officeDocument/2006/relationships/image" Target="../media/image296.png"/><Relationship Id="rId35" Type="http://schemas.openxmlformats.org/officeDocument/2006/relationships/image" Target="../media/image9.png"/><Relationship Id="rId8" Type="http://schemas.openxmlformats.org/officeDocument/2006/relationships/image" Target="../media/image288.png"/><Relationship Id="rId3" Type="http://schemas.openxmlformats.org/officeDocument/2006/relationships/image" Target="../media/image283.png"/><Relationship Id="rId12" Type="http://schemas.openxmlformats.org/officeDocument/2006/relationships/image" Target="../media/image47.png"/><Relationship Id="rId17" Type="http://schemas.openxmlformats.org/officeDocument/2006/relationships/image" Target="../media/image70.png"/><Relationship Id="rId25" Type="http://schemas.openxmlformats.org/officeDocument/2006/relationships/image" Target="../media/image291.png"/><Relationship Id="rId33" Type="http://schemas.openxmlformats.org/officeDocument/2006/relationships/image" Target="../media/image59.png"/><Relationship Id="rId38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62.png"/><Relationship Id="rId3" Type="http://schemas.openxmlformats.org/officeDocument/2006/relationships/image" Target="../media/image298.png"/><Relationship Id="rId7" Type="http://schemas.openxmlformats.org/officeDocument/2006/relationships/image" Target="../media/image18.png"/><Relationship Id="rId12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9.png"/><Relationship Id="rId5" Type="http://schemas.openxmlformats.org/officeDocument/2006/relationships/image" Target="../media/image300.png"/><Relationship Id="rId10" Type="http://schemas.openxmlformats.org/officeDocument/2006/relationships/image" Target="../media/image21.png"/><Relationship Id="rId4" Type="http://schemas.openxmlformats.org/officeDocument/2006/relationships/image" Target="../media/image299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13" Type="http://schemas.openxmlformats.org/officeDocument/2006/relationships/image" Target="../media/image306.png"/><Relationship Id="rId18" Type="http://schemas.openxmlformats.org/officeDocument/2006/relationships/image" Target="../media/image18.png"/><Relationship Id="rId3" Type="http://schemas.openxmlformats.org/officeDocument/2006/relationships/image" Target="../media/image298.png"/><Relationship Id="rId21" Type="http://schemas.openxmlformats.org/officeDocument/2006/relationships/image" Target="../media/image21.png"/><Relationship Id="rId7" Type="http://schemas.openxmlformats.org/officeDocument/2006/relationships/image" Target="../media/image301.png"/><Relationship Id="rId12" Type="http://schemas.openxmlformats.org/officeDocument/2006/relationships/hyperlink" Target="mailto:sekretariat@ltmpt.ac.id" TargetMode="External"/><Relationship Id="rId17" Type="http://schemas.openxmlformats.org/officeDocument/2006/relationships/image" Target="../media/image17.png"/><Relationship Id="rId2" Type="http://schemas.openxmlformats.org/officeDocument/2006/relationships/image" Target="../media/image11.png"/><Relationship Id="rId16" Type="http://schemas.openxmlformats.org/officeDocument/2006/relationships/image" Target="../media/image309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11" Type="http://schemas.openxmlformats.org/officeDocument/2006/relationships/image" Target="../media/image305.png"/><Relationship Id="rId24" Type="http://schemas.openxmlformats.org/officeDocument/2006/relationships/image" Target="../media/image62.png"/><Relationship Id="rId5" Type="http://schemas.openxmlformats.org/officeDocument/2006/relationships/hyperlink" Target="http://www.ltmpt.ac.id/" TargetMode="External"/><Relationship Id="rId15" Type="http://schemas.openxmlformats.org/officeDocument/2006/relationships/image" Target="../media/image308.png"/><Relationship Id="rId23" Type="http://schemas.openxmlformats.org/officeDocument/2006/relationships/image" Target="../media/image10.png"/><Relationship Id="rId10" Type="http://schemas.openxmlformats.org/officeDocument/2006/relationships/image" Target="../media/image304.png"/><Relationship Id="rId19" Type="http://schemas.openxmlformats.org/officeDocument/2006/relationships/image" Target="../media/image19.png"/><Relationship Id="rId4" Type="http://schemas.openxmlformats.org/officeDocument/2006/relationships/image" Target="../media/image299.png"/><Relationship Id="rId9" Type="http://schemas.openxmlformats.org/officeDocument/2006/relationships/image" Target="../media/image303.png"/><Relationship Id="rId14" Type="http://schemas.openxmlformats.org/officeDocument/2006/relationships/image" Target="../media/image307.png"/><Relationship Id="rId2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">
            <a:extLst>
              <a:ext uri="{FF2B5EF4-FFF2-40B4-BE49-F238E27FC236}">
                <a16:creationId xmlns:a16="http://schemas.microsoft.com/office/drawing/2014/main" id="{E0739A2A-A60A-40AC-8796-ECCD7EE980B5}"/>
              </a:ext>
            </a:extLst>
          </p:cNvPr>
          <p:cNvSpPr/>
          <p:nvPr/>
        </p:nvSpPr>
        <p:spPr>
          <a:xfrm>
            <a:off x="0" y="323811"/>
            <a:ext cx="12192000" cy="3663948"/>
          </a:xfrm>
          <a:custGeom>
            <a:avLst/>
            <a:gdLst>
              <a:gd name="connsiteX0" fmla="*/ 0 w 18288000"/>
              <a:gd name="connsiteY0" fmla="*/ 0 h 11429171"/>
              <a:gd name="connsiteX1" fmla="*/ 18288000 w 18288000"/>
              <a:gd name="connsiteY1" fmla="*/ 0 h 11429171"/>
              <a:gd name="connsiteX2" fmla="*/ 18288000 w 18288000"/>
              <a:gd name="connsiteY2" fmla="*/ 6483019 h 11429171"/>
              <a:gd name="connsiteX3" fmla="*/ 10219796 w 18288000"/>
              <a:gd name="connsiteY3" fmla="*/ 11140932 h 11429171"/>
              <a:gd name="connsiteX4" fmla="*/ 8068204 w 18288000"/>
              <a:gd name="connsiteY4" fmla="*/ 11140932 h 11429171"/>
              <a:gd name="connsiteX5" fmla="*/ 0 w 18288000"/>
              <a:gd name="connsiteY5" fmla="*/ 6482408 h 11429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0" h="11429171">
                <a:moveTo>
                  <a:pt x="0" y="0"/>
                </a:moveTo>
                <a:lnTo>
                  <a:pt x="18288000" y="0"/>
                </a:lnTo>
                <a:lnTo>
                  <a:pt x="18288000" y="6483019"/>
                </a:lnTo>
                <a:lnTo>
                  <a:pt x="10219796" y="11140932"/>
                </a:lnTo>
                <a:cubicBezTo>
                  <a:pt x="9553700" y="11525251"/>
                  <a:pt x="8734300" y="11525251"/>
                  <a:pt x="8068204" y="11140932"/>
                </a:cubicBezTo>
                <a:lnTo>
                  <a:pt x="0" y="64824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9144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675"/>
          </a:p>
        </p:txBody>
      </p:sp>
      <p:pic>
        <p:nvPicPr>
          <p:cNvPr id="11" name="CHANGE PICTURE HERE">
            <a:extLst>
              <a:ext uri="{FF2B5EF4-FFF2-40B4-BE49-F238E27FC236}">
                <a16:creationId xmlns:a16="http://schemas.microsoft.com/office/drawing/2014/main" id="{A6378C65-392B-4FE2-9A7A-10BC914CA0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" t="17671" r="1260" b="36726"/>
          <a:stretch/>
        </p:blipFill>
        <p:spPr>
          <a:xfrm>
            <a:off x="15631" y="1"/>
            <a:ext cx="12160739" cy="3429000"/>
          </a:xfrm>
        </p:spPr>
      </p:pic>
      <p:sp>
        <p:nvSpPr>
          <p:cNvPr id="16" name="SHAPE">
            <a:extLst>
              <a:ext uri="{FF2B5EF4-FFF2-40B4-BE49-F238E27FC236}">
                <a16:creationId xmlns:a16="http://schemas.microsoft.com/office/drawing/2014/main" id="{457A5699-A200-4DB7-B779-3B0476593DC4}"/>
              </a:ext>
            </a:extLst>
          </p:cNvPr>
          <p:cNvSpPr/>
          <p:nvPr/>
        </p:nvSpPr>
        <p:spPr>
          <a:xfrm>
            <a:off x="0" y="0"/>
            <a:ext cx="12192000" cy="3067353"/>
          </a:xfrm>
          <a:custGeom>
            <a:avLst/>
            <a:gdLst>
              <a:gd name="connsiteX0" fmla="*/ 0 w 18288000"/>
              <a:gd name="connsiteY0" fmla="*/ 0 h 11429171"/>
              <a:gd name="connsiteX1" fmla="*/ 18288000 w 18288000"/>
              <a:gd name="connsiteY1" fmla="*/ 0 h 11429171"/>
              <a:gd name="connsiteX2" fmla="*/ 18288000 w 18288000"/>
              <a:gd name="connsiteY2" fmla="*/ 6483019 h 11429171"/>
              <a:gd name="connsiteX3" fmla="*/ 10219796 w 18288000"/>
              <a:gd name="connsiteY3" fmla="*/ 11140932 h 11429171"/>
              <a:gd name="connsiteX4" fmla="*/ 8068204 w 18288000"/>
              <a:gd name="connsiteY4" fmla="*/ 11140932 h 11429171"/>
              <a:gd name="connsiteX5" fmla="*/ 0 w 18288000"/>
              <a:gd name="connsiteY5" fmla="*/ 6482408 h 11429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0" h="11429171">
                <a:moveTo>
                  <a:pt x="0" y="0"/>
                </a:moveTo>
                <a:lnTo>
                  <a:pt x="18288000" y="0"/>
                </a:lnTo>
                <a:lnTo>
                  <a:pt x="18288000" y="6483019"/>
                </a:lnTo>
                <a:lnTo>
                  <a:pt x="10219796" y="11140932"/>
                </a:lnTo>
                <a:cubicBezTo>
                  <a:pt x="9553700" y="11525251"/>
                  <a:pt x="8734300" y="11525251"/>
                  <a:pt x="8068204" y="11140932"/>
                </a:cubicBezTo>
                <a:lnTo>
                  <a:pt x="0" y="6482408"/>
                </a:lnTo>
                <a:close/>
              </a:path>
            </a:pathLst>
          </a:custGeom>
          <a:solidFill>
            <a:srgbClr val="00B0F0">
              <a:alpha val="8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675"/>
          </a:p>
        </p:txBody>
      </p:sp>
      <p:grpSp>
        <p:nvGrpSpPr>
          <p:cNvPr id="897" name="GRAPHIC">
            <a:extLst>
              <a:ext uri="{FF2B5EF4-FFF2-40B4-BE49-F238E27FC236}">
                <a16:creationId xmlns:a16="http://schemas.microsoft.com/office/drawing/2014/main" id="{07E9FEB2-9715-4398-A9BD-8ABBDE8BBD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9228" y="2542803"/>
            <a:ext cx="4376794" cy="4366887"/>
            <a:chOff x="-273" y="6"/>
            <a:chExt cx="6627" cy="6612"/>
          </a:xfrm>
          <a:noFill/>
          <a:effectLst>
            <a:outerShdw blurRad="1079500" sx="102000" sy="102000" algn="ctr" rotWithShape="0">
              <a:srgbClr val="F30001"/>
            </a:outerShdw>
          </a:effectLst>
        </p:grpSpPr>
        <p:sp>
          <p:nvSpPr>
            <p:cNvPr id="898" name="Freeform 5">
              <a:extLst>
                <a:ext uri="{FF2B5EF4-FFF2-40B4-BE49-F238E27FC236}">
                  <a16:creationId xmlns:a16="http://schemas.microsoft.com/office/drawing/2014/main" id="{CDB6F5AE-F4B5-4A1B-9784-FE5A1014C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2606"/>
              <a:ext cx="704" cy="1285"/>
            </a:xfrm>
            <a:custGeom>
              <a:avLst/>
              <a:gdLst>
                <a:gd name="T0" fmla="*/ 0 w 4390"/>
                <a:gd name="T1" fmla="*/ 0 h 7999"/>
                <a:gd name="T2" fmla="*/ 2828 w 4390"/>
                <a:gd name="T3" fmla="*/ 1171 h 7999"/>
                <a:gd name="T4" fmla="*/ 2828 w 4390"/>
                <a:gd name="T5" fmla="*/ 6828 h 7999"/>
                <a:gd name="T6" fmla="*/ 0 w 4390"/>
                <a:gd name="T7" fmla="*/ 7999 h 7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90" h="7999">
                  <a:moveTo>
                    <a:pt x="0" y="0"/>
                  </a:moveTo>
                  <a:cubicBezTo>
                    <a:pt x="1024" y="0"/>
                    <a:pt x="2047" y="390"/>
                    <a:pt x="2828" y="1171"/>
                  </a:cubicBezTo>
                  <a:cubicBezTo>
                    <a:pt x="4390" y="2733"/>
                    <a:pt x="4390" y="5266"/>
                    <a:pt x="2828" y="6828"/>
                  </a:cubicBezTo>
                  <a:cubicBezTo>
                    <a:pt x="2078" y="7578"/>
                    <a:pt x="1061" y="7999"/>
                    <a:pt x="0" y="7999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899" name="Freeform 6">
              <a:extLst>
                <a:ext uri="{FF2B5EF4-FFF2-40B4-BE49-F238E27FC236}">
                  <a16:creationId xmlns:a16="http://schemas.microsoft.com/office/drawing/2014/main" id="{7BCF1494-49D0-4B6E-A8FE-26F287F03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" y="3248"/>
              <a:ext cx="188" cy="454"/>
            </a:xfrm>
            <a:custGeom>
              <a:avLst/>
              <a:gdLst>
                <a:gd name="T0" fmla="*/ 1172 w 1172"/>
                <a:gd name="T1" fmla="*/ 2829 h 2829"/>
                <a:gd name="T2" fmla="*/ 0 w 1172"/>
                <a:gd name="T3" fmla="*/ 0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72" h="2829">
                  <a:moveTo>
                    <a:pt x="1172" y="2829"/>
                  </a:moveTo>
                  <a:cubicBezTo>
                    <a:pt x="391" y="2048"/>
                    <a:pt x="0" y="1024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0" name="Freeform 7">
              <a:extLst>
                <a:ext uri="{FF2B5EF4-FFF2-40B4-BE49-F238E27FC236}">
                  <a16:creationId xmlns:a16="http://schemas.microsoft.com/office/drawing/2014/main" id="{0CFC3464-F9A1-4FBB-AF9A-E762A8375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2285"/>
              <a:ext cx="368" cy="73"/>
            </a:xfrm>
            <a:custGeom>
              <a:avLst/>
              <a:gdLst>
                <a:gd name="T0" fmla="*/ 0 w 2296"/>
                <a:gd name="T1" fmla="*/ 0 h 456"/>
                <a:gd name="T2" fmla="*/ 2296 w 2296"/>
                <a:gd name="T3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96" h="456">
                  <a:moveTo>
                    <a:pt x="0" y="0"/>
                  </a:moveTo>
                  <a:cubicBezTo>
                    <a:pt x="788" y="0"/>
                    <a:pt x="1568" y="155"/>
                    <a:pt x="2296" y="456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1" name="Freeform 8">
              <a:extLst>
                <a:ext uri="{FF2B5EF4-FFF2-40B4-BE49-F238E27FC236}">
                  <a16:creationId xmlns:a16="http://schemas.microsoft.com/office/drawing/2014/main" id="{8ECC0C29-4F52-4CF8-888C-1AD764ACE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1" y="2567"/>
              <a:ext cx="2021" cy="1739"/>
            </a:xfrm>
            <a:custGeom>
              <a:avLst/>
              <a:gdLst>
                <a:gd name="T0" fmla="*/ 10242 w 12585"/>
                <a:gd name="T1" fmla="*/ 0 h 10828"/>
                <a:gd name="T2" fmla="*/ 10242 w 12585"/>
                <a:gd name="T3" fmla="*/ 8485 h 10828"/>
                <a:gd name="T4" fmla="*/ 1757 w 12585"/>
                <a:gd name="T5" fmla="*/ 8485 h 10828"/>
                <a:gd name="T6" fmla="*/ 0 w 12585"/>
                <a:gd name="T7" fmla="*/ 4242 h 10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5" h="10828">
                  <a:moveTo>
                    <a:pt x="10242" y="0"/>
                  </a:moveTo>
                  <a:cubicBezTo>
                    <a:pt x="12585" y="2343"/>
                    <a:pt x="12585" y="6142"/>
                    <a:pt x="10242" y="8485"/>
                  </a:cubicBezTo>
                  <a:cubicBezTo>
                    <a:pt x="7899" y="10828"/>
                    <a:pt x="4100" y="10828"/>
                    <a:pt x="1757" y="8485"/>
                  </a:cubicBezTo>
                  <a:cubicBezTo>
                    <a:pt x="632" y="7360"/>
                    <a:pt x="0" y="5834"/>
                    <a:pt x="0" y="4242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2" name="Freeform 9">
              <a:extLst>
                <a:ext uri="{FF2B5EF4-FFF2-40B4-BE49-F238E27FC236}">
                  <a16:creationId xmlns:a16="http://schemas.microsoft.com/office/drawing/2014/main" id="{EFB616D4-A7A1-45D5-98B7-9F8F2453E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3" y="2340"/>
              <a:ext cx="376" cy="908"/>
            </a:xfrm>
            <a:custGeom>
              <a:avLst/>
              <a:gdLst>
                <a:gd name="T0" fmla="*/ 0 w 2343"/>
                <a:gd name="T1" fmla="*/ 0 h 5656"/>
                <a:gd name="T2" fmla="*/ 2343 w 2343"/>
                <a:gd name="T3" fmla="*/ 5656 h 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43" h="5656">
                  <a:moveTo>
                    <a:pt x="0" y="0"/>
                  </a:moveTo>
                  <a:cubicBezTo>
                    <a:pt x="1500" y="1500"/>
                    <a:pt x="2343" y="3535"/>
                    <a:pt x="2343" y="5656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3" name="Freeform 10">
              <a:extLst>
                <a:ext uri="{FF2B5EF4-FFF2-40B4-BE49-F238E27FC236}">
                  <a16:creationId xmlns:a16="http://schemas.microsoft.com/office/drawing/2014/main" id="{7D42FB8B-EA55-4FF6-979B-0963E34CF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" y="4157"/>
              <a:ext cx="417" cy="278"/>
            </a:xfrm>
            <a:custGeom>
              <a:avLst/>
              <a:gdLst>
                <a:gd name="T0" fmla="*/ 2596 w 2596"/>
                <a:gd name="T1" fmla="*/ 0 h 1734"/>
                <a:gd name="T2" fmla="*/ 0 w 2596"/>
                <a:gd name="T3" fmla="*/ 1734 h 1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96" h="1734">
                  <a:moveTo>
                    <a:pt x="2596" y="0"/>
                  </a:moveTo>
                  <a:cubicBezTo>
                    <a:pt x="1853" y="743"/>
                    <a:pt x="971" y="1332"/>
                    <a:pt x="0" y="173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4" name="Freeform 11">
              <a:extLst>
                <a:ext uri="{FF2B5EF4-FFF2-40B4-BE49-F238E27FC236}">
                  <a16:creationId xmlns:a16="http://schemas.microsoft.com/office/drawing/2014/main" id="{0D178175-833F-4626-A1D2-DFE655DC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" y="3248"/>
              <a:ext cx="793" cy="1187"/>
            </a:xfrm>
            <a:custGeom>
              <a:avLst/>
              <a:gdLst>
                <a:gd name="T0" fmla="*/ 4940 w 4940"/>
                <a:gd name="T1" fmla="*/ 7390 h 7390"/>
                <a:gd name="T2" fmla="*/ 0 w 4940"/>
                <a:gd name="T3" fmla="*/ 0 h 7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40" h="7390">
                  <a:moveTo>
                    <a:pt x="4940" y="7390"/>
                  </a:moveTo>
                  <a:cubicBezTo>
                    <a:pt x="1861" y="6115"/>
                    <a:pt x="1" y="3138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5" name="Freeform 12">
              <a:extLst>
                <a:ext uri="{FF2B5EF4-FFF2-40B4-BE49-F238E27FC236}">
                  <a16:creationId xmlns:a16="http://schemas.microsoft.com/office/drawing/2014/main" id="{156BF900-0817-48BD-BC56-560FA707C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" y="1673"/>
              <a:ext cx="1434" cy="2467"/>
            </a:xfrm>
            <a:custGeom>
              <a:avLst/>
              <a:gdLst>
                <a:gd name="T0" fmla="*/ 0 w 8934"/>
                <a:gd name="T1" fmla="*/ 0 h 15363"/>
                <a:gd name="T2" fmla="*/ 7856 w 8934"/>
                <a:gd name="T3" fmla="*/ 11758 h 15363"/>
                <a:gd name="T4" fmla="*/ 6363 w 8934"/>
                <a:gd name="T5" fmla="*/ 15363 h 15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34" h="15363">
                  <a:moveTo>
                    <a:pt x="0" y="0"/>
                  </a:moveTo>
                  <a:cubicBezTo>
                    <a:pt x="5416" y="1078"/>
                    <a:pt x="8934" y="6342"/>
                    <a:pt x="7856" y="11758"/>
                  </a:cubicBezTo>
                  <a:cubicBezTo>
                    <a:pt x="7600" y="13046"/>
                    <a:pt x="7093" y="14271"/>
                    <a:pt x="6363" y="15363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6" name="Freeform 13">
              <a:extLst>
                <a:ext uri="{FF2B5EF4-FFF2-40B4-BE49-F238E27FC236}">
                  <a16:creationId xmlns:a16="http://schemas.microsoft.com/office/drawing/2014/main" id="{8CC07464-5FB1-4FE1-AC63-9B8F1FD92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" y="4140"/>
              <a:ext cx="1648" cy="810"/>
            </a:xfrm>
            <a:custGeom>
              <a:avLst/>
              <a:gdLst>
                <a:gd name="T0" fmla="*/ 10265 w 10265"/>
                <a:gd name="T1" fmla="*/ 4252 h 5041"/>
                <a:gd name="T2" fmla="*/ 0 w 10265"/>
                <a:gd name="T3" fmla="*/ 0 h 5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65" h="5041">
                  <a:moveTo>
                    <a:pt x="10265" y="4252"/>
                  </a:moveTo>
                  <a:cubicBezTo>
                    <a:pt x="6298" y="5041"/>
                    <a:pt x="2247" y="3363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7" name="Freeform 14">
              <a:extLst>
                <a:ext uri="{FF2B5EF4-FFF2-40B4-BE49-F238E27FC236}">
                  <a16:creationId xmlns:a16="http://schemas.microsoft.com/office/drawing/2014/main" id="{92336742-3AB1-44DF-A6DD-FF4290BD3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3248"/>
              <a:ext cx="31" cy="313"/>
            </a:xfrm>
            <a:custGeom>
              <a:avLst/>
              <a:gdLst>
                <a:gd name="T0" fmla="*/ 192 w 192"/>
                <a:gd name="T1" fmla="*/ 1951 h 1951"/>
                <a:gd name="T2" fmla="*/ 0 w 192"/>
                <a:gd name="T3" fmla="*/ 0 h 1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2" h="1951">
                  <a:moveTo>
                    <a:pt x="192" y="1951"/>
                  </a:moveTo>
                  <a:cubicBezTo>
                    <a:pt x="64" y="1309"/>
                    <a:pt x="0" y="655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8" name="Freeform 15">
              <a:extLst>
                <a:ext uri="{FF2B5EF4-FFF2-40B4-BE49-F238E27FC236}">
                  <a16:creationId xmlns:a16="http://schemas.microsoft.com/office/drawing/2014/main" id="{C4852DAC-4966-4596-B0B0-1D18A6CEC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1321"/>
              <a:ext cx="375" cy="37"/>
            </a:xfrm>
            <a:custGeom>
              <a:avLst/>
              <a:gdLst>
                <a:gd name="T0" fmla="*/ 0 w 2341"/>
                <a:gd name="T1" fmla="*/ 0 h 231"/>
                <a:gd name="T2" fmla="*/ 2341 w 2341"/>
                <a:gd name="T3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41" h="231">
                  <a:moveTo>
                    <a:pt x="0" y="0"/>
                  </a:moveTo>
                  <a:cubicBezTo>
                    <a:pt x="786" y="0"/>
                    <a:pt x="1570" y="77"/>
                    <a:pt x="2341" y="231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09" name="Freeform 16">
              <a:extLst>
                <a:ext uri="{FF2B5EF4-FFF2-40B4-BE49-F238E27FC236}">
                  <a16:creationId xmlns:a16="http://schemas.microsoft.com/office/drawing/2014/main" id="{16ECF301-56FD-4ABE-B60A-6D9034916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" y="1646"/>
              <a:ext cx="710" cy="865"/>
            </a:xfrm>
            <a:custGeom>
              <a:avLst/>
              <a:gdLst>
                <a:gd name="T0" fmla="*/ 0 w 4419"/>
                <a:gd name="T1" fmla="*/ 0 h 5386"/>
                <a:gd name="T2" fmla="*/ 4419 w 4419"/>
                <a:gd name="T3" fmla="*/ 5386 h 5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19" h="5386">
                  <a:moveTo>
                    <a:pt x="0" y="0"/>
                  </a:moveTo>
                  <a:cubicBezTo>
                    <a:pt x="1973" y="1319"/>
                    <a:pt x="3511" y="3193"/>
                    <a:pt x="4419" y="5386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0" name="Freeform 17">
              <a:extLst>
                <a:ext uri="{FF2B5EF4-FFF2-40B4-BE49-F238E27FC236}">
                  <a16:creationId xmlns:a16="http://schemas.microsoft.com/office/drawing/2014/main" id="{7777F54A-F409-450C-830F-377323906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4" y="2872"/>
              <a:ext cx="49" cy="752"/>
            </a:xfrm>
            <a:custGeom>
              <a:avLst/>
              <a:gdLst>
                <a:gd name="T0" fmla="*/ 0 w 307"/>
                <a:gd name="T1" fmla="*/ 0 h 4682"/>
                <a:gd name="T2" fmla="*/ 0 w 307"/>
                <a:gd name="T3" fmla="*/ 4682 h 4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7" h="4682">
                  <a:moveTo>
                    <a:pt x="0" y="0"/>
                  </a:moveTo>
                  <a:cubicBezTo>
                    <a:pt x="307" y="1546"/>
                    <a:pt x="307" y="3137"/>
                    <a:pt x="0" y="4682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1" name="Freeform 18">
              <a:extLst>
                <a:ext uri="{FF2B5EF4-FFF2-40B4-BE49-F238E27FC236}">
                  <a16:creationId xmlns:a16="http://schemas.microsoft.com/office/drawing/2014/main" id="{97F8CC80-946C-4900-ABC2-9D814631F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" y="4319"/>
              <a:ext cx="531" cy="531"/>
            </a:xfrm>
            <a:custGeom>
              <a:avLst/>
              <a:gdLst>
                <a:gd name="T0" fmla="*/ 3310 w 3310"/>
                <a:gd name="T1" fmla="*/ 0 h 3310"/>
                <a:gd name="T2" fmla="*/ 0 w 3310"/>
                <a:gd name="T3" fmla="*/ 3310 h 3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10" h="3310">
                  <a:moveTo>
                    <a:pt x="3310" y="0"/>
                  </a:moveTo>
                  <a:cubicBezTo>
                    <a:pt x="2435" y="1310"/>
                    <a:pt x="1310" y="2435"/>
                    <a:pt x="0" y="331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2" name="Freeform 19">
              <a:extLst>
                <a:ext uri="{FF2B5EF4-FFF2-40B4-BE49-F238E27FC236}">
                  <a16:creationId xmlns:a16="http://schemas.microsoft.com/office/drawing/2014/main" id="{7D898063-7599-4295-85F3-660D112C2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5028"/>
              <a:ext cx="737" cy="147"/>
            </a:xfrm>
            <a:custGeom>
              <a:avLst/>
              <a:gdLst>
                <a:gd name="T0" fmla="*/ 4592 w 4592"/>
                <a:gd name="T1" fmla="*/ 0 h 914"/>
                <a:gd name="T2" fmla="*/ 0 w 4592"/>
                <a:gd name="T3" fmla="*/ 91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92" h="914">
                  <a:moveTo>
                    <a:pt x="4592" y="0"/>
                  </a:moveTo>
                  <a:cubicBezTo>
                    <a:pt x="3136" y="603"/>
                    <a:pt x="1576" y="914"/>
                    <a:pt x="0" y="91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3" name="Freeform 20">
              <a:extLst>
                <a:ext uri="{FF2B5EF4-FFF2-40B4-BE49-F238E27FC236}">
                  <a16:creationId xmlns:a16="http://schemas.microsoft.com/office/drawing/2014/main" id="{EB709C92-9451-47E6-ABA0-BE97DE67E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4850"/>
              <a:ext cx="333" cy="178"/>
            </a:xfrm>
            <a:custGeom>
              <a:avLst/>
              <a:gdLst>
                <a:gd name="T0" fmla="*/ 2074 w 2074"/>
                <a:gd name="T1" fmla="*/ 1109 h 1109"/>
                <a:gd name="T2" fmla="*/ 0 w 2074"/>
                <a:gd name="T3" fmla="*/ 0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74" h="1109">
                  <a:moveTo>
                    <a:pt x="2074" y="1109"/>
                  </a:moveTo>
                  <a:cubicBezTo>
                    <a:pt x="1348" y="809"/>
                    <a:pt x="653" y="437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4" name="Freeform 21">
              <a:extLst>
                <a:ext uri="{FF2B5EF4-FFF2-40B4-BE49-F238E27FC236}">
                  <a16:creationId xmlns:a16="http://schemas.microsoft.com/office/drawing/2014/main" id="{0E117618-5E72-462A-BFEC-D250E8AD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" y="3248"/>
              <a:ext cx="325" cy="1071"/>
            </a:xfrm>
            <a:custGeom>
              <a:avLst/>
              <a:gdLst>
                <a:gd name="T0" fmla="*/ 2022 w 2022"/>
                <a:gd name="T1" fmla="*/ 6666 h 6666"/>
                <a:gd name="T2" fmla="*/ 0 w 2022"/>
                <a:gd name="T3" fmla="*/ 0 h 6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22" h="6666">
                  <a:moveTo>
                    <a:pt x="2022" y="6666"/>
                  </a:moveTo>
                  <a:cubicBezTo>
                    <a:pt x="694" y="4678"/>
                    <a:pt x="0" y="2356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5" name="Freeform 22">
              <a:extLst>
                <a:ext uri="{FF2B5EF4-FFF2-40B4-BE49-F238E27FC236}">
                  <a16:creationId xmlns:a16="http://schemas.microsoft.com/office/drawing/2014/main" id="{8737833A-CBBA-4BE4-9806-5298F81CF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1043"/>
              <a:ext cx="422" cy="128"/>
            </a:xfrm>
            <a:custGeom>
              <a:avLst/>
              <a:gdLst>
                <a:gd name="T0" fmla="*/ 0 w 2626"/>
                <a:gd name="T1" fmla="*/ 0 h 797"/>
                <a:gd name="T2" fmla="*/ 2626 w 2626"/>
                <a:gd name="T3" fmla="*/ 797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6" h="797">
                  <a:moveTo>
                    <a:pt x="0" y="0"/>
                  </a:moveTo>
                  <a:cubicBezTo>
                    <a:pt x="900" y="179"/>
                    <a:pt x="1779" y="446"/>
                    <a:pt x="2626" y="797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6" name="Freeform 23">
              <a:extLst>
                <a:ext uri="{FF2B5EF4-FFF2-40B4-BE49-F238E27FC236}">
                  <a16:creationId xmlns:a16="http://schemas.microsoft.com/office/drawing/2014/main" id="{212A97FB-982E-46C0-AD09-A5A018959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" y="1999"/>
              <a:ext cx="506" cy="2498"/>
            </a:xfrm>
            <a:custGeom>
              <a:avLst/>
              <a:gdLst>
                <a:gd name="T0" fmla="*/ 0 w 3146"/>
                <a:gd name="T1" fmla="*/ 0 h 15555"/>
                <a:gd name="T2" fmla="*/ 0 w 3146"/>
                <a:gd name="T3" fmla="*/ 15555 h 15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46" h="15555">
                  <a:moveTo>
                    <a:pt x="0" y="0"/>
                  </a:moveTo>
                  <a:cubicBezTo>
                    <a:pt x="3146" y="4708"/>
                    <a:pt x="3146" y="10847"/>
                    <a:pt x="0" y="15555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7" name="Freeform 24">
              <a:extLst>
                <a:ext uri="{FF2B5EF4-FFF2-40B4-BE49-F238E27FC236}">
                  <a16:creationId xmlns:a16="http://schemas.microsoft.com/office/drawing/2014/main" id="{6411DCAF-B35B-41C0-89DC-79EE85AA5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" y="5117"/>
              <a:ext cx="388" cy="208"/>
            </a:xfrm>
            <a:custGeom>
              <a:avLst/>
              <a:gdLst>
                <a:gd name="T0" fmla="*/ 2421 w 2421"/>
                <a:gd name="T1" fmla="*/ 0 h 1294"/>
                <a:gd name="T2" fmla="*/ 0 w 2421"/>
                <a:gd name="T3" fmla="*/ 129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21" h="1294">
                  <a:moveTo>
                    <a:pt x="2421" y="0"/>
                  </a:moveTo>
                  <a:cubicBezTo>
                    <a:pt x="1658" y="510"/>
                    <a:pt x="848" y="943"/>
                    <a:pt x="0" y="129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8" name="Freeform 25">
              <a:extLst>
                <a:ext uri="{FF2B5EF4-FFF2-40B4-BE49-F238E27FC236}">
                  <a16:creationId xmlns:a16="http://schemas.microsoft.com/office/drawing/2014/main" id="{ACFE09CE-E417-41F7-B9DC-612369279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5325"/>
              <a:ext cx="861" cy="171"/>
            </a:xfrm>
            <a:custGeom>
              <a:avLst/>
              <a:gdLst>
                <a:gd name="T0" fmla="*/ 5357 w 5357"/>
                <a:gd name="T1" fmla="*/ 1066 h 1066"/>
                <a:gd name="T2" fmla="*/ 0 w 5357"/>
                <a:gd name="T3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57" h="1066">
                  <a:moveTo>
                    <a:pt x="5357" y="1066"/>
                  </a:moveTo>
                  <a:cubicBezTo>
                    <a:pt x="3519" y="1066"/>
                    <a:pt x="1698" y="704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19" name="Freeform 26">
              <a:extLst>
                <a:ext uri="{FF2B5EF4-FFF2-40B4-BE49-F238E27FC236}">
                  <a16:creationId xmlns:a16="http://schemas.microsoft.com/office/drawing/2014/main" id="{C7A31007-A917-4CDB-BA4A-5DAB6B5A7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" y="3248"/>
              <a:ext cx="999" cy="1869"/>
            </a:xfrm>
            <a:custGeom>
              <a:avLst/>
              <a:gdLst>
                <a:gd name="T0" fmla="*/ 6223 w 6223"/>
                <a:gd name="T1" fmla="*/ 11639 h 11639"/>
                <a:gd name="T2" fmla="*/ 0 w 6223"/>
                <a:gd name="T3" fmla="*/ 0 h 11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23" h="11639">
                  <a:moveTo>
                    <a:pt x="6223" y="11639"/>
                  </a:moveTo>
                  <a:cubicBezTo>
                    <a:pt x="2238" y="8977"/>
                    <a:pt x="2" y="4562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0" name="Freeform 27">
              <a:extLst>
                <a:ext uri="{FF2B5EF4-FFF2-40B4-BE49-F238E27FC236}">
                  <a16:creationId xmlns:a16="http://schemas.microsoft.com/office/drawing/2014/main" id="{1968529B-2DE3-4277-8FDA-35DA92514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679"/>
              <a:ext cx="983" cy="196"/>
            </a:xfrm>
            <a:custGeom>
              <a:avLst/>
              <a:gdLst>
                <a:gd name="T0" fmla="*/ 0 w 6123"/>
                <a:gd name="T1" fmla="*/ 0 h 1218"/>
                <a:gd name="T2" fmla="*/ 6123 w 6123"/>
                <a:gd name="T3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123" h="1218">
                  <a:moveTo>
                    <a:pt x="0" y="0"/>
                  </a:moveTo>
                  <a:cubicBezTo>
                    <a:pt x="2101" y="0"/>
                    <a:pt x="4182" y="414"/>
                    <a:pt x="6123" y="1218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1" name="Freeform 28">
              <a:extLst>
                <a:ext uri="{FF2B5EF4-FFF2-40B4-BE49-F238E27FC236}">
                  <a16:creationId xmlns:a16="http://schemas.microsoft.com/office/drawing/2014/main" id="{FBDFD1FF-5F8D-4066-924F-375FB662A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2" y="1112"/>
              <a:ext cx="946" cy="1153"/>
            </a:xfrm>
            <a:custGeom>
              <a:avLst/>
              <a:gdLst>
                <a:gd name="T0" fmla="*/ 0 w 5892"/>
                <a:gd name="T1" fmla="*/ 0 h 7180"/>
                <a:gd name="T2" fmla="*/ 5892 w 5892"/>
                <a:gd name="T3" fmla="*/ 7180 h 7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92" h="7180">
                  <a:moveTo>
                    <a:pt x="0" y="0"/>
                  </a:moveTo>
                  <a:cubicBezTo>
                    <a:pt x="2631" y="1758"/>
                    <a:pt x="4681" y="4256"/>
                    <a:pt x="5892" y="718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2" name="Freeform 29">
              <a:extLst>
                <a:ext uri="{FF2B5EF4-FFF2-40B4-BE49-F238E27FC236}">
                  <a16:creationId xmlns:a16="http://schemas.microsoft.com/office/drawing/2014/main" id="{4DF2FD14-BA75-46AF-B9B1-C405903A3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" y="3248"/>
              <a:ext cx="1585" cy="2374"/>
            </a:xfrm>
            <a:custGeom>
              <a:avLst/>
              <a:gdLst>
                <a:gd name="T0" fmla="*/ 9876 w 9876"/>
                <a:gd name="T1" fmla="*/ 0 h 14782"/>
                <a:gd name="T2" fmla="*/ 0 w 9876"/>
                <a:gd name="T3" fmla="*/ 14782 h 14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76" h="14782">
                  <a:moveTo>
                    <a:pt x="9876" y="0"/>
                  </a:moveTo>
                  <a:cubicBezTo>
                    <a:pt x="9876" y="6471"/>
                    <a:pt x="5978" y="12305"/>
                    <a:pt x="0" y="14782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3" name="Freeform 30">
              <a:extLst>
                <a:ext uri="{FF2B5EF4-FFF2-40B4-BE49-F238E27FC236}">
                  <a16:creationId xmlns:a16="http://schemas.microsoft.com/office/drawing/2014/main" id="{66B84A41-391F-4EFC-AC56-7E8C774EE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" y="5384"/>
              <a:ext cx="1929" cy="517"/>
            </a:xfrm>
            <a:custGeom>
              <a:avLst/>
              <a:gdLst>
                <a:gd name="T0" fmla="*/ 12009 w 12009"/>
                <a:gd name="T1" fmla="*/ 2389 h 3217"/>
                <a:gd name="T2" fmla="*/ 0 w 12009"/>
                <a:gd name="T3" fmla="*/ 0 h 3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009" h="3217">
                  <a:moveTo>
                    <a:pt x="12009" y="2389"/>
                  </a:moveTo>
                  <a:cubicBezTo>
                    <a:pt x="7848" y="3217"/>
                    <a:pt x="3528" y="2358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4" name="Freeform 31">
              <a:extLst>
                <a:ext uri="{FF2B5EF4-FFF2-40B4-BE49-F238E27FC236}">
                  <a16:creationId xmlns:a16="http://schemas.microsoft.com/office/drawing/2014/main" id="{2A2ED152-5EE1-4879-9391-8382580EA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" y="4676"/>
              <a:ext cx="319" cy="389"/>
            </a:xfrm>
            <a:custGeom>
              <a:avLst/>
              <a:gdLst>
                <a:gd name="T0" fmla="*/ 1990 w 1990"/>
                <a:gd name="T1" fmla="*/ 2424 h 2424"/>
                <a:gd name="T2" fmla="*/ 0 w 1990"/>
                <a:gd name="T3" fmla="*/ 0 h 2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90" h="2424">
                  <a:moveTo>
                    <a:pt x="1990" y="2424"/>
                  </a:moveTo>
                  <a:cubicBezTo>
                    <a:pt x="1249" y="1683"/>
                    <a:pt x="583" y="871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5" name="Freeform 32">
              <a:extLst>
                <a:ext uri="{FF2B5EF4-FFF2-40B4-BE49-F238E27FC236}">
                  <a16:creationId xmlns:a16="http://schemas.microsoft.com/office/drawing/2014/main" id="{5414DAAB-9333-4DAF-BD5E-B52F068DB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413"/>
              <a:ext cx="1042" cy="432"/>
            </a:xfrm>
            <a:custGeom>
              <a:avLst/>
              <a:gdLst>
                <a:gd name="T0" fmla="*/ 0 w 6488"/>
                <a:gd name="T1" fmla="*/ 0 h 2688"/>
                <a:gd name="T2" fmla="*/ 6488 w 6488"/>
                <a:gd name="T3" fmla="*/ 2688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488" h="2688">
                  <a:moveTo>
                    <a:pt x="0" y="0"/>
                  </a:moveTo>
                  <a:cubicBezTo>
                    <a:pt x="2318" y="461"/>
                    <a:pt x="4523" y="1375"/>
                    <a:pt x="6488" y="2688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6" name="Freeform 33">
              <a:extLst>
                <a:ext uri="{FF2B5EF4-FFF2-40B4-BE49-F238E27FC236}">
                  <a16:creationId xmlns:a16="http://schemas.microsoft.com/office/drawing/2014/main" id="{5042A1EA-2821-4645-9909-B507A8B1B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8" y="1014"/>
              <a:ext cx="401" cy="401"/>
            </a:xfrm>
            <a:custGeom>
              <a:avLst/>
              <a:gdLst>
                <a:gd name="T0" fmla="*/ 0 w 2495"/>
                <a:gd name="T1" fmla="*/ 0 h 2495"/>
                <a:gd name="T2" fmla="*/ 2495 w 2495"/>
                <a:gd name="T3" fmla="*/ 2495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95" h="2495">
                  <a:moveTo>
                    <a:pt x="0" y="0"/>
                  </a:moveTo>
                  <a:cubicBezTo>
                    <a:pt x="911" y="748"/>
                    <a:pt x="1747" y="1584"/>
                    <a:pt x="2495" y="2495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7" name="Freeform 34">
              <a:extLst>
                <a:ext uri="{FF2B5EF4-FFF2-40B4-BE49-F238E27FC236}">
                  <a16:creationId xmlns:a16="http://schemas.microsoft.com/office/drawing/2014/main" id="{D38EC4E8-6B0F-4D20-BD79-685F5A034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3" y="1886"/>
              <a:ext cx="122" cy="256"/>
            </a:xfrm>
            <a:custGeom>
              <a:avLst/>
              <a:gdLst>
                <a:gd name="T0" fmla="*/ 0 w 755"/>
                <a:gd name="T1" fmla="*/ 0 h 1597"/>
                <a:gd name="T2" fmla="*/ 755 w 755"/>
                <a:gd name="T3" fmla="*/ 1597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5" h="1597">
                  <a:moveTo>
                    <a:pt x="0" y="0"/>
                  </a:moveTo>
                  <a:cubicBezTo>
                    <a:pt x="278" y="519"/>
                    <a:pt x="530" y="1052"/>
                    <a:pt x="755" y="1597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8" name="Freeform 35">
              <a:extLst>
                <a:ext uri="{FF2B5EF4-FFF2-40B4-BE49-F238E27FC236}">
                  <a16:creationId xmlns:a16="http://schemas.microsoft.com/office/drawing/2014/main" id="{FADE60D6-3C28-4964-8A8A-C089306CC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0" y="2409"/>
              <a:ext cx="124" cy="839"/>
            </a:xfrm>
            <a:custGeom>
              <a:avLst/>
              <a:gdLst>
                <a:gd name="T0" fmla="*/ 0 w 775"/>
                <a:gd name="T1" fmla="*/ 0 h 5224"/>
                <a:gd name="T2" fmla="*/ 775 w 775"/>
                <a:gd name="T3" fmla="*/ 5224 h 5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5" h="5224">
                  <a:moveTo>
                    <a:pt x="0" y="0"/>
                  </a:moveTo>
                  <a:cubicBezTo>
                    <a:pt x="514" y="1694"/>
                    <a:pt x="775" y="3454"/>
                    <a:pt x="775" y="522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29" name="Freeform 36">
              <a:extLst>
                <a:ext uri="{FF2B5EF4-FFF2-40B4-BE49-F238E27FC236}">
                  <a16:creationId xmlns:a16="http://schemas.microsoft.com/office/drawing/2014/main" id="{DCFCEF51-8E85-4797-A8A4-5D973A5BB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0" y="3532"/>
              <a:ext cx="111" cy="555"/>
            </a:xfrm>
            <a:custGeom>
              <a:avLst/>
              <a:gdLst>
                <a:gd name="T0" fmla="*/ 688 w 688"/>
                <a:gd name="T1" fmla="*/ 0 h 3460"/>
                <a:gd name="T2" fmla="*/ 0 w 688"/>
                <a:gd name="T3" fmla="*/ 3460 h 3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8" h="3460">
                  <a:moveTo>
                    <a:pt x="688" y="0"/>
                  </a:moveTo>
                  <a:cubicBezTo>
                    <a:pt x="573" y="1173"/>
                    <a:pt x="342" y="2332"/>
                    <a:pt x="0" y="346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0" name="Freeform 37">
              <a:extLst>
                <a:ext uri="{FF2B5EF4-FFF2-40B4-BE49-F238E27FC236}">
                  <a16:creationId xmlns:a16="http://schemas.microsoft.com/office/drawing/2014/main" id="{A447B325-9721-4ACE-8F8F-E82377AC5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3" y="4354"/>
              <a:ext cx="122" cy="257"/>
            </a:xfrm>
            <a:custGeom>
              <a:avLst/>
              <a:gdLst>
                <a:gd name="T0" fmla="*/ 755 w 755"/>
                <a:gd name="T1" fmla="*/ 0 h 1597"/>
                <a:gd name="T2" fmla="*/ 0 w 755"/>
                <a:gd name="T3" fmla="*/ 1597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5" h="1597">
                  <a:moveTo>
                    <a:pt x="755" y="0"/>
                  </a:moveTo>
                  <a:cubicBezTo>
                    <a:pt x="530" y="545"/>
                    <a:pt x="278" y="1078"/>
                    <a:pt x="0" y="1597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1" name="Freeform 38">
              <a:extLst>
                <a:ext uri="{FF2B5EF4-FFF2-40B4-BE49-F238E27FC236}">
                  <a16:creationId xmlns:a16="http://schemas.microsoft.com/office/drawing/2014/main" id="{6E04129E-5109-4415-8033-3DCACCE39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7" y="4854"/>
              <a:ext cx="1041" cy="943"/>
            </a:xfrm>
            <a:custGeom>
              <a:avLst/>
              <a:gdLst>
                <a:gd name="T0" fmla="*/ 6481 w 6481"/>
                <a:gd name="T1" fmla="*/ 0 h 5874"/>
                <a:gd name="T2" fmla="*/ 0 w 6481"/>
                <a:gd name="T3" fmla="*/ 5874 h 5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481" h="5874">
                  <a:moveTo>
                    <a:pt x="6481" y="0"/>
                  </a:moveTo>
                  <a:cubicBezTo>
                    <a:pt x="4836" y="2461"/>
                    <a:pt x="2610" y="4479"/>
                    <a:pt x="0" y="587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2" name="Freeform 39">
              <a:extLst>
                <a:ext uri="{FF2B5EF4-FFF2-40B4-BE49-F238E27FC236}">
                  <a16:creationId xmlns:a16="http://schemas.microsoft.com/office/drawing/2014/main" id="{5FEB34F1-F611-4B7B-AA25-036071742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" y="5292"/>
              <a:ext cx="3149" cy="1074"/>
            </a:xfrm>
            <a:custGeom>
              <a:avLst/>
              <a:gdLst>
                <a:gd name="T0" fmla="*/ 19615 w 19615"/>
                <a:gd name="T1" fmla="*/ 3901 h 6687"/>
                <a:gd name="T2" fmla="*/ 0 w 19615"/>
                <a:gd name="T3" fmla="*/ 0 h 6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615" h="6687">
                  <a:moveTo>
                    <a:pt x="19615" y="3901"/>
                  </a:moveTo>
                  <a:cubicBezTo>
                    <a:pt x="12889" y="6687"/>
                    <a:pt x="5148" y="5147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3" name="Freeform 40">
              <a:extLst>
                <a:ext uri="{FF2B5EF4-FFF2-40B4-BE49-F238E27FC236}">
                  <a16:creationId xmlns:a16="http://schemas.microsoft.com/office/drawing/2014/main" id="{6B9E4F26-7A9C-40C0-B8B5-5609F1CAF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" y="4611"/>
              <a:ext cx="315" cy="471"/>
            </a:xfrm>
            <a:custGeom>
              <a:avLst/>
              <a:gdLst>
                <a:gd name="T0" fmla="*/ 1960 w 1960"/>
                <a:gd name="T1" fmla="*/ 2934 h 2934"/>
                <a:gd name="T2" fmla="*/ 0 w 1960"/>
                <a:gd name="T3" fmla="*/ 0 h 2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60" h="2934">
                  <a:moveTo>
                    <a:pt x="1960" y="2934"/>
                  </a:moveTo>
                  <a:cubicBezTo>
                    <a:pt x="1212" y="2022"/>
                    <a:pt x="555" y="1040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4" name="Freeform 41">
              <a:extLst>
                <a:ext uri="{FF2B5EF4-FFF2-40B4-BE49-F238E27FC236}">
                  <a16:creationId xmlns:a16="http://schemas.microsoft.com/office/drawing/2014/main" id="{5725EFC1-5B22-42F5-864F-6A9A1DF35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" y="4087"/>
              <a:ext cx="96" cy="267"/>
            </a:xfrm>
            <a:custGeom>
              <a:avLst/>
              <a:gdLst>
                <a:gd name="T0" fmla="*/ 595 w 595"/>
                <a:gd name="T1" fmla="*/ 1663 h 1663"/>
                <a:gd name="T2" fmla="*/ 0 w 595"/>
                <a:gd name="T3" fmla="*/ 0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95" h="1663">
                  <a:moveTo>
                    <a:pt x="595" y="1663"/>
                  </a:moveTo>
                  <a:cubicBezTo>
                    <a:pt x="370" y="1119"/>
                    <a:pt x="171" y="564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5" name="Freeform 42">
              <a:extLst>
                <a:ext uri="{FF2B5EF4-FFF2-40B4-BE49-F238E27FC236}">
                  <a16:creationId xmlns:a16="http://schemas.microsoft.com/office/drawing/2014/main" id="{EDD14C75-5843-4668-9CB1-EF245C9CF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" y="3532"/>
              <a:ext cx="41" cy="280"/>
            </a:xfrm>
            <a:custGeom>
              <a:avLst/>
              <a:gdLst>
                <a:gd name="T0" fmla="*/ 259 w 259"/>
                <a:gd name="T1" fmla="*/ 1747 h 1747"/>
                <a:gd name="T2" fmla="*/ 0 w 259"/>
                <a:gd name="T3" fmla="*/ 0 h 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9" h="1747">
                  <a:moveTo>
                    <a:pt x="259" y="1747"/>
                  </a:moveTo>
                  <a:cubicBezTo>
                    <a:pt x="144" y="1169"/>
                    <a:pt x="58" y="586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6" name="Freeform 43">
              <a:extLst>
                <a:ext uri="{FF2B5EF4-FFF2-40B4-BE49-F238E27FC236}">
                  <a16:creationId xmlns:a16="http://schemas.microsoft.com/office/drawing/2014/main" id="{3189C000-BB25-4D37-BE8C-127C97F87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" y="52"/>
              <a:ext cx="6583" cy="6566"/>
            </a:xfrm>
            <a:custGeom>
              <a:avLst/>
              <a:gdLst>
                <a:gd name="T0" fmla="*/ 21972 w 40997"/>
                <a:gd name="T1" fmla="*/ 0 h 40888"/>
                <a:gd name="T2" fmla="*/ 39915 w 40997"/>
                <a:gd name="T3" fmla="*/ 21863 h 40888"/>
                <a:gd name="T4" fmla="*/ 18052 w 40997"/>
                <a:gd name="T5" fmla="*/ 39805 h 40888"/>
                <a:gd name="T6" fmla="*/ 12 w 40997"/>
                <a:gd name="T7" fmla="*/ 19903 h 40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97" h="40888">
                  <a:moveTo>
                    <a:pt x="21972" y="0"/>
                  </a:moveTo>
                  <a:cubicBezTo>
                    <a:pt x="32964" y="1082"/>
                    <a:pt x="40997" y="10871"/>
                    <a:pt x="39915" y="21863"/>
                  </a:cubicBezTo>
                  <a:cubicBezTo>
                    <a:pt x="38832" y="32855"/>
                    <a:pt x="29044" y="40888"/>
                    <a:pt x="18052" y="39805"/>
                  </a:cubicBezTo>
                  <a:cubicBezTo>
                    <a:pt x="7719" y="38787"/>
                    <a:pt x="0" y="30076"/>
                    <a:pt x="12" y="19903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7" name="Line 44">
              <a:extLst>
                <a:ext uri="{FF2B5EF4-FFF2-40B4-BE49-F238E27FC236}">
                  <a16:creationId xmlns:a16="http://schemas.microsoft.com/office/drawing/2014/main" id="{C6A366EA-D649-4025-9683-92F6377AF5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5" y="358"/>
              <a:ext cx="0" cy="642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8" name="Line 45">
              <a:extLst>
                <a:ext uri="{FF2B5EF4-FFF2-40B4-BE49-F238E27FC236}">
                  <a16:creationId xmlns:a16="http://schemas.microsoft.com/office/drawing/2014/main" id="{87B90D3C-A007-4638-90DF-C8546BFCFC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5" y="1643"/>
              <a:ext cx="0" cy="32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39" name="Line 46">
              <a:extLst>
                <a:ext uri="{FF2B5EF4-FFF2-40B4-BE49-F238E27FC236}">
                  <a16:creationId xmlns:a16="http://schemas.microsoft.com/office/drawing/2014/main" id="{CE5A4C28-3FC5-454F-944D-3D4C681EE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5" y="2285"/>
              <a:ext cx="0" cy="32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0" name="Line 47">
              <a:extLst>
                <a:ext uri="{FF2B5EF4-FFF2-40B4-BE49-F238E27FC236}">
                  <a16:creationId xmlns:a16="http://schemas.microsoft.com/office/drawing/2014/main" id="{B8F57237-E9EC-4750-B2E7-6C5162172A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48" y="99"/>
              <a:ext cx="63" cy="314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1" name="Line 48">
              <a:extLst>
                <a:ext uri="{FF2B5EF4-FFF2-40B4-BE49-F238E27FC236}">
                  <a16:creationId xmlns:a16="http://schemas.microsoft.com/office/drawing/2014/main" id="{8DA65F39-E947-46E1-B3A3-5752662E72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8" y="1043"/>
              <a:ext cx="125" cy="630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2" name="Line 49">
              <a:extLst>
                <a:ext uri="{FF2B5EF4-FFF2-40B4-BE49-F238E27FC236}">
                  <a16:creationId xmlns:a16="http://schemas.microsoft.com/office/drawing/2014/main" id="{BFBC34B3-D334-4368-940C-57E707D715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2" y="1171"/>
              <a:ext cx="123" cy="29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3" name="Line 50">
              <a:extLst>
                <a:ext uri="{FF2B5EF4-FFF2-40B4-BE49-F238E27FC236}">
                  <a16:creationId xmlns:a16="http://schemas.microsoft.com/office/drawing/2014/main" id="{3E3CA368-71B9-4E31-9339-7E6D212884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3" y="1765"/>
              <a:ext cx="246" cy="59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4" name="Line 51">
              <a:extLst>
                <a:ext uri="{FF2B5EF4-FFF2-40B4-BE49-F238E27FC236}">
                  <a16:creationId xmlns:a16="http://schemas.microsoft.com/office/drawing/2014/main" id="{9DAF4A78-1DA6-4442-9F73-72ACFCFF17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2" y="845"/>
              <a:ext cx="178" cy="26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5" name="Line 52">
              <a:extLst>
                <a:ext uri="{FF2B5EF4-FFF2-40B4-BE49-F238E27FC236}">
                  <a16:creationId xmlns:a16="http://schemas.microsoft.com/office/drawing/2014/main" id="{CFEC6BD2-0283-490F-ABF5-D9D6F2ACE1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7" y="1379"/>
              <a:ext cx="356" cy="534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6" name="Line 53">
              <a:extLst>
                <a:ext uri="{FF2B5EF4-FFF2-40B4-BE49-F238E27FC236}">
                  <a16:creationId xmlns:a16="http://schemas.microsoft.com/office/drawing/2014/main" id="{B6AE7E72-FAC7-4DCD-BAF3-D060FFB5CD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18" y="766"/>
              <a:ext cx="204" cy="248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7" name="Line 54">
              <a:extLst>
                <a:ext uri="{FF2B5EF4-FFF2-40B4-BE49-F238E27FC236}">
                  <a16:creationId xmlns:a16="http://schemas.microsoft.com/office/drawing/2014/main" id="{F2C68D4F-CF6E-4873-AF81-243812F568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4" y="1432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8" name="Line 55">
              <a:extLst>
                <a:ext uri="{FF2B5EF4-FFF2-40B4-BE49-F238E27FC236}">
                  <a16:creationId xmlns:a16="http://schemas.microsoft.com/office/drawing/2014/main" id="{5A5AA2DE-492F-4C95-8F51-53A2D86EF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66" y="2340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49" name="Line 56">
              <a:extLst>
                <a:ext uri="{FF2B5EF4-FFF2-40B4-BE49-F238E27FC236}">
                  <a16:creationId xmlns:a16="http://schemas.microsoft.com/office/drawing/2014/main" id="{82D6C7DD-382F-457C-820D-E076044956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88" y="1464"/>
              <a:ext cx="267" cy="179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0" name="Line 57">
              <a:extLst>
                <a:ext uri="{FF2B5EF4-FFF2-40B4-BE49-F238E27FC236}">
                  <a16:creationId xmlns:a16="http://schemas.microsoft.com/office/drawing/2014/main" id="{0169768F-F8FE-4E27-B0BD-832430495B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5" y="2019"/>
              <a:ext cx="296" cy="12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1" name="Line 58">
              <a:extLst>
                <a:ext uri="{FF2B5EF4-FFF2-40B4-BE49-F238E27FC236}">
                  <a16:creationId xmlns:a16="http://schemas.microsoft.com/office/drawing/2014/main" id="{BD46C111-D118-4D9E-B398-89E3522436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9" y="2747"/>
              <a:ext cx="315" cy="6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2" name="Line 59">
              <a:extLst>
                <a:ext uri="{FF2B5EF4-FFF2-40B4-BE49-F238E27FC236}">
                  <a16:creationId xmlns:a16="http://schemas.microsoft.com/office/drawing/2014/main" id="{20699415-D26D-41ED-9DE4-1398FEF66C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9" y="2872"/>
              <a:ext cx="315" cy="6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3" name="Line 60">
              <a:extLst>
                <a:ext uri="{FF2B5EF4-FFF2-40B4-BE49-F238E27FC236}">
                  <a16:creationId xmlns:a16="http://schemas.microsoft.com/office/drawing/2014/main" id="{3448EEB9-D510-4E38-828B-F317AA52F1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53" y="3248"/>
              <a:ext cx="321" cy="0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4" name="Line 61">
              <a:extLst>
                <a:ext uri="{FF2B5EF4-FFF2-40B4-BE49-F238E27FC236}">
                  <a16:creationId xmlns:a16="http://schemas.microsoft.com/office/drawing/2014/main" id="{A1FD909A-A016-41AC-9655-DCD30E841B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861" y="3532"/>
              <a:ext cx="319" cy="3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5" name="Line 62">
              <a:extLst>
                <a:ext uri="{FF2B5EF4-FFF2-40B4-BE49-F238E27FC236}">
                  <a16:creationId xmlns:a16="http://schemas.microsoft.com/office/drawing/2014/main" id="{C3C1C8F5-3AE8-45B0-AD0B-5CE68E4E61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58" y="4231"/>
              <a:ext cx="297" cy="12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6" name="Line 63">
              <a:extLst>
                <a:ext uri="{FF2B5EF4-FFF2-40B4-BE49-F238E27FC236}">
                  <a16:creationId xmlns:a16="http://schemas.microsoft.com/office/drawing/2014/main" id="{75A47F68-4208-42EB-8751-4A21FD71D1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71" y="3740"/>
              <a:ext cx="594" cy="246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7" name="Line 64">
              <a:extLst>
                <a:ext uri="{FF2B5EF4-FFF2-40B4-BE49-F238E27FC236}">
                  <a16:creationId xmlns:a16="http://schemas.microsoft.com/office/drawing/2014/main" id="{97EE5395-AE29-4C4A-BC73-E81EB08D31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533" y="4611"/>
              <a:ext cx="284" cy="15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8" name="Line 65">
              <a:extLst>
                <a:ext uri="{FF2B5EF4-FFF2-40B4-BE49-F238E27FC236}">
                  <a16:creationId xmlns:a16="http://schemas.microsoft.com/office/drawing/2014/main" id="{ADB9089E-5FD2-4CD8-9D3B-BB4BFEEB3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19" y="4140"/>
              <a:ext cx="534" cy="35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59" name="Line 66">
              <a:extLst>
                <a:ext uri="{FF2B5EF4-FFF2-40B4-BE49-F238E27FC236}">
                  <a16:creationId xmlns:a16="http://schemas.microsoft.com/office/drawing/2014/main" id="{332ACAE1-D553-46D1-AB09-84F5ED961C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74" y="4838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0" name="Line 67">
              <a:extLst>
                <a:ext uri="{FF2B5EF4-FFF2-40B4-BE49-F238E27FC236}">
                  <a16:creationId xmlns:a16="http://schemas.microsoft.com/office/drawing/2014/main" id="{D732B1CA-D48D-4582-874A-11BF57EBA1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66" y="3930"/>
              <a:ext cx="454" cy="454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1" name="Line 68">
              <a:extLst>
                <a:ext uri="{FF2B5EF4-FFF2-40B4-BE49-F238E27FC236}">
                  <a16:creationId xmlns:a16="http://schemas.microsoft.com/office/drawing/2014/main" id="{1FBDD8F6-B132-42AC-B8D7-D0EB72592A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7" y="4583"/>
              <a:ext cx="356" cy="534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2" name="Line 69">
              <a:extLst>
                <a:ext uri="{FF2B5EF4-FFF2-40B4-BE49-F238E27FC236}">
                  <a16:creationId xmlns:a16="http://schemas.microsoft.com/office/drawing/2014/main" id="{7B99FD7B-B219-42B5-8B13-369E8DE28C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47" y="5797"/>
              <a:ext cx="151" cy="28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3" name="Line 70">
              <a:extLst>
                <a:ext uri="{FF2B5EF4-FFF2-40B4-BE49-F238E27FC236}">
                  <a16:creationId xmlns:a16="http://schemas.microsoft.com/office/drawing/2014/main" id="{D41BB6BA-A542-4C78-9D06-88F1EBB42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45" y="5325"/>
              <a:ext cx="245" cy="59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4" name="Line 71">
              <a:extLst>
                <a:ext uri="{FF2B5EF4-FFF2-40B4-BE49-F238E27FC236}">
                  <a16:creationId xmlns:a16="http://schemas.microsoft.com/office/drawing/2014/main" id="{C780AA1E-D139-4047-8AE7-C58C9DB493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76" y="4435"/>
              <a:ext cx="246" cy="59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5" name="Line 72">
              <a:extLst>
                <a:ext uri="{FF2B5EF4-FFF2-40B4-BE49-F238E27FC236}">
                  <a16:creationId xmlns:a16="http://schemas.microsoft.com/office/drawing/2014/main" id="{1CD57ECE-629D-400A-B974-C7A8F51C81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60" y="5138"/>
              <a:ext cx="126" cy="630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6" name="Line 73">
              <a:extLst>
                <a:ext uri="{FF2B5EF4-FFF2-40B4-BE49-F238E27FC236}">
                  <a16:creationId xmlns:a16="http://schemas.microsoft.com/office/drawing/2014/main" id="{E0E08CB7-2217-4C79-BC47-A4D07FACE4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5" y="4212"/>
              <a:ext cx="0" cy="642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7" name="Line 74">
              <a:extLst>
                <a:ext uri="{FF2B5EF4-FFF2-40B4-BE49-F238E27FC236}">
                  <a16:creationId xmlns:a16="http://schemas.microsoft.com/office/drawing/2014/main" id="{BCEC4075-FCE6-496B-8703-1BC92318AD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6" y="5138"/>
              <a:ext cx="63" cy="315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8" name="Line 75">
              <a:extLst>
                <a:ext uri="{FF2B5EF4-FFF2-40B4-BE49-F238E27FC236}">
                  <a16:creationId xmlns:a16="http://schemas.microsoft.com/office/drawing/2014/main" id="{FB9D880D-4C95-4D6C-81C7-3FF4BF67C3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24" y="4732"/>
              <a:ext cx="246" cy="59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69" name="Line 76">
              <a:extLst>
                <a:ext uri="{FF2B5EF4-FFF2-40B4-BE49-F238E27FC236}">
                  <a16:creationId xmlns:a16="http://schemas.microsoft.com/office/drawing/2014/main" id="{43F37A52-67F2-4CD9-A6E8-0C1A787AC8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57" y="5117"/>
              <a:ext cx="179" cy="26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0" name="Line 77">
              <a:extLst>
                <a:ext uri="{FF2B5EF4-FFF2-40B4-BE49-F238E27FC236}">
                  <a16:creationId xmlns:a16="http://schemas.microsoft.com/office/drawing/2014/main" id="{0F51F5DF-F045-4F57-AC37-F10881C18A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1" y="5065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1" name="Line 78">
              <a:extLst>
                <a:ext uri="{FF2B5EF4-FFF2-40B4-BE49-F238E27FC236}">
                  <a16:creationId xmlns:a16="http://schemas.microsoft.com/office/drawing/2014/main" id="{41EEAE8C-6876-4456-B5C3-0850E8A007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2" y="4384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2" name="Line 79">
              <a:extLst>
                <a:ext uri="{FF2B5EF4-FFF2-40B4-BE49-F238E27FC236}">
                  <a16:creationId xmlns:a16="http://schemas.microsoft.com/office/drawing/2014/main" id="{FFA27CC7-E49B-4834-8771-5285671504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3" y="3702"/>
              <a:ext cx="227" cy="228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3" name="Line 80">
              <a:extLst>
                <a:ext uri="{FF2B5EF4-FFF2-40B4-BE49-F238E27FC236}">
                  <a16:creationId xmlns:a16="http://schemas.microsoft.com/office/drawing/2014/main" id="{B952D5E4-A18E-48DD-9ACB-8D199566A3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2" y="4676"/>
              <a:ext cx="267" cy="178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4" name="Line 81">
              <a:extLst>
                <a:ext uri="{FF2B5EF4-FFF2-40B4-BE49-F238E27FC236}">
                  <a16:creationId xmlns:a16="http://schemas.microsoft.com/office/drawing/2014/main" id="{5FE1556E-6130-41C8-B51D-224CBEAAC0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" y="4231"/>
              <a:ext cx="593" cy="246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5" name="Line 82">
              <a:extLst>
                <a:ext uri="{FF2B5EF4-FFF2-40B4-BE49-F238E27FC236}">
                  <a16:creationId xmlns:a16="http://schemas.microsoft.com/office/drawing/2014/main" id="{F3A205D8-17DF-4076-84C7-A32DE2614D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5" y="3740"/>
              <a:ext cx="593" cy="246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6" name="Line 83">
              <a:extLst>
                <a:ext uri="{FF2B5EF4-FFF2-40B4-BE49-F238E27FC236}">
                  <a16:creationId xmlns:a16="http://schemas.microsoft.com/office/drawing/2014/main" id="{17789154-11F5-4AD8-9B20-8D42D59936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11" y="3532"/>
              <a:ext cx="320" cy="3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7" name="Line 84">
              <a:extLst>
                <a:ext uri="{FF2B5EF4-FFF2-40B4-BE49-F238E27FC236}">
                  <a16:creationId xmlns:a16="http://schemas.microsoft.com/office/drawing/2014/main" id="{80FC87CC-CBA7-478B-A384-56F34C1AB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8" y="3248"/>
              <a:ext cx="321" cy="0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8" name="Oval 85">
              <a:extLst>
                <a:ext uri="{FF2B5EF4-FFF2-40B4-BE49-F238E27FC236}">
                  <a16:creationId xmlns:a16="http://schemas.microsoft.com/office/drawing/2014/main" id="{1D41447E-CBD6-4F03-AD7F-C582FC35B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312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79" name="Oval 86">
              <a:extLst>
                <a:ext uri="{FF2B5EF4-FFF2-40B4-BE49-F238E27FC236}">
                  <a16:creationId xmlns:a16="http://schemas.microsoft.com/office/drawing/2014/main" id="{56F95CDA-45D2-4D84-9AC3-0D65C89CA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6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0" name="Oval 87">
              <a:extLst>
                <a:ext uri="{FF2B5EF4-FFF2-40B4-BE49-F238E27FC236}">
                  <a16:creationId xmlns:a16="http://schemas.microsoft.com/office/drawing/2014/main" id="{6837C0F7-67CE-4A09-9EFD-E7FC05271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1" y="828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1" name="Oval 88">
              <a:extLst>
                <a:ext uri="{FF2B5EF4-FFF2-40B4-BE49-F238E27FC236}">
                  <a16:creationId xmlns:a16="http://schemas.microsoft.com/office/drawing/2014/main" id="{0B5588E0-9F2B-48E8-967F-2A5FF7852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1275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2" name="Oval 89">
              <a:extLst>
                <a:ext uri="{FF2B5EF4-FFF2-40B4-BE49-F238E27FC236}">
                  <a16:creationId xmlns:a16="http://schemas.microsoft.com/office/drawing/2014/main" id="{94103479-FCDC-44B2-B67C-576F97704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1596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3" name="Oval 90">
              <a:extLst>
                <a:ext uri="{FF2B5EF4-FFF2-40B4-BE49-F238E27FC236}">
                  <a16:creationId xmlns:a16="http://schemas.microsoft.com/office/drawing/2014/main" id="{2949DA63-749F-4BED-8852-58A211993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1917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4" name="Oval 91">
              <a:extLst>
                <a:ext uri="{FF2B5EF4-FFF2-40B4-BE49-F238E27FC236}">
                  <a16:creationId xmlns:a16="http://schemas.microsoft.com/office/drawing/2014/main" id="{C7E8C441-1CD6-4DF3-9F39-121742C40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6" y="142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5" name="Oval 92">
              <a:extLst>
                <a:ext uri="{FF2B5EF4-FFF2-40B4-BE49-F238E27FC236}">
                  <a16:creationId xmlns:a16="http://schemas.microsoft.com/office/drawing/2014/main" id="{14C0760B-783A-4E2B-8CD6-2F2CDDBC4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7" y="1333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6" name="Oval 93">
              <a:extLst>
                <a:ext uri="{FF2B5EF4-FFF2-40B4-BE49-F238E27FC236}">
                  <a16:creationId xmlns:a16="http://schemas.microsoft.com/office/drawing/2014/main" id="{00B7A2AD-72D4-489E-B38F-9407F4256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8" y="1613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7" name="Oval 94">
              <a:extLst>
                <a:ext uri="{FF2B5EF4-FFF2-40B4-BE49-F238E27FC236}">
                  <a16:creationId xmlns:a16="http://schemas.microsoft.com/office/drawing/2014/main" id="{10386176-3454-41A6-857E-8C606D9DF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2" y="2219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8" name="Oval 95">
              <a:extLst>
                <a:ext uri="{FF2B5EF4-FFF2-40B4-BE49-F238E27FC236}">
                  <a16:creationId xmlns:a16="http://schemas.microsoft.com/office/drawing/2014/main" id="{19D169F9-7B60-45D8-BAFE-80AE56B05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0" y="2701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89" name="Oval 96">
              <a:extLst>
                <a:ext uri="{FF2B5EF4-FFF2-40B4-BE49-F238E27FC236}">
                  <a16:creationId xmlns:a16="http://schemas.microsoft.com/office/drawing/2014/main" id="{95C19976-1647-4307-8CD0-3EC486880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7" y="1953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0" name="Oval 97">
              <a:extLst>
                <a:ext uri="{FF2B5EF4-FFF2-40B4-BE49-F238E27FC236}">
                  <a16:creationId xmlns:a16="http://schemas.microsoft.com/office/drawing/2014/main" id="{BBEBF41F-F9F2-4B97-93FF-5E2B92897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" y="2465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1" name="Oval 98">
              <a:extLst>
                <a:ext uri="{FF2B5EF4-FFF2-40B4-BE49-F238E27FC236}">
                  <a16:creationId xmlns:a16="http://schemas.microsoft.com/office/drawing/2014/main" id="{F6A1CFF6-4CF6-4B38-B712-CF9BAA09C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3" y="320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2" name="Oval 99">
              <a:extLst>
                <a:ext uri="{FF2B5EF4-FFF2-40B4-BE49-F238E27FC236}">
                  <a16:creationId xmlns:a16="http://schemas.microsoft.com/office/drawing/2014/main" id="{30D65726-E514-4666-A75F-6A7BA39FE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8" y="3578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3" name="Oval 100">
              <a:extLst>
                <a:ext uri="{FF2B5EF4-FFF2-40B4-BE49-F238E27FC236}">
                  <a16:creationId xmlns:a16="http://schemas.microsoft.com/office/drawing/2014/main" id="{55DBBE2C-A006-4F0E-A792-83F0907C5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5" y="3694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4" name="Oval 101">
              <a:extLst>
                <a:ext uri="{FF2B5EF4-FFF2-40B4-BE49-F238E27FC236}">
                  <a16:creationId xmlns:a16="http://schemas.microsoft.com/office/drawing/2014/main" id="{B1B765BD-A76A-4F00-9916-F976E2CCD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" y="3939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5" name="Oval 102">
              <a:extLst>
                <a:ext uri="{FF2B5EF4-FFF2-40B4-BE49-F238E27FC236}">
                  <a16:creationId xmlns:a16="http://schemas.microsoft.com/office/drawing/2014/main" id="{BCFDEAA7-9233-46C0-A7C3-F560A06F1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4" y="4041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6" name="Oval 103">
              <a:extLst>
                <a:ext uri="{FF2B5EF4-FFF2-40B4-BE49-F238E27FC236}">
                  <a16:creationId xmlns:a16="http://schemas.microsoft.com/office/drawing/2014/main" id="{16C91987-4B23-4D9F-BCBD-8C077D749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8" y="479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7" name="Oval 104">
              <a:extLst>
                <a:ext uri="{FF2B5EF4-FFF2-40B4-BE49-F238E27FC236}">
                  <a16:creationId xmlns:a16="http://schemas.microsoft.com/office/drawing/2014/main" id="{15AE06FF-4F80-4530-9409-69955A295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0" y="4537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8" name="Oval 105">
              <a:extLst>
                <a:ext uri="{FF2B5EF4-FFF2-40B4-BE49-F238E27FC236}">
                  <a16:creationId xmlns:a16="http://schemas.microsoft.com/office/drawing/2014/main" id="{FE0E15EA-9CAD-4DB8-AC9D-D08EB9DBC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4765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999" name="Oval 106">
              <a:extLst>
                <a:ext uri="{FF2B5EF4-FFF2-40B4-BE49-F238E27FC236}">
                  <a16:creationId xmlns:a16="http://schemas.microsoft.com/office/drawing/2014/main" id="{4B318B3F-9493-4BC7-8369-2C57C3A5E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5129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0" name="Oval 107">
              <a:extLst>
                <a:ext uri="{FF2B5EF4-FFF2-40B4-BE49-F238E27FC236}">
                  <a16:creationId xmlns:a16="http://schemas.microsoft.com/office/drawing/2014/main" id="{3DEFBACD-3CA6-4098-93F3-9BE1F0971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5083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1" name="Oval 108">
              <a:extLst>
                <a:ext uri="{FF2B5EF4-FFF2-40B4-BE49-F238E27FC236}">
                  <a16:creationId xmlns:a16="http://schemas.microsoft.com/office/drawing/2014/main" id="{3F441EAC-2AB1-4F6F-A907-E3C8A317A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5450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2" name="Oval 109">
              <a:extLst>
                <a:ext uri="{FF2B5EF4-FFF2-40B4-BE49-F238E27FC236}">
                  <a16:creationId xmlns:a16="http://schemas.microsoft.com/office/drawing/2014/main" id="{B8341E37-E306-464D-AF7F-8E7288BDD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4" y="4804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3" name="Oval 110">
              <a:extLst>
                <a:ext uri="{FF2B5EF4-FFF2-40B4-BE49-F238E27FC236}">
                  <a16:creationId xmlns:a16="http://schemas.microsoft.com/office/drawing/2014/main" id="{CF946B70-AF87-470A-AACB-3BF17E129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" y="4564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4" name="Oval 111">
              <a:extLst>
                <a:ext uri="{FF2B5EF4-FFF2-40B4-BE49-F238E27FC236}">
                  <a16:creationId xmlns:a16="http://schemas.microsoft.com/office/drawing/2014/main" id="{E5942CC8-5985-4C96-9C21-96785DC31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3" y="4094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5" name="Oval 112">
              <a:extLst>
                <a:ext uri="{FF2B5EF4-FFF2-40B4-BE49-F238E27FC236}">
                  <a16:creationId xmlns:a16="http://schemas.microsoft.com/office/drawing/2014/main" id="{6A48A09E-6A5C-4C42-A5B7-37477117C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" y="4273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6" name="Oval 113">
              <a:extLst>
                <a:ext uri="{FF2B5EF4-FFF2-40B4-BE49-F238E27FC236}">
                  <a16:creationId xmlns:a16="http://schemas.microsoft.com/office/drawing/2014/main" id="{C53D140D-62A6-49F2-8F77-E7F47B762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3517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7" name="Oval 114">
              <a:extLst>
                <a:ext uri="{FF2B5EF4-FFF2-40B4-BE49-F238E27FC236}">
                  <a16:creationId xmlns:a16="http://schemas.microsoft.com/office/drawing/2014/main" id="{036584F3-D13A-490B-BC28-F15E25034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4389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8" name="Oval 115">
              <a:extLst>
                <a:ext uri="{FF2B5EF4-FFF2-40B4-BE49-F238E27FC236}">
                  <a16:creationId xmlns:a16="http://schemas.microsoft.com/office/drawing/2014/main" id="{ADFA31C6-D74C-4C4B-B1B8-F26DA2C74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6" y="3202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09" name="Oval 116">
              <a:extLst>
                <a:ext uri="{FF2B5EF4-FFF2-40B4-BE49-F238E27FC236}">
                  <a16:creationId xmlns:a16="http://schemas.microsoft.com/office/drawing/2014/main" id="{C4411675-4488-483C-B9EA-1429A227B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3844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0" name="Oval 117">
              <a:extLst>
                <a:ext uri="{FF2B5EF4-FFF2-40B4-BE49-F238E27FC236}">
                  <a16:creationId xmlns:a16="http://schemas.microsoft.com/office/drawing/2014/main" id="{95AC2E00-4A9A-45F5-9A8C-B32382E13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5" y="320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1" name="Oval 118">
              <a:extLst>
                <a:ext uri="{FF2B5EF4-FFF2-40B4-BE49-F238E27FC236}">
                  <a16:creationId xmlns:a16="http://schemas.microsoft.com/office/drawing/2014/main" id="{B96A6266-D9F1-4A56-9C51-4BAA9509A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" y="320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2" name="Oval 119">
              <a:extLst>
                <a:ext uri="{FF2B5EF4-FFF2-40B4-BE49-F238E27FC236}">
                  <a16:creationId xmlns:a16="http://schemas.microsoft.com/office/drawing/2014/main" id="{F89F90B2-162B-4541-B203-EB26C07AA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" y="3202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3" name="Oval 120">
              <a:extLst>
                <a:ext uri="{FF2B5EF4-FFF2-40B4-BE49-F238E27FC236}">
                  <a16:creationId xmlns:a16="http://schemas.microsoft.com/office/drawing/2014/main" id="{29F288F8-01E5-4728-B838-F4EFA4687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" y="3202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4" name="Oval 121">
              <a:extLst>
                <a:ext uri="{FF2B5EF4-FFF2-40B4-BE49-F238E27FC236}">
                  <a16:creationId xmlns:a16="http://schemas.microsoft.com/office/drawing/2014/main" id="{42A01A89-3D12-4988-AF00-E113CE283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" y="3766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5" name="Oval 122">
              <a:extLst>
                <a:ext uri="{FF2B5EF4-FFF2-40B4-BE49-F238E27FC236}">
                  <a16:creationId xmlns:a16="http://schemas.microsoft.com/office/drawing/2014/main" id="{F7A04C59-0757-4663-BC0F-1FA6AA61A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4041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6" name="Oval 123">
              <a:extLst>
                <a:ext uri="{FF2B5EF4-FFF2-40B4-BE49-F238E27FC236}">
                  <a16:creationId xmlns:a16="http://schemas.microsoft.com/office/drawing/2014/main" id="{3887266A-CB43-4215-B2B6-EB67259D3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" y="4185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7" name="Oval 124">
              <a:extLst>
                <a:ext uri="{FF2B5EF4-FFF2-40B4-BE49-F238E27FC236}">
                  <a16:creationId xmlns:a16="http://schemas.microsoft.com/office/drawing/2014/main" id="{145E9E58-273C-4240-BAA8-06966BB62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" y="4564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8" name="Oval 125">
              <a:extLst>
                <a:ext uri="{FF2B5EF4-FFF2-40B4-BE49-F238E27FC236}">
                  <a16:creationId xmlns:a16="http://schemas.microsoft.com/office/drawing/2014/main" id="{AB74CF97-F1F8-4E1E-88E1-5BF289B8B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" y="5036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19" name="Oval 126">
              <a:extLst>
                <a:ext uri="{FF2B5EF4-FFF2-40B4-BE49-F238E27FC236}">
                  <a16:creationId xmlns:a16="http://schemas.microsoft.com/office/drawing/2014/main" id="{F8A2E1CB-E468-48D7-8255-14E8981E1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4337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20" name="Oval 127">
              <a:extLst>
                <a:ext uri="{FF2B5EF4-FFF2-40B4-BE49-F238E27FC236}">
                  <a16:creationId xmlns:a16="http://schemas.microsoft.com/office/drawing/2014/main" id="{53517064-3E9D-44C6-BE7D-58866574F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" y="4808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21" name="Oval 128">
              <a:extLst>
                <a:ext uri="{FF2B5EF4-FFF2-40B4-BE49-F238E27FC236}">
                  <a16:creationId xmlns:a16="http://schemas.microsoft.com/office/drawing/2014/main" id="{1D5CF5A1-AC7A-445C-BF35-671F73234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7" y="1840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22" name="Oval 129">
              <a:extLst>
                <a:ext uri="{FF2B5EF4-FFF2-40B4-BE49-F238E27FC236}">
                  <a16:creationId xmlns:a16="http://schemas.microsoft.com/office/drawing/2014/main" id="{E112B172-2999-47D3-84F9-C9613E589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" y="1596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23" name="Oval 130">
              <a:extLst>
                <a:ext uri="{FF2B5EF4-FFF2-40B4-BE49-F238E27FC236}">
                  <a16:creationId xmlns:a16="http://schemas.microsoft.com/office/drawing/2014/main" id="{0A7A1F65-051B-4F4D-A5C3-EA3BDB757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6" y="1376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024" name="Oval 131">
              <a:extLst>
                <a:ext uri="{FF2B5EF4-FFF2-40B4-BE49-F238E27FC236}">
                  <a16:creationId xmlns:a16="http://schemas.microsoft.com/office/drawing/2014/main" id="{36DDBAA9-B7C7-49EB-B2DD-B8074BDF8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945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</p:grpSp>
      <p:sp>
        <p:nvSpPr>
          <p:cNvPr id="27" name="CHANGE TEXT HERE">
            <a:extLst>
              <a:ext uri="{FF2B5EF4-FFF2-40B4-BE49-F238E27FC236}">
                <a16:creationId xmlns:a16="http://schemas.microsoft.com/office/drawing/2014/main" id="{C7CC6D71-085B-4A6E-A482-A93339C43197}"/>
              </a:ext>
            </a:extLst>
          </p:cNvPr>
          <p:cNvSpPr txBox="1"/>
          <p:nvPr/>
        </p:nvSpPr>
        <p:spPr>
          <a:xfrm>
            <a:off x="4097017" y="886757"/>
            <a:ext cx="3983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Montserrat ExtraBold" panose="00000900000000000000" pitchFamily="2" charset="0"/>
                <a:cs typeface="Poppins" panose="00000500000000000000" pitchFamily="2" charset="0"/>
              </a:rPr>
              <a:t>SOSIALISASI</a:t>
            </a:r>
            <a:endParaRPr lang="id-ID" sz="4400" dirty="0">
              <a:solidFill>
                <a:schemeClr val="bg1"/>
              </a:solidFill>
              <a:latin typeface="Montserrat ExtraBold" panose="000009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CHANGE TEXT HERE">
            <a:extLst>
              <a:ext uri="{FF2B5EF4-FFF2-40B4-BE49-F238E27FC236}">
                <a16:creationId xmlns:a16="http://schemas.microsoft.com/office/drawing/2014/main" id="{26978092-A47B-41B2-9AD7-F2750F8C6242}"/>
              </a:ext>
            </a:extLst>
          </p:cNvPr>
          <p:cNvSpPr txBox="1"/>
          <p:nvPr/>
        </p:nvSpPr>
        <p:spPr>
          <a:xfrm>
            <a:off x="2839157" y="1587186"/>
            <a:ext cx="6451600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33" dirty="0">
                <a:solidFill>
                  <a:schemeClr val="bg1"/>
                </a:solidFill>
                <a:latin typeface="Montserrat ExtraBold" panose="00000900000000000000" pitchFamily="2" charset="0"/>
                <a:cs typeface="Poppins" panose="00000500000000000000" pitchFamily="2" charset="0"/>
              </a:rPr>
              <a:t>PENERIMAAN MAHASISWA BARU</a:t>
            </a:r>
          </a:p>
          <a:p>
            <a:pPr algn="ctr"/>
            <a:r>
              <a:rPr lang="en-US" sz="2133" dirty="0">
                <a:solidFill>
                  <a:schemeClr val="bg1"/>
                </a:solidFill>
                <a:latin typeface="Montserrat ExtraBold" panose="00000900000000000000" pitchFamily="2" charset="0"/>
                <a:cs typeface="Poppins" panose="00000500000000000000" pitchFamily="2" charset="0"/>
              </a:rPr>
              <a:t>UNIVERSITAS LAMPUNG</a:t>
            </a:r>
          </a:p>
          <a:p>
            <a:pPr algn="ctr"/>
            <a:r>
              <a:rPr lang="en-US" sz="2133" dirty="0">
                <a:solidFill>
                  <a:schemeClr val="bg1"/>
                </a:solidFill>
                <a:latin typeface="Montserrat ExtraBold" panose="00000900000000000000" pitchFamily="2" charset="0"/>
                <a:cs typeface="Poppins" panose="00000500000000000000" pitchFamily="2" charset="0"/>
              </a:rPr>
              <a:t>TAHUN 2021</a:t>
            </a:r>
            <a:endParaRPr lang="id-ID" sz="2133" dirty="0">
              <a:solidFill>
                <a:schemeClr val="bg1"/>
              </a:solidFill>
              <a:latin typeface="Montserrat ExtraBold" panose="000009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CHANGE TEXT HERE">
            <a:extLst>
              <a:ext uri="{FF2B5EF4-FFF2-40B4-BE49-F238E27FC236}">
                <a16:creationId xmlns:a16="http://schemas.microsoft.com/office/drawing/2014/main" id="{B5CF642F-0BF2-4382-BC16-BCCC15C68E76}"/>
              </a:ext>
            </a:extLst>
          </p:cNvPr>
          <p:cNvSpPr txBox="1"/>
          <p:nvPr/>
        </p:nvSpPr>
        <p:spPr>
          <a:xfrm>
            <a:off x="3911727" y="582134"/>
            <a:ext cx="43688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spc="450" dirty="0">
                <a:solidFill>
                  <a:schemeClr val="bg1"/>
                </a:solidFill>
                <a:latin typeface="Montserrat "/>
                <a:cs typeface="Poppins" panose="00000500000000000000" pitchFamily="2" charset="0"/>
              </a:rPr>
              <a:t>WEBINAR ONLINE</a:t>
            </a:r>
            <a:endParaRPr lang="id-ID" sz="2667" spc="450" dirty="0">
              <a:solidFill>
                <a:schemeClr val="bg1"/>
              </a:solidFill>
              <a:latin typeface="Montserrat "/>
              <a:cs typeface="Poppins" panose="00000500000000000000" pitchFamily="2" charset="0"/>
            </a:endParaRPr>
          </a:p>
        </p:txBody>
      </p:sp>
      <p:pic>
        <p:nvPicPr>
          <p:cNvPr id="39" name="LOGO" descr="Flip calendar">
            <a:extLst>
              <a:ext uri="{FF2B5EF4-FFF2-40B4-BE49-F238E27FC236}">
                <a16:creationId xmlns:a16="http://schemas.microsoft.com/office/drawing/2014/main" id="{D67A918D-1B09-4A16-B11B-FED38963D1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672945" y="1214223"/>
            <a:ext cx="687376" cy="687376"/>
          </a:xfrm>
          <a:prstGeom prst="rect">
            <a:avLst/>
          </a:prstGeom>
        </p:spPr>
      </p:pic>
      <p:sp>
        <p:nvSpPr>
          <p:cNvPr id="40" name="CHANGE TEXT HERE">
            <a:extLst>
              <a:ext uri="{FF2B5EF4-FFF2-40B4-BE49-F238E27FC236}">
                <a16:creationId xmlns:a16="http://schemas.microsoft.com/office/drawing/2014/main" id="{85D0DDFD-C3E6-4FA4-B51D-3CFF7B02CD5D}"/>
              </a:ext>
            </a:extLst>
          </p:cNvPr>
          <p:cNvSpPr/>
          <p:nvPr/>
        </p:nvSpPr>
        <p:spPr>
          <a:xfrm>
            <a:off x="9325045" y="1205826"/>
            <a:ext cx="3171425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133" b="1" dirty="0" err="1">
                <a:solidFill>
                  <a:srgbClr val="FFFF00"/>
                </a:solidFill>
                <a:cs typeface="Poppins" panose="00000500000000000000" pitchFamily="2" charset="0"/>
              </a:rPr>
              <a:t>Selasa</a:t>
            </a:r>
            <a:r>
              <a:rPr lang="en-GB" sz="2133" b="1" dirty="0">
                <a:solidFill>
                  <a:srgbClr val="FFFF00"/>
                </a:solidFill>
                <a:cs typeface="Poppins" panose="00000500000000000000" pitchFamily="2" charset="0"/>
              </a:rPr>
              <a:t>, 26 </a:t>
            </a:r>
            <a:r>
              <a:rPr lang="en-GB" sz="2133" b="1" dirty="0" err="1">
                <a:solidFill>
                  <a:srgbClr val="FFFF00"/>
                </a:solidFill>
                <a:cs typeface="Poppins" panose="00000500000000000000" pitchFamily="2" charset="0"/>
              </a:rPr>
              <a:t>Januari</a:t>
            </a:r>
            <a:r>
              <a:rPr lang="en-GB" sz="2133" b="1" dirty="0">
                <a:solidFill>
                  <a:srgbClr val="FFFF00"/>
                </a:solidFill>
                <a:cs typeface="Poppins" panose="00000500000000000000" pitchFamily="2" charset="0"/>
              </a:rPr>
              <a:t> 2021</a:t>
            </a:r>
          </a:p>
          <a:p>
            <a:r>
              <a:rPr lang="en-GB" sz="2133" b="1" dirty="0">
                <a:solidFill>
                  <a:srgbClr val="FFFF00"/>
                </a:solidFill>
                <a:cs typeface="Poppins" panose="00000500000000000000" pitchFamily="2" charset="0"/>
              </a:rPr>
              <a:t>13.00 s/d </a:t>
            </a:r>
            <a:r>
              <a:rPr lang="en-GB" sz="2133" b="1" dirty="0" err="1">
                <a:solidFill>
                  <a:srgbClr val="FFFF00"/>
                </a:solidFill>
                <a:cs typeface="Poppins" panose="00000500000000000000" pitchFamily="2" charset="0"/>
              </a:rPr>
              <a:t>Selesai</a:t>
            </a:r>
            <a:endParaRPr lang="en-US" sz="2133" b="1" dirty="0">
              <a:solidFill>
                <a:srgbClr val="FFFF00"/>
              </a:solidFill>
              <a:cs typeface="Poppins" panose="00000500000000000000" pitchFamily="2" charset="0"/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7B115F1-2F14-4FD0-8EB4-EBC8F8712030}"/>
              </a:ext>
            </a:extLst>
          </p:cNvPr>
          <p:cNvSpPr>
            <a:spLocks/>
          </p:cNvSpPr>
          <p:nvPr/>
        </p:nvSpPr>
        <p:spPr bwMode="auto">
          <a:xfrm rot="5400000">
            <a:off x="-832989" y="5099079"/>
            <a:ext cx="1817944" cy="1605409"/>
          </a:xfrm>
          <a:custGeom>
            <a:avLst/>
            <a:gdLst>
              <a:gd name="T0" fmla="*/ 21412 w 21768"/>
              <a:gd name="T1" fmla="*/ 8619 h 19231"/>
              <a:gd name="T2" fmla="*/ 17011 w 21768"/>
              <a:gd name="T3" fmla="*/ 997 h 19231"/>
              <a:gd name="T4" fmla="*/ 15285 w 21768"/>
              <a:gd name="T5" fmla="*/ 0 h 19231"/>
              <a:gd name="T6" fmla="*/ 6483 w 21768"/>
              <a:gd name="T7" fmla="*/ 0 h 19231"/>
              <a:gd name="T8" fmla="*/ 4757 w 21768"/>
              <a:gd name="T9" fmla="*/ 997 h 19231"/>
              <a:gd name="T10" fmla="*/ 356 w 21768"/>
              <a:gd name="T11" fmla="*/ 8619 h 19231"/>
              <a:gd name="T12" fmla="*/ 356 w 21768"/>
              <a:gd name="T13" fmla="*/ 10612 h 19231"/>
              <a:gd name="T14" fmla="*/ 4757 w 21768"/>
              <a:gd name="T15" fmla="*/ 18235 h 19231"/>
              <a:gd name="T16" fmla="*/ 6483 w 21768"/>
              <a:gd name="T17" fmla="*/ 19231 h 19231"/>
              <a:gd name="T18" fmla="*/ 15285 w 21768"/>
              <a:gd name="T19" fmla="*/ 19231 h 19231"/>
              <a:gd name="T20" fmla="*/ 17011 w 21768"/>
              <a:gd name="T21" fmla="*/ 18235 h 19231"/>
              <a:gd name="T22" fmla="*/ 21412 w 21768"/>
              <a:gd name="T23" fmla="*/ 10612 h 19231"/>
              <a:gd name="T24" fmla="*/ 21412 w 21768"/>
              <a:gd name="T25" fmla="*/ 8619 h 19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768" h="19231">
                <a:moveTo>
                  <a:pt x="21412" y="8619"/>
                </a:moveTo>
                <a:lnTo>
                  <a:pt x="17011" y="997"/>
                </a:lnTo>
                <a:cubicBezTo>
                  <a:pt x="16654" y="380"/>
                  <a:pt x="15997" y="0"/>
                  <a:pt x="15285" y="0"/>
                </a:cubicBezTo>
                <a:lnTo>
                  <a:pt x="6483" y="0"/>
                </a:lnTo>
                <a:cubicBezTo>
                  <a:pt x="5771" y="0"/>
                  <a:pt x="5114" y="380"/>
                  <a:pt x="4757" y="997"/>
                </a:cubicBezTo>
                <a:lnTo>
                  <a:pt x="356" y="8619"/>
                </a:lnTo>
                <a:cubicBezTo>
                  <a:pt x="0" y="9236"/>
                  <a:pt x="0" y="9995"/>
                  <a:pt x="356" y="10612"/>
                </a:cubicBezTo>
                <a:lnTo>
                  <a:pt x="4757" y="18235"/>
                </a:lnTo>
                <a:cubicBezTo>
                  <a:pt x="5114" y="18852"/>
                  <a:pt x="5771" y="19231"/>
                  <a:pt x="6483" y="19231"/>
                </a:cubicBezTo>
                <a:lnTo>
                  <a:pt x="15285" y="19231"/>
                </a:lnTo>
                <a:cubicBezTo>
                  <a:pt x="15997" y="19231"/>
                  <a:pt x="16654" y="18852"/>
                  <a:pt x="17011" y="18235"/>
                </a:cubicBezTo>
                <a:lnTo>
                  <a:pt x="21412" y="10612"/>
                </a:lnTo>
                <a:cubicBezTo>
                  <a:pt x="21768" y="9995"/>
                  <a:pt x="21768" y="9236"/>
                  <a:pt x="21412" y="8619"/>
                </a:cubicBezTo>
                <a:close/>
              </a:path>
            </a:pathLst>
          </a:custGeom>
          <a:solidFill>
            <a:srgbClr val="00B0F0">
              <a:alpha val="14000"/>
            </a:srgbClr>
          </a:solidFill>
          <a:ln>
            <a:noFill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</a:bodyPr>
          <a:lstStyle/>
          <a:p>
            <a:endParaRPr lang="en-ID" sz="675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3" y="545523"/>
            <a:ext cx="2162951" cy="4801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818" y="527696"/>
            <a:ext cx="555567" cy="5555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801" y="494465"/>
            <a:ext cx="592673" cy="681745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8181419" y="6457330"/>
            <a:ext cx="3975318" cy="282070"/>
            <a:chOff x="4344730" y="9647728"/>
            <a:chExt cx="9009420" cy="639264"/>
          </a:xfrm>
        </p:grpSpPr>
        <p:sp>
          <p:nvSpPr>
            <p:cNvPr id="53" name="RECTANGLE">
              <a:extLst>
                <a:ext uri="{FF2B5EF4-FFF2-40B4-BE49-F238E27FC236}">
                  <a16:creationId xmlns:a16="http://schemas.microsoft.com/office/drawing/2014/main" id="{B2C5B674-0300-4367-AD6D-237052F75A75}"/>
                </a:ext>
              </a:extLst>
            </p:cNvPr>
            <p:cNvSpPr/>
            <p:nvPr/>
          </p:nvSpPr>
          <p:spPr>
            <a:xfrm>
              <a:off x="4344730" y="9647728"/>
              <a:ext cx="9009420" cy="63926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675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5723" y="9726593"/>
              <a:ext cx="1343717" cy="50007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74661" y="9721982"/>
              <a:ext cx="1304924" cy="49415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0519" y="9697532"/>
              <a:ext cx="2361030" cy="57099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6708" y="9726592"/>
              <a:ext cx="1593987" cy="50007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2413" y="9698243"/>
              <a:ext cx="1028555" cy="548743"/>
            </a:xfrm>
            <a:prstGeom prst="rect">
              <a:avLst/>
            </a:prstGeom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881" y="570687"/>
            <a:ext cx="1756123" cy="469586"/>
          </a:xfrm>
          <a:prstGeom prst="rect">
            <a:avLst/>
          </a:prstGeom>
        </p:spPr>
      </p:pic>
      <p:pic>
        <p:nvPicPr>
          <p:cNvPr id="43" name="Picture 42"/>
          <p:cNvPicPr/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075" y="499406"/>
            <a:ext cx="610789" cy="60094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925" y="413765"/>
            <a:ext cx="1014090" cy="77223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72" y="1233607"/>
            <a:ext cx="1384422" cy="738178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grpSp>
        <p:nvGrpSpPr>
          <p:cNvPr id="61" name="Group 60"/>
          <p:cNvGrpSpPr/>
          <p:nvPr/>
        </p:nvGrpSpPr>
        <p:grpSpPr>
          <a:xfrm rot="10800000">
            <a:off x="-4689" y="3746"/>
            <a:ext cx="4651070" cy="413141"/>
            <a:chOff x="2759860" y="1436371"/>
            <a:chExt cx="37675252" cy="3346583"/>
          </a:xfrm>
          <a:solidFill>
            <a:schemeClr val="bg2"/>
          </a:solidFill>
        </p:grpSpPr>
        <p:grpSp>
          <p:nvGrpSpPr>
            <p:cNvPr id="62" name="Group 61"/>
            <p:cNvGrpSpPr/>
            <p:nvPr/>
          </p:nvGrpSpPr>
          <p:grpSpPr>
            <a:xfrm flipH="1">
              <a:off x="275986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305" name="Rectangle 304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6" name="Rectangle 305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7" name="Rectangle 306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0" name="Rectangle 309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1" name="Rectangle 310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2" name="Rectangle 311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3" name="Rectangle 312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4" name="Rectangle 313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5" name="Rectangle 314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6" name="Rectangle 315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7" name="Rectangle 316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8" name="Rectangle 317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19" name="Rectangle 318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20" name="Rectangle 319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21" name="Rectangle 320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22" name="Rectangle 321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23" name="Rectangle 322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24" name="Rectangle 323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25" name="Rectangle 324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 flipH="1">
              <a:off x="589440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284" name="Rectangle 283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5" name="Rectangle 284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6" name="Rectangle 285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7" name="Rectangle 286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8" name="Rectangle 287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9" name="Rectangle 288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0" name="Rectangle 289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1" name="Rectangle 290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2" name="Rectangle 291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3" name="Rectangle 292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4" name="Rectangle 293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5" name="Rectangle 294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6" name="Rectangle 295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7" name="Rectangle 296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8" name="Rectangle 297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99" name="Rectangle 298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0" name="Rectangle 299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1" name="Rectangle 300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2" name="Rectangle 301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3" name="Rectangle 302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04" name="Rectangle 303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 flipH="1">
              <a:off x="903874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263" name="Rectangle 262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4" name="Rectangle 263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5" name="Rectangle 264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6" name="Rectangle 265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7" name="Rectangle 266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8" name="Rectangle 267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9" name="Rectangle 268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0" name="Rectangle 269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1" name="Rectangle 270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2" name="Rectangle 271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3" name="Rectangle 272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4" name="Rectangle 273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5" name="Rectangle 274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6" name="Rectangle 275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7" name="Rectangle 276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8" name="Rectangle 277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79" name="Rectangle 278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0" name="Rectangle 279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1" name="Rectangle 280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2" name="Rectangle 281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83" name="Rectangle 282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 flipH="1">
              <a:off x="1217328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242" name="Rectangle 241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4" name="Rectangle 243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5" name="Rectangle 244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6" name="Rectangle 245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9" name="Rectangle 248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0" name="Rectangle 249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2" name="Rectangle 251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3" name="Rectangle 252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4" name="Rectangle 253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5" name="Rectangle 254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6" name="Rectangle 255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8" name="Rectangle 257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59" name="Rectangle 258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0" name="Rectangle 259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1" name="Rectangle 260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62" name="Rectangle 261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 flipH="1">
              <a:off x="1531762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221" name="Rectangle 220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8" name="Rectangle 227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9" name="Rectangle 228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1" name="Rectangle 230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2" name="Rectangle 231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3" name="Rectangle 232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4" name="Rectangle 233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5" name="Rectangle 234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39" name="Rectangle 238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0" name="Rectangle 239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41" name="Rectangle 240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 flipH="1">
              <a:off x="1845216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200" name="Rectangle 199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1" name="Rectangle 200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7" name="Rectangle 206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8" name="Rectangle 207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09" name="Rectangle 208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0" name="Rectangle 209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1" name="Rectangle 210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2" name="Rectangle 211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4" name="Rectangle 213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5" name="Rectangle 214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6" name="Rectangle 215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7" name="Rectangle 216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flipH="1">
              <a:off x="2158712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179" name="Rectangle 178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3" name="Rectangle 192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 flipH="1">
              <a:off x="2472166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158" name="Rectangle 157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0" name="Rectangle 159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5" name="Rectangle 164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6" name="Rectangle 165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8" name="Rectangle 167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69" name="Rectangle 168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0" name="Rectangle 169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2" name="Rectangle 171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 flipH="1">
              <a:off x="2786600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137" name="Rectangle 136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H="1">
              <a:off x="3100054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116" name="Rectangle 115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 flipH="1">
              <a:off x="3414488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95" name="Rectangle 94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 flipH="1">
              <a:off x="3727942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74" name="Rectangle 73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" name="Rectangle 80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" name="Rectangle 81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" name="Rectangle 83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" name="Rectangle 84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" name="Rectangle 85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" name="Rectangle 87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</p:grpSp>
      <p:sp>
        <p:nvSpPr>
          <p:cNvPr id="326" name="SHAPE">
            <a:extLst>
              <a:ext uri="{FF2B5EF4-FFF2-40B4-BE49-F238E27FC236}">
                <a16:creationId xmlns:a16="http://schemas.microsoft.com/office/drawing/2014/main" id="{27B115F1-2F14-4FD0-8EB4-EBC8F8712030}"/>
              </a:ext>
            </a:extLst>
          </p:cNvPr>
          <p:cNvSpPr>
            <a:spLocks/>
          </p:cNvSpPr>
          <p:nvPr/>
        </p:nvSpPr>
        <p:spPr bwMode="auto">
          <a:xfrm rot="5400000">
            <a:off x="11267397" y="5099080"/>
            <a:ext cx="1817944" cy="1605409"/>
          </a:xfrm>
          <a:custGeom>
            <a:avLst/>
            <a:gdLst>
              <a:gd name="T0" fmla="*/ 21412 w 21768"/>
              <a:gd name="T1" fmla="*/ 8619 h 19231"/>
              <a:gd name="T2" fmla="*/ 17011 w 21768"/>
              <a:gd name="T3" fmla="*/ 997 h 19231"/>
              <a:gd name="T4" fmla="*/ 15285 w 21768"/>
              <a:gd name="T5" fmla="*/ 0 h 19231"/>
              <a:gd name="T6" fmla="*/ 6483 w 21768"/>
              <a:gd name="T7" fmla="*/ 0 h 19231"/>
              <a:gd name="T8" fmla="*/ 4757 w 21768"/>
              <a:gd name="T9" fmla="*/ 997 h 19231"/>
              <a:gd name="T10" fmla="*/ 356 w 21768"/>
              <a:gd name="T11" fmla="*/ 8619 h 19231"/>
              <a:gd name="T12" fmla="*/ 356 w 21768"/>
              <a:gd name="T13" fmla="*/ 10612 h 19231"/>
              <a:gd name="T14" fmla="*/ 4757 w 21768"/>
              <a:gd name="T15" fmla="*/ 18235 h 19231"/>
              <a:gd name="T16" fmla="*/ 6483 w 21768"/>
              <a:gd name="T17" fmla="*/ 19231 h 19231"/>
              <a:gd name="T18" fmla="*/ 15285 w 21768"/>
              <a:gd name="T19" fmla="*/ 19231 h 19231"/>
              <a:gd name="T20" fmla="*/ 17011 w 21768"/>
              <a:gd name="T21" fmla="*/ 18235 h 19231"/>
              <a:gd name="T22" fmla="*/ 21412 w 21768"/>
              <a:gd name="T23" fmla="*/ 10612 h 19231"/>
              <a:gd name="T24" fmla="*/ 21412 w 21768"/>
              <a:gd name="T25" fmla="*/ 8619 h 19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768" h="19231">
                <a:moveTo>
                  <a:pt x="21412" y="8619"/>
                </a:moveTo>
                <a:lnTo>
                  <a:pt x="17011" y="997"/>
                </a:lnTo>
                <a:cubicBezTo>
                  <a:pt x="16654" y="380"/>
                  <a:pt x="15997" y="0"/>
                  <a:pt x="15285" y="0"/>
                </a:cubicBezTo>
                <a:lnTo>
                  <a:pt x="6483" y="0"/>
                </a:lnTo>
                <a:cubicBezTo>
                  <a:pt x="5771" y="0"/>
                  <a:pt x="5114" y="380"/>
                  <a:pt x="4757" y="997"/>
                </a:cubicBezTo>
                <a:lnTo>
                  <a:pt x="356" y="8619"/>
                </a:lnTo>
                <a:cubicBezTo>
                  <a:pt x="0" y="9236"/>
                  <a:pt x="0" y="9995"/>
                  <a:pt x="356" y="10612"/>
                </a:cubicBezTo>
                <a:lnTo>
                  <a:pt x="4757" y="18235"/>
                </a:lnTo>
                <a:cubicBezTo>
                  <a:pt x="5114" y="18852"/>
                  <a:pt x="5771" y="19231"/>
                  <a:pt x="6483" y="19231"/>
                </a:cubicBezTo>
                <a:lnTo>
                  <a:pt x="15285" y="19231"/>
                </a:lnTo>
                <a:cubicBezTo>
                  <a:pt x="15997" y="19231"/>
                  <a:pt x="16654" y="18852"/>
                  <a:pt x="17011" y="18235"/>
                </a:cubicBezTo>
                <a:lnTo>
                  <a:pt x="21412" y="10612"/>
                </a:lnTo>
                <a:cubicBezTo>
                  <a:pt x="21768" y="9995"/>
                  <a:pt x="21768" y="9236"/>
                  <a:pt x="21412" y="8619"/>
                </a:cubicBezTo>
                <a:close/>
              </a:path>
            </a:pathLst>
          </a:custGeom>
          <a:solidFill>
            <a:srgbClr val="00B0F0">
              <a:alpha val="14000"/>
            </a:srgbClr>
          </a:solidFill>
          <a:ln>
            <a:noFill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</a:bodyPr>
          <a:lstStyle/>
          <a:p>
            <a:endParaRPr lang="en-ID" sz="675"/>
          </a:p>
        </p:txBody>
      </p:sp>
      <p:grpSp>
        <p:nvGrpSpPr>
          <p:cNvPr id="362" name="Group 361"/>
          <p:cNvGrpSpPr/>
          <p:nvPr/>
        </p:nvGrpSpPr>
        <p:grpSpPr>
          <a:xfrm rot="10800000">
            <a:off x="4645012" y="3746"/>
            <a:ext cx="4651070" cy="413141"/>
            <a:chOff x="2759860" y="1436371"/>
            <a:chExt cx="37675252" cy="3346583"/>
          </a:xfrm>
          <a:solidFill>
            <a:schemeClr val="bg2"/>
          </a:solidFill>
        </p:grpSpPr>
        <p:grpSp>
          <p:nvGrpSpPr>
            <p:cNvPr id="363" name="Group 362"/>
            <p:cNvGrpSpPr/>
            <p:nvPr/>
          </p:nvGrpSpPr>
          <p:grpSpPr>
            <a:xfrm flipH="1">
              <a:off x="275986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606" name="Rectangle 605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7" name="Rectangle 606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8" name="Rectangle 607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9" name="Rectangle 608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0" name="Rectangle 609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1" name="Rectangle 610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2" name="Rectangle 611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3" name="Rectangle 612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4" name="Rectangle 613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5" name="Rectangle 614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6" name="Rectangle 615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7" name="Rectangle 616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8" name="Rectangle 617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19" name="Rectangle 618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20" name="Rectangle 619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21" name="Rectangle 620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22" name="Rectangle 621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23" name="Rectangle 622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24" name="Rectangle 623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25" name="Rectangle 624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26" name="Rectangle 625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64" name="Group 363"/>
            <p:cNvGrpSpPr/>
            <p:nvPr/>
          </p:nvGrpSpPr>
          <p:grpSpPr>
            <a:xfrm flipH="1">
              <a:off x="589440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585" name="Rectangle 584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6" name="Rectangle 585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7" name="Rectangle 586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8" name="Rectangle 587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9" name="Rectangle 588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0" name="Rectangle 589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1" name="Rectangle 590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2" name="Rectangle 591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3" name="Rectangle 592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4" name="Rectangle 593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5" name="Rectangle 594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6" name="Rectangle 595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7" name="Rectangle 596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8" name="Rectangle 597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99" name="Rectangle 598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0" name="Rectangle 599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1" name="Rectangle 600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2" name="Rectangle 601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3" name="Rectangle 602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4" name="Rectangle 603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05" name="Rectangle 604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65" name="Group 364"/>
            <p:cNvGrpSpPr/>
            <p:nvPr/>
          </p:nvGrpSpPr>
          <p:grpSpPr>
            <a:xfrm flipH="1">
              <a:off x="903874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564" name="Rectangle 563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5" name="Rectangle 564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6" name="Rectangle 565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7" name="Rectangle 566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8" name="Rectangle 567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9" name="Rectangle 568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0" name="Rectangle 569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1" name="Rectangle 570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2" name="Rectangle 571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3" name="Rectangle 572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4" name="Rectangle 573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5" name="Rectangle 574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6" name="Rectangle 575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7" name="Rectangle 576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8" name="Rectangle 577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79" name="Rectangle 578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0" name="Rectangle 579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1" name="Rectangle 580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2" name="Rectangle 581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3" name="Rectangle 582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84" name="Rectangle 583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66" name="Group 365"/>
            <p:cNvGrpSpPr/>
            <p:nvPr/>
          </p:nvGrpSpPr>
          <p:grpSpPr>
            <a:xfrm flipH="1">
              <a:off x="1217328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543" name="Rectangle 542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4" name="Rectangle 543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5" name="Rectangle 544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9" name="Rectangle 548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0" name="Rectangle 549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1" name="Rectangle 550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2" name="Rectangle 551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3" name="Rectangle 552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4" name="Rectangle 553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5" name="Rectangle 554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6" name="Rectangle 555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7" name="Rectangle 556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8" name="Rectangle 557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59" name="Rectangle 558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0" name="Rectangle 559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1" name="Rectangle 560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2" name="Rectangle 561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63" name="Rectangle 562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67" name="Group 366"/>
            <p:cNvGrpSpPr/>
            <p:nvPr/>
          </p:nvGrpSpPr>
          <p:grpSpPr>
            <a:xfrm flipH="1">
              <a:off x="1531762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522" name="Rectangle 521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3" name="Rectangle 522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4" name="Rectangle 523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8" name="Rectangle 527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9" name="Rectangle 528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0" name="Rectangle 529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1" name="Rectangle 530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2" name="Rectangle 531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3" name="Rectangle 532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4" name="Rectangle 533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5" name="Rectangle 534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6" name="Rectangle 535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7" name="Rectangle 536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8" name="Rectangle 537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42" name="Rectangle 541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68" name="Group 367"/>
            <p:cNvGrpSpPr/>
            <p:nvPr/>
          </p:nvGrpSpPr>
          <p:grpSpPr>
            <a:xfrm flipH="1">
              <a:off x="1845216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501" name="Rectangle 500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2" name="Rectangle 501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3" name="Rectangle 502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4" name="Rectangle 503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5" name="Rectangle 504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6" name="Rectangle 505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7" name="Rectangle 506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8" name="Rectangle 507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9" name="Rectangle 508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0" name="Rectangle 509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1" name="Rectangle 510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2" name="Rectangle 511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3" name="Rectangle 512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4" name="Rectangle 513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5" name="Rectangle 514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6" name="Rectangle 515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7" name="Rectangle 516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21" name="Rectangle 520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69" name="Group 368"/>
            <p:cNvGrpSpPr/>
            <p:nvPr/>
          </p:nvGrpSpPr>
          <p:grpSpPr>
            <a:xfrm flipH="1">
              <a:off x="2158712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480" name="Rectangle 479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1" name="Rectangle 480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2" name="Rectangle 481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3" name="Rectangle 482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4" name="Rectangle 483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5" name="Rectangle 484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6" name="Rectangle 485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7" name="Rectangle 486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8" name="Rectangle 487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89" name="Rectangle 488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0" name="Rectangle 489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1" name="Rectangle 490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2" name="Rectangle 491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3" name="Rectangle 492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4" name="Rectangle 493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5" name="Rectangle 494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6" name="Rectangle 495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7" name="Rectangle 496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8" name="Rectangle 497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99" name="Rectangle 498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500" name="Rectangle 499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70" name="Group 369"/>
            <p:cNvGrpSpPr/>
            <p:nvPr/>
          </p:nvGrpSpPr>
          <p:grpSpPr>
            <a:xfrm flipH="1">
              <a:off x="2472166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459" name="Rectangle 458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0" name="Rectangle 459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1" name="Rectangle 460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2" name="Rectangle 461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3" name="Rectangle 462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4" name="Rectangle 463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5" name="Rectangle 464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6" name="Rectangle 465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7" name="Rectangle 466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8" name="Rectangle 467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9" name="Rectangle 468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0" name="Rectangle 469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1" name="Rectangle 470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2" name="Rectangle 471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3" name="Rectangle 472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4" name="Rectangle 473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5" name="Rectangle 474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6" name="Rectangle 475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7" name="Rectangle 476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8" name="Rectangle 477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79" name="Rectangle 478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71" name="Group 370"/>
            <p:cNvGrpSpPr/>
            <p:nvPr/>
          </p:nvGrpSpPr>
          <p:grpSpPr>
            <a:xfrm flipH="1">
              <a:off x="2786600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438" name="Rectangle 437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9" name="Rectangle 438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0" name="Rectangle 439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1" name="Rectangle 440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2" name="Rectangle 441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3" name="Rectangle 442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4" name="Rectangle 443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5" name="Rectangle 444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6" name="Rectangle 445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7" name="Rectangle 446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8" name="Rectangle 447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49" name="Rectangle 448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0" name="Rectangle 449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1" name="Rectangle 450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2" name="Rectangle 451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3" name="Rectangle 452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4" name="Rectangle 453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5" name="Rectangle 454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6" name="Rectangle 455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7" name="Rectangle 456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58" name="Rectangle 457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72" name="Group 371"/>
            <p:cNvGrpSpPr/>
            <p:nvPr/>
          </p:nvGrpSpPr>
          <p:grpSpPr>
            <a:xfrm flipH="1">
              <a:off x="3100054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417" name="Rectangle 416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8" name="Rectangle 417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9" name="Rectangle 418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0" name="Rectangle 419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1" name="Rectangle 420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2" name="Rectangle 421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3" name="Rectangle 422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4" name="Rectangle 423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5" name="Rectangle 424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6" name="Rectangle 425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7" name="Rectangle 426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8" name="Rectangle 427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29" name="Rectangle 428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0" name="Rectangle 429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1" name="Rectangle 430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2" name="Rectangle 431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3" name="Rectangle 432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4" name="Rectangle 433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5" name="Rectangle 434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6" name="Rectangle 435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7" name="Rectangle 436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73" name="Group 372"/>
            <p:cNvGrpSpPr/>
            <p:nvPr/>
          </p:nvGrpSpPr>
          <p:grpSpPr>
            <a:xfrm flipH="1">
              <a:off x="3414488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396" name="Rectangle 395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7" name="Rectangle 396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8" name="Rectangle 397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9" name="Rectangle 398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0" name="Rectangle 399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3" name="Rectangle 402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4" name="Rectangle 403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5" name="Rectangle 404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6" name="Rectangle 405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7" name="Rectangle 406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8" name="Rectangle 407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0" name="Rectangle 409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1" name="Rectangle 410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2" name="Rectangle 411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3" name="Rectangle 412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4" name="Rectangle 413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374" name="Group 373"/>
            <p:cNvGrpSpPr/>
            <p:nvPr/>
          </p:nvGrpSpPr>
          <p:grpSpPr>
            <a:xfrm flipH="1">
              <a:off x="3727942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375" name="Rectangle 374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76" name="Rectangle 375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77" name="Rectangle 376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78" name="Rectangle 377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79" name="Rectangle 378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2" name="Rectangle 381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3" name="Rectangle 382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4" name="Rectangle 383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5" name="Rectangle 384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6" name="Rectangle 385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7" name="Rectangle 386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89" name="Rectangle 388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0" name="Rectangle 389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1" name="Rectangle 390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2" name="Rectangle 391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3" name="Rectangle 392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</p:grpSp>
      <p:grpSp>
        <p:nvGrpSpPr>
          <p:cNvPr id="627" name="Group 626"/>
          <p:cNvGrpSpPr/>
          <p:nvPr/>
        </p:nvGrpSpPr>
        <p:grpSpPr>
          <a:xfrm rot="10800000">
            <a:off x="9297713" y="3746"/>
            <a:ext cx="4651070" cy="413141"/>
            <a:chOff x="2759860" y="1436371"/>
            <a:chExt cx="37675252" cy="3346583"/>
          </a:xfrm>
          <a:solidFill>
            <a:schemeClr val="bg2"/>
          </a:solidFill>
        </p:grpSpPr>
        <p:grpSp>
          <p:nvGrpSpPr>
            <p:cNvPr id="628" name="Group 627"/>
            <p:cNvGrpSpPr/>
            <p:nvPr/>
          </p:nvGrpSpPr>
          <p:grpSpPr>
            <a:xfrm flipH="1">
              <a:off x="275986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871" name="Rectangle 870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2" name="Rectangle 871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3" name="Rectangle 872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4" name="Rectangle 873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5" name="Rectangle 874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6" name="Rectangle 875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7" name="Rectangle 876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8" name="Rectangle 877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9" name="Rectangle 878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0" name="Rectangle 879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1" name="Rectangle 880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2" name="Rectangle 881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3" name="Rectangle 882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4" name="Rectangle 883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5" name="Rectangle 884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6" name="Rectangle 885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7" name="Rectangle 886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8" name="Rectangle 887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89" name="Rectangle 888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90" name="Rectangle 889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91" name="Rectangle 890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29" name="Group 628"/>
            <p:cNvGrpSpPr/>
            <p:nvPr/>
          </p:nvGrpSpPr>
          <p:grpSpPr>
            <a:xfrm flipH="1">
              <a:off x="589440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850" name="Rectangle 849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1" name="Rectangle 850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2" name="Rectangle 851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3" name="Rectangle 852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4" name="Rectangle 853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5" name="Rectangle 854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6" name="Rectangle 855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7" name="Rectangle 856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8" name="Rectangle 857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59" name="Rectangle 858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0" name="Rectangle 859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1" name="Rectangle 860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2" name="Rectangle 861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3" name="Rectangle 862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4" name="Rectangle 863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5" name="Rectangle 864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6" name="Rectangle 865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7" name="Rectangle 866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8" name="Rectangle 867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69" name="Rectangle 868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70" name="Rectangle 869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0" name="Group 629"/>
            <p:cNvGrpSpPr/>
            <p:nvPr/>
          </p:nvGrpSpPr>
          <p:grpSpPr>
            <a:xfrm flipH="1">
              <a:off x="903874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829" name="Rectangle 828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0" name="Rectangle 829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1" name="Rectangle 830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2" name="Rectangle 831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3" name="Rectangle 832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4" name="Rectangle 833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5" name="Rectangle 834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6" name="Rectangle 835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7" name="Rectangle 836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8" name="Rectangle 837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39" name="Rectangle 838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0" name="Rectangle 839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1" name="Rectangle 840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2" name="Rectangle 841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3" name="Rectangle 842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4" name="Rectangle 843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5" name="Rectangle 844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6" name="Rectangle 845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7" name="Rectangle 846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8" name="Rectangle 847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49" name="Rectangle 848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1" name="Group 630"/>
            <p:cNvGrpSpPr/>
            <p:nvPr/>
          </p:nvGrpSpPr>
          <p:grpSpPr>
            <a:xfrm flipH="1">
              <a:off x="1217328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808" name="Rectangle 807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9" name="Rectangle 808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0" name="Rectangle 809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1" name="Rectangle 810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2" name="Rectangle 811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3" name="Rectangle 812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4" name="Rectangle 813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5" name="Rectangle 814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6" name="Rectangle 815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7" name="Rectangle 816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8" name="Rectangle 817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19" name="Rectangle 818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0" name="Rectangle 819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1" name="Rectangle 820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2" name="Rectangle 821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3" name="Rectangle 822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4" name="Rectangle 823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5" name="Rectangle 824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6" name="Rectangle 825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7" name="Rectangle 826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28" name="Rectangle 827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2" name="Group 631"/>
            <p:cNvGrpSpPr/>
            <p:nvPr/>
          </p:nvGrpSpPr>
          <p:grpSpPr>
            <a:xfrm flipH="1">
              <a:off x="15317620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787" name="Rectangle 786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8" name="Rectangle 787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9" name="Rectangle 788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0" name="Rectangle 789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1" name="Rectangle 790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2" name="Rectangle 791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3" name="Rectangle 792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4" name="Rectangle 793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5" name="Rectangle 794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6" name="Rectangle 795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7" name="Rectangle 796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8" name="Rectangle 797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99" name="Rectangle 798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0" name="Rectangle 799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1" name="Rectangle 800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2" name="Rectangle 801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3" name="Rectangle 802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4" name="Rectangle 803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5" name="Rectangle 804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6" name="Rectangle 805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807" name="Rectangle 806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3" name="Group 632"/>
            <p:cNvGrpSpPr/>
            <p:nvPr/>
          </p:nvGrpSpPr>
          <p:grpSpPr>
            <a:xfrm flipH="1">
              <a:off x="18452166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766" name="Rectangle 765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7" name="Rectangle 766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8" name="Rectangle 767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9" name="Rectangle 768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0" name="Rectangle 769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1" name="Rectangle 770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2" name="Rectangle 771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3" name="Rectangle 772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4" name="Rectangle 773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5" name="Rectangle 774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6" name="Rectangle 775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7" name="Rectangle 776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8" name="Rectangle 777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79" name="Rectangle 778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0" name="Rectangle 779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1" name="Rectangle 780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2" name="Rectangle 781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3" name="Rectangle 782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4" name="Rectangle 783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5" name="Rectangle 784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86" name="Rectangle 785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4" name="Group 633"/>
            <p:cNvGrpSpPr/>
            <p:nvPr/>
          </p:nvGrpSpPr>
          <p:grpSpPr>
            <a:xfrm flipH="1">
              <a:off x="2158712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745" name="Rectangle 744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6" name="Rectangle 745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7" name="Rectangle 746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8" name="Rectangle 747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9" name="Rectangle 748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0" name="Rectangle 749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1" name="Rectangle 750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2" name="Rectangle 751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3" name="Rectangle 752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4" name="Rectangle 753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5" name="Rectangle 754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6" name="Rectangle 755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7" name="Rectangle 756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8" name="Rectangle 757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59" name="Rectangle 758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0" name="Rectangle 759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1" name="Rectangle 760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2" name="Rectangle 761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3" name="Rectangle 762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4" name="Rectangle 763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65" name="Rectangle 764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5" name="Group 634"/>
            <p:cNvGrpSpPr/>
            <p:nvPr/>
          </p:nvGrpSpPr>
          <p:grpSpPr>
            <a:xfrm flipH="1">
              <a:off x="2472166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724" name="Rectangle 723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5" name="Rectangle 724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6" name="Rectangle 725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7" name="Rectangle 726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8" name="Rectangle 727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9" name="Rectangle 728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0" name="Rectangle 729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1" name="Rectangle 730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2" name="Rectangle 731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3" name="Rectangle 732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4" name="Rectangle 733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5" name="Rectangle 734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6" name="Rectangle 735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7" name="Rectangle 736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8" name="Rectangle 737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39" name="Rectangle 738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0" name="Rectangle 739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1" name="Rectangle 740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2" name="Rectangle 741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3" name="Rectangle 742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44" name="Rectangle 743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6" name="Group 635"/>
            <p:cNvGrpSpPr/>
            <p:nvPr/>
          </p:nvGrpSpPr>
          <p:grpSpPr>
            <a:xfrm flipH="1">
              <a:off x="2786600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703" name="Rectangle 702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4" name="Rectangle 703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5" name="Rectangle 704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6" name="Rectangle 705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7" name="Rectangle 706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8" name="Rectangle 707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9" name="Rectangle 708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0" name="Rectangle 709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1" name="Rectangle 710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2" name="Rectangle 711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3" name="Rectangle 712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4" name="Rectangle 713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5" name="Rectangle 714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6" name="Rectangle 715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7" name="Rectangle 716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8" name="Rectangle 717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19" name="Rectangle 718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0" name="Rectangle 719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1" name="Rectangle 720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2" name="Rectangle 721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23" name="Rectangle 722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7" name="Group 636"/>
            <p:cNvGrpSpPr/>
            <p:nvPr/>
          </p:nvGrpSpPr>
          <p:grpSpPr>
            <a:xfrm flipH="1">
              <a:off x="3100054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682" name="Rectangle 681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3" name="Rectangle 682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4" name="Rectangle 683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5" name="Rectangle 684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6" name="Rectangle 685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7" name="Rectangle 686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8" name="Rectangle 687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9" name="Rectangle 688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0" name="Rectangle 689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1" name="Rectangle 690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2" name="Rectangle 691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3" name="Rectangle 692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4" name="Rectangle 693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5" name="Rectangle 694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6" name="Rectangle 695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7" name="Rectangle 696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8" name="Rectangle 697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99" name="Rectangle 698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0" name="Rectangle 699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1" name="Rectangle 700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702" name="Rectangle 701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8" name="Group 637"/>
            <p:cNvGrpSpPr/>
            <p:nvPr/>
          </p:nvGrpSpPr>
          <p:grpSpPr>
            <a:xfrm flipH="1">
              <a:off x="34144881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661" name="Rectangle 660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2" name="Rectangle 661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3" name="Rectangle 662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4" name="Rectangle 663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5" name="Rectangle 664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6" name="Rectangle 665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7" name="Rectangle 666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8" name="Rectangle 667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9" name="Rectangle 668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0" name="Rectangle 669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1" name="Rectangle 670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2" name="Rectangle 671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3" name="Rectangle 672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4" name="Rectangle 673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5" name="Rectangle 674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6" name="Rectangle 675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7" name="Rectangle 676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8" name="Rectangle 677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79" name="Rectangle 678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0" name="Rectangle 679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81" name="Rectangle 680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639" name="Group 638"/>
            <p:cNvGrpSpPr/>
            <p:nvPr/>
          </p:nvGrpSpPr>
          <p:grpSpPr>
            <a:xfrm flipH="1">
              <a:off x="37279427" y="1436371"/>
              <a:ext cx="3155685" cy="3346583"/>
              <a:chOff x="2620087" y="1248031"/>
              <a:chExt cx="3591882" cy="3809162"/>
            </a:xfrm>
            <a:grpFill/>
          </p:grpSpPr>
          <p:sp>
            <p:nvSpPr>
              <p:cNvPr id="640" name="Rectangle 639"/>
              <p:cNvSpPr/>
              <p:nvPr/>
            </p:nvSpPr>
            <p:spPr>
              <a:xfrm>
                <a:off x="2621756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1" name="Rectangle 640"/>
              <p:cNvSpPr/>
              <p:nvPr/>
            </p:nvSpPr>
            <p:spPr>
              <a:xfrm>
                <a:off x="2621756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2" name="Rectangle 641"/>
              <p:cNvSpPr/>
              <p:nvPr/>
            </p:nvSpPr>
            <p:spPr>
              <a:xfrm>
                <a:off x="2620087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3" name="Rectangle 642"/>
              <p:cNvSpPr/>
              <p:nvPr/>
            </p:nvSpPr>
            <p:spPr>
              <a:xfrm>
                <a:off x="3882347" y="2592388"/>
                <a:ext cx="121242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4" name="Rectangle 643"/>
              <p:cNvSpPr/>
              <p:nvPr/>
            </p:nvSpPr>
            <p:spPr>
              <a:xfrm>
                <a:off x="3226777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5" name="Rectangle 644"/>
              <p:cNvSpPr/>
              <p:nvPr/>
            </p:nvSpPr>
            <p:spPr>
              <a:xfrm>
                <a:off x="2620087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6" name="Rectangle 645"/>
              <p:cNvSpPr/>
              <p:nvPr/>
            </p:nvSpPr>
            <p:spPr>
              <a:xfrm>
                <a:off x="4355255" y="1248031"/>
                <a:ext cx="121242" cy="14649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7" name="Rectangle 646"/>
              <p:cNvSpPr/>
              <p:nvPr/>
            </p:nvSpPr>
            <p:spPr>
              <a:xfrm rot="5400000">
                <a:off x="4118801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8" name="Rectangle 647"/>
              <p:cNvSpPr/>
              <p:nvPr/>
            </p:nvSpPr>
            <p:spPr>
              <a:xfrm rot="5400000">
                <a:off x="4591709" y="2476501"/>
                <a:ext cx="121242" cy="3516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49" name="Rectangle 648"/>
              <p:cNvSpPr/>
              <p:nvPr/>
            </p:nvSpPr>
            <p:spPr>
              <a:xfrm>
                <a:off x="4828164" y="2592388"/>
                <a:ext cx="121240" cy="61112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0" name="Rectangle 649"/>
              <p:cNvSpPr/>
              <p:nvPr/>
            </p:nvSpPr>
            <p:spPr>
              <a:xfrm rot="5400000">
                <a:off x="3554562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1" name="Rectangle 650"/>
              <p:cNvSpPr/>
              <p:nvPr/>
            </p:nvSpPr>
            <p:spPr>
              <a:xfrm rot="5400000">
                <a:off x="2892312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2" name="Rectangle 651"/>
              <p:cNvSpPr/>
              <p:nvPr/>
            </p:nvSpPr>
            <p:spPr>
              <a:xfrm rot="5400000">
                <a:off x="5148960" y="2875729"/>
                <a:ext cx="121242" cy="5343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3" name="Rectangle 652"/>
              <p:cNvSpPr/>
              <p:nvPr/>
            </p:nvSpPr>
            <p:spPr>
              <a:xfrm>
                <a:off x="5476745" y="3082273"/>
                <a:ext cx="121242" cy="127939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4" name="Rectangle 653"/>
              <p:cNvSpPr/>
              <p:nvPr/>
            </p:nvSpPr>
            <p:spPr>
              <a:xfrm rot="5400000">
                <a:off x="5810425" y="4027986"/>
                <a:ext cx="121242" cy="546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5" name="Rectangle 654"/>
              <p:cNvSpPr/>
              <p:nvPr/>
            </p:nvSpPr>
            <p:spPr>
              <a:xfrm>
                <a:off x="6140856" y="4240424"/>
                <a:ext cx="59787" cy="8167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6" name="Rectangle 655"/>
              <p:cNvSpPr/>
              <p:nvPr/>
            </p:nvSpPr>
            <p:spPr>
              <a:xfrm>
                <a:off x="4828163" y="1248031"/>
                <a:ext cx="1381833" cy="5783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7" name="Rectangle 656"/>
              <p:cNvSpPr/>
              <p:nvPr/>
            </p:nvSpPr>
            <p:spPr>
              <a:xfrm>
                <a:off x="5264639" y="1826418"/>
                <a:ext cx="945357" cy="438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8" name="Rectangle 657"/>
              <p:cNvSpPr/>
              <p:nvPr/>
            </p:nvSpPr>
            <p:spPr>
              <a:xfrm>
                <a:off x="5714999" y="2265270"/>
                <a:ext cx="496970" cy="5303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59" name="Rectangle 658"/>
              <p:cNvSpPr/>
              <p:nvPr/>
            </p:nvSpPr>
            <p:spPr>
              <a:xfrm>
                <a:off x="4003589" y="3391717"/>
                <a:ext cx="824574" cy="7634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660" name="Rectangle 659"/>
              <p:cNvSpPr/>
              <p:nvPr/>
            </p:nvSpPr>
            <p:spPr>
              <a:xfrm>
                <a:off x="3609901" y="4154475"/>
                <a:ext cx="1604961" cy="896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</p:grpSp>
      <p:sp>
        <p:nvSpPr>
          <p:cNvPr id="894" name="CHANGE TEXT HERE">
            <a:extLst>
              <a:ext uri="{FF2B5EF4-FFF2-40B4-BE49-F238E27FC236}">
                <a16:creationId xmlns:a16="http://schemas.microsoft.com/office/drawing/2014/main" id="{FE0D9A0F-EB0A-4A8D-AD67-F76DA2B8BEBA}"/>
              </a:ext>
            </a:extLst>
          </p:cNvPr>
          <p:cNvSpPr/>
          <p:nvPr/>
        </p:nvSpPr>
        <p:spPr>
          <a:xfrm>
            <a:off x="3973378" y="4893164"/>
            <a:ext cx="110639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D" sz="2025" i="1" dirty="0" err="1" smtClean="0">
                <a:solidFill>
                  <a:srgbClr val="00B050"/>
                </a:solidFill>
                <a:latin typeface="Montserrat Black" panose="00000A00000000000000" pitchFamily="2" charset="0"/>
              </a:rPr>
              <a:t>Materi</a:t>
            </a:r>
            <a:endParaRPr lang="en-ID" sz="2025" i="1" dirty="0">
              <a:solidFill>
                <a:srgbClr val="00B050"/>
              </a:solidFill>
              <a:latin typeface="Montserrat Black" panose="00000A00000000000000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0331" y="2954263"/>
            <a:ext cx="8637798" cy="3548836"/>
            <a:chOff x="3940315" y="3448695"/>
            <a:chExt cx="3388608" cy="1392208"/>
          </a:xfrm>
        </p:grpSpPr>
        <p:grpSp>
          <p:nvGrpSpPr>
            <p:cNvPr id="342" name="Group 341"/>
            <p:cNvGrpSpPr/>
            <p:nvPr/>
          </p:nvGrpSpPr>
          <p:grpSpPr>
            <a:xfrm>
              <a:off x="3940315" y="3448695"/>
              <a:ext cx="3388608" cy="1392208"/>
              <a:chOff x="156016" y="4217899"/>
              <a:chExt cx="6659823" cy="2736186"/>
            </a:xfrm>
          </p:grpSpPr>
          <p:sp>
            <p:nvSpPr>
              <p:cNvPr id="343" name="SHAPE">
                <a:extLst>
                  <a:ext uri="{FF2B5EF4-FFF2-40B4-BE49-F238E27FC236}">
                    <a16:creationId xmlns:a16="http://schemas.microsoft.com/office/drawing/2014/main" id="{37F0F82C-6EDE-4C8C-B4F5-ABD25E93151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-3385" y="4377300"/>
                <a:ext cx="2726916" cy="2408113"/>
              </a:xfrm>
              <a:custGeom>
                <a:avLst/>
                <a:gdLst>
                  <a:gd name="T0" fmla="*/ 21412 w 21768"/>
                  <a:gd name="T1" fmla="*/ 8619 h 19231"/>
                  <a:gd name="T2" fmla="*/ 17011 w 21768"/>
                  <a:gd name="T3" fmla="*/ 997 h 19231"/>
                  <a:gd name="T4" fmla="*/ 15285 w 21768"/>
                  <a:gd name="T5" fmla="*/ 0 h 19231"/>
                  <a:gd name="T6" fmla="*/ 6483 w 21768"/>
                  <a:gd name="T7" fmla="*/ 0 h 19231"/>
                  <a:gd name="T8" fmla="*/ 4757 w 21768"/>
                  <a:gd name="T9" fmla="*/ 997 h 19231"/>
                  <a:gd name="T10" fmla="*/ 356 w 21768"/>
                  <a:gd name="T11" fmla="*/ 8619 h 19231"/>
                  <a:gd name="T12" fmla="*/ 356 w 21768"/>
                  <a:gd name="T13" fmla="*/ 10612 h 19231"/>
                  <a:gd name="T14" fmla="*/ 4757 w 21768"/>
                  <a:gd name="T15" fmla="*/ 18235 h 19231"/>
                  <a:gd name="T16" fmla="*/ 6483 w 21768"/>
                  <a:gd name="T17" fmla="*/ 19231 h 19231"/>
                  <a:gd name="T18" fmla="*/ 15285 w 21768"/>
                  <a:gd name="T19" fmla="*/ 19231 h 19231"/>
                  <a:gd name="T20" fmla="*/ 17011 w 21768"/>
                  <a:gd name="T21" fmla="*/ 18235 h 19231"/>
                  <a:gd name="T22" fmla="*/ 21412 w 21768"/>
                  <a:gd name="T23" fmla="*/ 10612 h 19231"/>
                  <a:gd name="T24" fmla="*/ 21412 w 21768"/>
                  <a:gd name="T25" fmla="*/ 8619 h 19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768" h="19231">
                    <a:moveTo>
                      <a:pt x="21412" y="8619"/>
                    </a:moveTo>
                    <a:lnTo>
                      <a:pt x="17011" y="997"/>
                    </a:lnTo>
                    <a:cubicBezTo>
                      <a:pt x="16654" y="380"/>
                      <a:pt x="15997" y="0"/>
                      <a:pt x="15285" y="0"/>
                    </a:cubicBezTo>
                    <a:lnTo>
                      <a:pt x="6483" y="0"/>
                    </a:lnTo>
                    <a:cubicBezTo>
                      <a:pt x="5771" y="0"/>
                      <a:pt x="5114" y="380"/>
                      <a:pt x="4757" y="997"/>
                    </a:cubicBezTo>
                    <a:lnTo>
                      <a:pt x="356" y="8619"/>
                    </a:lnTo>
                    <a:cubicBezTo>
                      <a:pt x="0" y="9236"/>
                      <a:pt x="0" y="9995"/>
                      <a:pt x="356" y="10612"/>
                    </a:cubicBezTo>
                    <a:lnTo>
                      <a:pt x="4757" y="18235"/>
                    </a:lnTo>
                    <a:cubicBezTo>
                      <a:pt x="5114" y="18852"/>
                      <a:pt x="5771" y="19231"/>
                      <a:pt x="6483" y="19231"/>
                    </a:cubicBezTo>
                    <a:lnTo>
                      <a:pt x="15285" y="19231"/>
                    </a:lnTo>
                    <a:cubicBezTo>
                      <a:pt x="15997" y="19231"/>
                      <a:pt x="16654" y="18852"/>
                      <a:pt x="17011" y="18235"/>
                    </a:cubicBezTo>
                    <a:lnTo>
                      <a:pt x="21412" y="10612"/>
                    </a:lnTo>
                    <a:cubicBezTo>
                      <a:pt x="21768" y="9995"/>
                      <a:pt x="21768" y="9236"/>
                      <a:pt x="21412" y="8619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34290" tIns="17145" rIns="34290" bIns="1714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675"/>
              </a:p>
            </p:txBody>
          </p:sp>
          <p:sp>
            <p:nvSpPr>
              <p:cNvPr id="344" name="CHANGE TEXT HERE">
                <a:extLst>
                  <a:ext uri="{FF2B5EF4-FFF2-40B4-BE49-F238E27FC236}">
                    <a16:creationId xmlns:a16="http://schemas.microsoft.com/office/drawing/2014/main" id="{38FF4974-63DD-4E4B-958B-995672479881}"/>
                  </a:ext>
                </a:extLst>
              </p:cNvPr>
              <p:cNvSpPr txBox="1"/>
              <p:nvPr/>
            </p:nvSpPr>
            <p:spPr>
              <a:xfrm>
                <a:off x="2784655" y="5933701"/>
                <a:ext cx="4031184" cy="1020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 err="1" smtClean="0">
                    <a:latin typeface="Asap Condensed SemiBold" panose="020F0706030202060203" pitchFamily="34" charset="0"/>
                    <a:cs typeface="Poppins Medium" panose="00000600000000000000" pitchFamily="2" charset="0"/>
                  </a:rPr>
                  <a:t>Pendaftaran</a:t>
                </a:r>
                <a:r>
                  <a:rPr lang="en-US" sz="4000" b="1" dirty="0" smtClean="0">
                    <a:latin typeface="Asap Condensed SemiBold" panose="020F0706030202060203" pitchFamily="34" charset="0"/>
                    <a:cs typeface="Poppins Medium" panose="00000600000000000000" pitchFamily="2" charset="0"/>
                  </a:rPr>
                  <a:t> SNMPTN</a:t>
                </a:r>
              </a:p>
              <a:p>
                <a:r>
                  <a:rPr lang="en-US" sz="4000" b="1" dirty="0" err="1" smtClean="0">
                    <a:latin typeface="Asap Condensed SemiBold" panose="020F0706030202060203" pitchFamily="34" charset="0"/>
                    <a:cs typeface="Poppins Medium" panose="00000600000000000000" pitchFamily="2" charset="0"/>
                  </a:rPr>
                  <a:t>Tahun</a:t>
                </a:r>
                <a:r>
                  <a:rPr lang="en-US" sz="4000" b="1" dirty="0" smtClean="0">
                    <a:latin typeface="Asap Condensed SemiBold" panose="020F0706030202060203" pitchFamily="34" charset="0"/>
                    <a:cs typeface="Poppins Medium" panose="00000600000000000000" pitchFamily="2" charset="0"/>
                  </a:rPr>
                  <a:t> 2021</a:t>
                </a:r>
                <a:endParaRPr lang="en-ID" sz="4000" b="1" dirty="0">
                  <a:latin typeface="Asap Condensed SemiBold" panose="020F0706030202060203" pitchFamily="34" charset="0"/>
                  <a:cs typeface="Poppins Medium" panose="00000600000000000000" pitchFamily="2" charset="0"/>
                </a:endParaRPr>
              </a:p>
            </p:txBody>
          </p:sp>
          <p:sp>
            <p:nvSpPr>
              <p:cNvPr id="345" name="CHANGE TEXT HERE">
                <a:extLst>
                  <a:ext uri="{FF2B5EF4-FFF2-40B4-BE49-F238E27FC236}">
                    <a16:creationId xmlns:a16="http://schemas.microsoft.com/office/drawing/2014/main" id="{83DD9124-52ED-48BF-9DDA-40EE7F8C22AB}"/>
                  </a:ext>
                </a:extLst>
              </p:cNvPr>
              <p:cNvSpPr txBox="1"/>
              <p:nvPr/>
            </p:nvSpPr>
            <p:spPr>
              <a:xfrm>
                <a:off x="2776197" y="5209118"/>
                <a:ext cx="3485250" cy="545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B0F0"/>
                    </a:solidFill>
                  </a:rPr>
                  <a:t>Muhamad </a:t>
                </a:r>
                <a:r>
                  <a:rPr lang="en-US" sz="2000" dirty="0" err="1">
                    <a:solidFill>
                      <a:srgbClr val="00B0F0"/>
                    </a:solidFill>
                  </a:rPr>
                  <a:t>Komarudin</a:t>
                </a:r>
                <a:r>
                  <a:rPr lang="en-US" sz="2000" dirty="0">
                    <a:solidFill>
                      <a:srgbClr val="00B0F0"/>
                    </a:solidFill>
                  </a:rPr>
                  <a:t>, S.T.,M.T</a:t>
                </a:r>
                <a:r>
                  <a:rPr lang="id-ID" sz="2000" dirty="0">
                    <a:solidFill>
                      <a:srgbClr val="00B0F0"/>
                    </a:solidFill>
                  </a:rPr>
                  <a:t>.</a:t>
                </a:r>
              </a:p>
              <a:p>
                <a:r>
                  <a:rPr lang="en-US" sz="2000" b="1" dirty="0">
                    <a:solidFill>
                      <a:srgbClr val="00B0F0"/>
                    </a:solidFill>
                  </a:rPr>
                  <a:t>KOORDINATOR HUMAS BPPMB </a:t>
                </a:r>
                <a:r>
                  <a:rPr lang="en-US" sz="2000" b="1" dirty="0" smtClean="0">
                    <a:solidFill>
                      <a:srgbClr val="00B0F0"/>
                    </a:solidFill>
                  </a:rPr>
                  <a:t>UNILA</a:t>
                </a:r>
                <a:endParaRPr lang="id-ID" sz="2000" b="1" dirty="0">
                  <a:solidFill>
                    <a:srgbClr val="00B0F0"/>
                  </a:solidFill>
                </a:endParaRPr>
              </a:p>
            </p:txBody>
          </p:sp>
        </p:grpSp>
        <p:pic>
          <p:nvPicPr>
            <p:cNvPr id="896" name="Picture 895"/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2" t="7976" r="47990" b="52605"/>
            <a:stretch/>
          </p:blipFill>
          <p:spPr>
            <a:xfrm>
              <a:off x="4062814" y="3511755"/>
              <a:ext cx="980283" cy="1235000"/>
            </a:xfrm>
            <a:prstGeom prst="dodecagon">
              <a:avLst/>
            </a:prstGeom>
          </p:spPr>
        </p:pic>
      </p:grpSp>
      <p:grpSp>
        <p:nvGrpSpPr>
          <p:cNvPr id="1029" name="GROUP SHAPE">
            <a:extLst>
              <a:ext uri="{FF2B5EF4-FFF2-40B4-BE49-F238E27FC236}">
                <a16:creationId xmlns:a16="http://schemas.microsoft.com/office/drawing/2014/main" id="{23892780-B985-4A2A-B2F9-08EF82344A59}"/>
              </a:ext>
            </a:extLst>
          </p:cNvPr>
          <p:cNvGrpSpPr/>
          <p:nvPr/>
        </p:nvGrpSpPr>
        <p:grpSpPr>
          <a:xfrm>
            <a:off x="164513" y="6372430"/>
            <a:ext cx="3241892" cy="485570"/>
            <a:chOff x="4923791" y="6632094"/>
            <a:chExt cx="9363709" cy="1402494"/>
          </a:xfrm>
        </p:grpSpPr>
        <p:grpSp>
          <p:nvGrpSpPr>
            <p:cNvPr id="1030" name="Group 1029">
              <a:extLst>
                <a:ext uri="{FF2B5EF4-FFF2-40B4-BE49-F238E27FC236}">
                  <a16:creationId xmlns:a16="http://schemas.microsoft.com/office/drawing/2014/main" id="{4F5ABC74-D6C2-4655-B85D-09CF272F6ABC}"/>
                </a:ext>
              </a:extLst>
            </p:cNvPr>
            <p:cNvGrpSpPr/>
            <p:nvPr/>
          </p:nvGrpSpPr>
          <p:grpSpPr>
            <a:xfrm>
              <a:off x="4923791" y="6632094"/>
              <a:ext cx="9363709" cy="1402494"/>
              <a:chOff x="4822191" y="8117994"/>
              <a:chExt cx="9363709" cy="1402494"/>
            </a:xfrm>
          </p:grpSpPr>
          <p:sp>
            <p:nvSpPr>
              <p:cNvPr id="1032" name="Freeform: Shape 115">
                <a:extLst>
                  <a:ext uri="{FF2B5EF4-FFF2-40B4-BE49-F238E27FC236}">
                    <a16:creationId xmlns:a16="http://schemas.microsoft.com/office/drawing/2014/main" id="{3435985B-8DDE-49AB-A6EE-142C137689FF}"/>
                  </a:ext>
                </a:extLst>
              </p:cNvPr>
              <p:cNvSpPr/>
              <p:nvPr/>
            </p:nvSpPr>
            <p:spPr>
              <a:xfrm>
                <a:off x="4822191" y="8117994"/>
                <a:ext cx="9363709" cy="1402494"/>
              </a:xfrm>
              <a:custGeom>
                <a:avLst/>
                <a:gdLst>
                  <a:gd name="connsiteX0" fmla="*/ 4800600 w 5189219"/>
                  <a:gd name="connsiteY0" fmla="*/ 0 h 777240"/>
                  <a:gd name="connsiteX1" fmla="*/ 388620 w 5189219"/>
                  <a:gd name="connsiteY1" fmla="*/ 0 h 777240"/>
                  <a:gd name="connsiteX2" fmla="*/ 0 w 5189219"/>
                  <a:gd name="connsiteY2" fmla="*/ 388620 h 777240"/>
                  <a:gd name="connsiteX3" fmla="*/ 0 w 5189219"/>
                  <a:gd name="connsiteY3" fmla="*/ 388620 h 777240"/>
                  <a:gd name="connsiteX4" fmla="*/ 388620 w 5189219"/>
                  <a:gd name="connsiteY4" fmla="*/ 777240 h 777240"/>
                  <a:gd name="connsiteX5" fmla="*/ 4800600 w 5189219"/>
                  <a:gd name="connsiteY5" fmla="*/ 777240 h 777240"/>
                  <a:gd name="connsiteX6" fmla="*/ 5189220 w 5189219"/>
                  <a:gd name="connsiteY6" fmla="*/ 388620 h 777240"/>
                  <a:gd name="connsiteX7" fmla="*/ 5189220 w 5189219"/>
                  <a:gd name="connsiteY7" fmla="*/ 388620 h 777240"/>
                  <a:gd name="connsiteX8" fmla="*/ 4800600 w 5189219"/>
                  <a:gd name="connsiteY8" fmla="*/ 0 h 77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89219" h="777240">
                    <a:moveTo>
                      <a:pt x="4800600" y="0"/>
                    </a:moveTo>
                    <a:lnTo>
                      <a:pt x="388620" y="0"/>
                    </a:lnTo>
                    <a:cubicBezTo>
                      <a:pt x="174308" y="0"/>
                      <a:pt x="0" y="174307"/>
                      <a:pt x="0" y="388620"/>
                    </a:cubicBezTo>
                    <a:lnTo>
                      <a:pt x="0" y="388620"/>
                    </a:lnTo>
                    <a:cubicBezTo>
                      <a:pt x="0" y="602932"/>
                      <a:pt x="174308" y="777240"/>
                      <a:pt x="388620" y="777240"/>
                    </a:cubicBezTo>
                    <a:lnTo>
                      <a:pt x="4800600" y="777240"/>
                    </a:lnTo>
                    <a:cubicBezTo>
                      <a:pt x="5014913" y="777240"/>
                      <a:pt x="5189220" y="602932"/>
                      <a:pt x="5189220" y="388620"/>
                    </a:cubicBezTo>
                    <a:lnTo>
                      <a:pt x="5189220" y="388620"/>
                    </a:lnTo>
                    <a:cubicBezTo>
                      <a:pt x="5189220" y="173355"/>
                      <a:pt x="5014913" y="0"/>
                      <a:pt x="4800600" y="0"/>
                    </a:cubicBezTo>
                    <a:close/>
                  </a:path>
                </a:pathLst>
              </a:custGeom>
              <a:solidFill>
                <a:srgbClr val="DCDBD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75"/>
              </a:p>
            </p:txBody>
          </p:sp>
          <p:sp>
            <p:nvSpPr>
              <p:cNvPr id="1033" name="Freeform: Shape 116">
                <a:extLst>
                  <a:ext uri="{FF2B5EF4-FFF2-40B4-BE49-F238E27FC236}">
                    <a16:creationId xmlns:a16="http://schemas.microsoft.com/office/drawing/2014/main" id="{2E515A47-11AA-403C-9740-4376CF621645}"/>
                  </a:ext>
                </a:extLst>
              </p:cNvPr>
              <p:cNvSpPr/>
              <p:nvPr/>
            </p:nvSpPr>
            <p:spPr>
              <a:xfrm>
                <a:off x="4994065" y="8289868"/>
                <a:ext cx="9019960" cy="1058745"/>
              </a:xfrm>
              <a:custGeom>
                <a:avLst/>
                <a:gdLst>
                  <a:gd name="connsiteX0" fmla="*/ 293370 w 4998719"/>
                  <a:gd name="connsiteY0" fmla="*/ 586740 h 586740"/>
                  <a:gd name="connsiteX1" fmla="*/ 0 w 4998719"/>
                  <a:gd name="connsiteY1" fmla="*/ 293370 h 586740"/>
                  <a:gd name="connsiteX2" fmla="*/ 293370 w 4998719"/>
                  <a:gd name="connsiteY2" fmla="*/ 0 h 586740"/>
                  <a:gd name="connsiteX3" fmla="*/ 4705350 w 4998719"/>
                  <a:gd name="connsiteY3" fmla="*/ 0 h 586740"/>
                  <a:gd name="connsiteX4" fmla="*/ 4998720 w 4998719"/>
                  <a:gd name="connsiteY4" fmla="*/ 293370 h 586740"/>
                  <a:gd name="connsiteX5" fmla="*/ 4705350 w 4998719"/>
                  <a:gd name="connsiteY5" fmla="*/ 586740 h 586740"/>
                  <a:gd name="connsiteX6" fmla="*/ 293370 w 4998719"/>
                  <a:gd name="connsiteY6" fmla="*/ 586740 h 58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8719" h="586740">
                    <a:moveTo>
                      <a:pt x="293370" y="586740"/>
                    </a:moveTo>
                    <a:cubicBezTo>
                      <a:pt x="131445" y="586740"/>
                      <a:pt x="0" y="455295"/>
                      <a:pt x="0" y="293370"/>
                    </a:cubicBezTo>
                    <a:cubicBezTo>
                      <a:pt x="0" y="131445"/>
                      <a:pt x="131445" y="0"/>
                      <a:pt x="293370" y="0"/>
                    </a:cubicBezTo>
                    <a:lnTo>
                      <a:pt x="4705350" y="0"/>
                    </a:lnTo>
                    <a:cubicBezTo>
                      <a:pt x="4867275" y="0"/>
                      <a:pt x="4998720" y="131445"/>
                      <a:pt x="4998720" y="293370"/>
                    </a:cubicBezTo>
                    <a:cubicBezTo>
                      <a:pt x="4998720" y="455295"/>
                      <a:pt x="4867275" y="586740"/>
                      <a:pt x="4705350" y="586740"/>
                    </a:cubicBezTo>
                    <a:lnTo>
                      <a:pt x="293370" y="58674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75"/>
              </a:p>
            </p:txBody>
          </p:sp>
          <p:sp>
            <p:nvSpPr>
              <p:cNvPr id="1034" name="Freeform: Shape 117">
                <a:extLst>
                  <a:ext uri="{FF2B5EF4-FFF2-40B4-BE49-F238E27FC236}">
                    <a16:creationId xmlns:a16="http://schemas.microsoft.com/office/drawing/2014/main" id="{09171AE0-8EF3-429E-B7F4-2B079C11D3AD}"/>
                  </a:ext>
                </a:extLst>
              </p:cNvPr>
              <p:cNvSpPr/>
              <p:nvPr/>
            </p:nvSpPr>
            <p:spPr>
              <a:xfrm>
                <a:off x="12530752" y="8289868"/>
                <a:ext cx="1483274" cy="1058745"/>
              </a:xfrm>
              <a:custGeom>
                <a:avLst/>
                <a:gdLst>
                  <a:gd name="connsiteX0" fmla="*/ 528638 w 822007"/>
                  <a:gd name="connsiteY0" fmla="*/ 0 h 586740"/>
                  <a:gd name="connsiteX1" fmla="*/ 0 w 822007"/>
                  <a:gd name="connsiteY1" fmla="*/ 0 h 586740"/>
                  <a:gd name="connsiteX2" fmla="*/ 0 w 822007"/>
                  <a:gd name="connsiteY2" fmla="*/ 586740 h 586740"/>
                  <a:gd name="connsiteX3" fmla="*/ 528638 w 822007"/>
                  <a:gd name="connsiteY3" fmla="*/ 586740 h 586740"/>
                  <a:gd name="connsiteX4" fmla="*/ 822007 w 822007"/>
                  <a:gd name="connsiteY4" fmla="*/ 293370 h 586740"/>
                  <a:gd name="connsiteX5" fmla="*/ 528638 w 822007"/>
                  <a:gd name="connsiteY5" fmla="*/ 0 h 58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2007" h="586740">
                    <a:moveTo>
                      <a:pt x="528638" y="0"/>
                    </a:moveTo>
                    <a:lnTo>
                      <a:pt x="0" y="0"/>
                    </a:lnTo>
                    <a:lnTo>
                      <a:pt x="0" y="586740"/>
                    </a:lnTo>
                    <a:lnTo>
                      <a:pt x="528638" y="586740"/>
                    </a:lnTo>
                    <a:cubicBezTo>
                      <a:pt x="690563" y="586740"/>
                      <a:pt x="822007" y="455295"/>
                      <a:pt x="822007" y="293370"/>
                    </a:cubicBezTo>
                    <a:cubicBezTo>
                      <a:pt x="822007" y="131445"/>
                      <a:pt x="690563" y="0"/>
                      <a:pt x="528638" y="0"/>
                    </a:cubicBezTo>
                    <a:close/>
                  </a:path>
                </a:pathLst>
              </a:custGeom>
              <a:solidFill>
                <a:srgbClr val="C5C6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75"/>
              </a:p>
            </p:txBody>
          </p:sp>
          <p:sp>
            <p:nvSpPr>
              <p:cNvPr id="1035" name="Freeform: Shape 118">
                <a:extLst>
                  <a:ext uri="{FF2B5EF4-FFF2-40B4-BE49-F238E27FC236}">
                    <a16:creationId xmlns:a16="http://schemas.microsoft.com/office/drawing/2014/main" id="{48CD43ED-EF6D-4907-94C8-B77CCC0E485F}"/>
                  </a:ext>
                </a:extLst>
              </p:cNvPr>
              <p:cNvSpPr/>
              <p:nvPr/>
            </p:nvSpPr>
            <p:spPr>
              <a:xfrm>
                <a:off x="12915752" y="8480650"/>
                <a:ext cx="714770" cy="678902"/>
              </a:xfrm>
              <a:custGeom>
                <a:avLst/>
                <a:gdLst>
                  <a:gd name="connsiteX0" fmla="*/ 381952 w 396114"/>
                  <a:gd name="connsiteY0" fmla="*/ 307657 h 376237"/>
                  <a:gd name="connsiteX1" fmla="*/ 278130 w 396114"/>
                  <a:gd name="connsiteY1" fmla="*/ 224790 h 376237"/>
                  <a:gd name="connsiteX2" fmla="*/ 299085 w 396114"/>
                  <a:gd name="connsiteY2" fmla="*/ 149542 h 376237"/>
                  <a:gd name="connsiteX3" fmla="*/ 149542 w 396114"/>
                  <a:gd name="connsiteY3" fmla="*/ 0 h 376237"/>
                  <a:gd name="connsiteX4" fmla="*/ 0 w 396114"/>
                  <a:gd name="connsiteY4" fmla="*/ 149542 h 376237"/>
                  <a:gd name="connsiteX5" fmla="*/ 149542 w 396114"/>
                  <a:gd name="connsiteY5" fmla="*/ 299085 h 376237"/>
                  <a:gd name="connsiteX6" fmla="*/ 223838 w 396114"/>
                  <a:gd name="connsiteY6" fmla="*/ 279082 h 376237"/>
                  <a:gd name="connsiteX7" fmla="*/ 223838 w 396114"/>
                  <a:gd name="connsiteY7" fmla="*/ 279082 h 376237"/>
                  <a:gd name="connsiteX8" fmla="*/ 334327 w 396114"/>
                  <a:gd name="connsiteY8" fmla="*/ 367665 h 376237"/>
                  <a:gd name="connsiteX9" fmla="*/ 358140 w 396114"/>
                  <a:gd name="connsiteY9" fmla="*/ 376238 h 376237"/>
                  <a:gd name="connsiteX10" fmla="*/ 387667 w 396114"/>
                  <a:gd name="connsiteY10" fmla="*/ 361950 h 376237"/>
                  <a:gd name="connsiteX11" fmla="*/ 381952 w 396114"/>
                  <a:gd name="connsiteY11" fmla="*/ 307657 h 376237"/>
                  <a:gd name="connsiteX12" fmla="*/ 46672 w 396114"/>
                  <a:gd name="connsiteY12" fmla="*/ 148590 h 376237"/>
                  <a:gd name="connsiteX13" fmla="*/ 148590 w 396114"/>
                  <a:gd name="connsiteY13" fmla="*/ 46672 h 376237"/>
                  <a:gd name="connsiteX14" fmla="*/ 250507 w 396114"/>
                  <a:gd name="connsiteY14" fmla="*/ 148590 h 376237"/>
                  <a:gd name="connsiteX15" fmla="*/ 148590 w 396114"/>
                  <a:gd name="connsiteY15" fmla="*/ 250507 h 376237"/>
                  <a:gd name="connsiteX16" fmla="*/ 46672 w 396114"/>
                  <a:gd name="connsiteY16" fmla="*/ 148590 h 37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96114" h="376237">
                    <a:moveTo>
                      <a:pt x="381952" y="307657"/>
                    </a:moveTo>
                    <a:lnTo>
                      <a:pt x="278130" y="224790"/>
                    </a:lnTo>
                    <a:cubicBezTo>
                      <a:pt x="291465" y="202882"/>
                      <a:pt x="299085" y="177165"/>
                      <a:pt x="299085" y="149542"/>
                    </a:cubicBezTo>
                    <a:cubicBezTo>
                      <a:pt x="299085" y="66675"/>
                      <a:pt x="231457" y="0"/>
                      <a:pt x="149542" y="0"/>
                    </a:cubicBezTo>
                    <a:cubicBezTo>
                      <a:pt x="67627" y="0"/>
                      <a:pt x="0" y="67627"/>
                      <a:pt x="0" y="149542"/>
                    </a:cubicBezTo>
                    <a:cubicBezTo>
                      <a:pt x="0" y="231457"/>
                      <a:pt x="67627" y="299085"/>
                      <a:pt x="149542" y="299085"/>
                    </a:cubicBezTo>
                    <a:cubicBezTo>
                      <a:pt x="177165" y="299085"/>
                      <a:pt x="201930" y="291465"/>
                      <a:pt x="223838" y="279082"/>
                    </a:cubicBezTo>
                    <a:cubicBezTo>
                      <a:pt x="223838" y="279082"/>
                      <a:pt x="223838" y="279082"/>
                      <a:pt x="223838" y="279082"/>
                    </a:cubicBezTo>
                    <a:lnTo>
                      <a:pt x="334327" y="367665"/>
                    </a:lnTo>
                    <a:cubicBezTo>
                      <a:pt x="340995" y="373380"/>
                      <a:pt x="349567" y="376238"/>
                      <a:pt x="358140" y="376238"/>
                    </a:cubicBezTo>
                    <a:cubicBezTo>
                      <a:pt x="369570" y="376238"/>
                      <a:pt x="380047" y="371475"/>
                      <a:pt x="387667" y="361950"/>
                    </a:cubicBezTo>
                    <a:cubicBezTo>
                      <a:pt x="401002" y="344805"/>
                      <a:pt x="398145" y="320992"/>
                      <a:pt x="381952" y="307657"/>
                    </a:cubicBezTo>
                    <a:close/>
                    <a:moveTo>
                      <a:pt x="46672" y="148590"/>
                    </a:moveTo>
                    <a:cubicBezTo>
                      <a:pt x="46672" y="92392"/>
                      <a:pt x="92392" y="46672"/>
                      <a:pt x="148590" y="46672"/>
                    </a:cubicBezTo>
                    <a:cubicBezTo>
                      <a:pt x="204788" y="46672"/>
                      <a:pt x="250507" y="92392"/>
                      <a:pt x="250507" y="148590"/>
                    </a:cubicBezTo>
                    <a:cubicBezTo>
                      <a:pt x="250507" y="204788"/>
                      <a:pt x="204788" y="250507"/>
                      <a:pt x="148590" y="250507"/>
                    </a:cubicBezTo>
                    <a:cubicBezTo>
                      <a:pt x="92392" y="250507"/>
                      <a:pt x="46672" y="204788"/>
                      <a:pt x="46672" y="14859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75"/>
              </a:p>
            </p:txBody>
          </p:sp>
          <p:grpSp>
            <p:nvGrpSpPr>
              <p:cNvPr id="1036" name="Graphic 11">
                <a:extLst>
                  <a:ext uri="{FF2B5EF4-FFF2-40B4-BE49-F238E27FC236}">
                    <a16:creationId xmlns:a16="http://schemas.microsoft.com/office/drawing/2014/main" id="{85888605-949B-409E-9FB9-BD6A355CD1E8}"/>
                  </a:ext>
                </a:extLst>
              </p:cNvPr>
              <p:cNvGrpSpPr/>
              <p:nvPr/>
            </p:nvGrpSpPr>
            <p:grpSpPr>
              <a:xfrm>
                <a:off x="5253595" y="8435962"/>
                <a:ext cx="763122" cy="775152"/>
                <a:chOff x="-11710035" y="5044440"/>
                <a:chExt cx="422910" cy="429577"/>
              </a:xfrm>
              <a:solidFill>
                <a:schemeClr val="accent1"/>
              </a:solidFill>
            </p:grpSpPr>
            <p:sp>
              <p:nvSpPr>
                <p:cNvPr id="1037" name="Freeform: Shape 133">
                  <a:extLst>
                    <a:ext uri="{FF2B5EF4-FFF2-40B4-BE49-F238E27FC236}">
                      <a16:creationId xmlns:a16="http://schemas.microsoft.com/office/drawing/2014/main" id="{8A3B040F-CD7F-4CEF-A729-4FC477FB9F57}"/>
                    </a:ext>
                  </a:extLst>
                </p:cNvPr>
                <p:cNvSpPr/>
                <p:nvPr/>
              </p:nvSpPr>
              <p:spPr>
                <a:xfrm>
                  <a:off x="-11512867" y="5053012"/>
                  <a:ext cx="9525" cy="9525"/>
                </a:xfrm>
                <a:custGeom>
                  <a:avLst/>
                  <a:gdLst>
                    <a:gd name="connsiteX0" fmla="*/ 0 w 9525"/>
                    <a:gd name="connsiteY0" fmla="*/ 0 h 9525"/>
                    <a:gd name="connsiteX1" fmla="*/ 0 w 9525"/>
                    <a:gd name="connsiteY1" fmla="*/ 0 h 9525"/>
                    <a:gd name="connsiteX2" fmla="*/ 0 w 9525"/>
                    <a:gd name="connsiteY2" fmla="*/ 0 h 9525"/>
                    <a:gd name="connsiteX3" fmla="*/ 0 w 9525"/>
                    <a:gd name="connsiteY3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25" h="952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9C4E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1038" name="Freeform: Shape 134">
                  <a:extLst>
                    <a:ext uri="{FF2B5EF4-FFF2-40B4-BE49-F238E27FC236}">
                      <a16:creationId xmlns:a16="http://schemas.microsoft.com/office/drawing/2014/main" id="{70F1D923-A6A3-481F-B39D-C71C2BE3CC18}"/>
                    </a:ext>
                  </a:extLst>
                </p:cNvPr>
                <p:cNvSpPr/>
                <p:nvPr/>
              </p:nvSpPr>
              <p:spPr>
                <a:xfrm>
                  <a:off x="-11577637" y="5070157"/>
                  <a:ext cx="5715" cy="3810"/>
                </a:xfrm>
                <a:custGeom>
                  <a:avLst/>
                  <a:gdLst>
                    <a:gd name="connsiteX0" fmla="*/ 5715 w 5715"/>
                    <a:gd name="connsiteY0" fmla="*/ 0 h 3810"/>
                    <a:gd name="connsiteX1" fmla="*/ 5715 w 5715"/>
                    <a:gd name="connsiteY1" fmla="*/ 0 h 3810"/>
                    <a:gd name="connsiteX2" fmla="*/ 5715 w 5715"/>
                    <a:gd name="connsiteY2" fmla="*/ 0 h 3810"/>
                    <a:gd name="connsiteX3" fmla="*/ 3810 w 5715"/>
                    <a:gd name="connsiteY3" fmla="*/ 953 h 3810"/>
                    <a:gd name="connsiteX4" fmla="*/ 953 w 5715"/>
                    <a:gd name="connsiteY4" fmla="*/ 1905 h 3810"/>
                    <a:gd name="connsiteX5" fmla="*/ 953 w 5715"/>
                    <a:gd name="connsiteY5" fmla="*/ 1905 h 3810"/>
                    <a:gd name="connsiteX6" fmla="*/ 0 w 5715"/>
                    <a:gd name="connsiteY6" fmla="*/ 2858 h 3810"/>
                    <a:gd name="connsiteX7" fmla="*/ 953 w 5715"/>
                    <a:gd name="connsiteY7" fmla="*/ 2858 h 3810"/>
                    <a:gd name="connsiteX8" fmla="*/ 953 w 5715"/>
                    <a:gd name="connsiteY8" fmla="*/ 2858 h 3810"/>
                    <a:gd name="connsiteX9" fmla="*/ 0 w 5715"/>
                    <a:gd name="connsiteY9" fmla="*/ 3810 h 3810"/>
                    <a:gd name="connsiteX10" fmla="*/ 953 w 5715"/>
                    <a:gd name="connsiteY10" fmla="*/ 3810 h 3810"/>
                    <a:gd name="connsiteX11" fmla="*/ 5715 w 5715"/>
                    <a:gd name="connsiteY11" fmla="*/ 0 h 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715" h="3810">
                      <a:moveTo>
                        <a:pt x="5715" y="0"/>
                      </a:moveTo>
                      <a:cubicBezTo>
                        <a:pt x="5715" y="0"/>
                        <a:pt x="5715" y="0"/>
                        <a:pt x="5715" y="0"/>
                      </a:cubicBezTo>
                      <a:cubicBezTo>
                        <a:pt x="5715" y="0"/>
                        <a:pt x="5715" y="0"/>
                        <a:pt x="5715" y="0"/>
                      </a:cubicBezTo>
                      <a:cubicBezTo>
                        <a:pt x="4763" y="0"/>
                        <a:pt x="3810" y="953"/>
                        <a:pt x="3810" y="953"/>
                      </a:cubicBezTo>
                      <a:cubicBezTo>
                        <a:pt x="2858" y="953"/>
                        <a:pt x="1905" y="1905"/>
                        <a:pt x="953" y="1905"/>
                      </a:cubicBezTo>
                      <a:cubicBezTo>
                        <a:pt x="953" y="1905"/>
                        <a:pt x="953" y="1905"/>
                        <a:pt x="953" y="1905"/>
                      </a:cubicBezTo>
                      <a:cubicBezTo>
                        <a:pt x="0" y="2858"/>
                        <a:pt x="0" y="2858"/>
                        <a:pt x="0" y="2858"/>
                      </a:cubicBezTo>
                      <a:cubicBezTo>
                        <a:pt x="953" y="2858"/>
                        <a:pt x="953" y="2858"/>
                        <a:pt x="953" y="2858"/>
                      </a:cubicBezTo>
                      <a:cubicBezTo>
                        <a:pt x="953" y="2858"/>
                        <a:pt x="953" y="2858"/>
                        <a:pt x="953" y="2858"/>
                      </a:cubicBezTo>
                      <a:cubicBezTo>
                        <a:pt x="953" y="2858"/>
                        <a:pt x="0" y="3810"/>
                        <a:pt x="0" y="3810"/>
                      </a:cubicBezTo>
                      <a:cubicBezTo>
                        <a:pt x="0" y="3810"/>
                        <a:pt x="953" y="3810"/>
                        <a:pt x="953" y="3810"/>
                      </a:cubicBezTo>
                      <a:cubicBezTo>
                        <a:pt x="953" y="2858"/>
                        <a:pt x="4763" y="953"/>
                        <a:pt x="5715" y="0"/>
                      </a:cubicBezTo>
                      <a:close/>
                    </a:path>
                  </a:pathLst>
                </a:custGeom>
                <a:solidFill>
                  <a:srgbClr val="99C4E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1039" name="Freeform: Shape 135">
                  <a:extLst>
                    <a:ext uri="{FF2B5EF4-FFF2-40B4-BE49-F238E27FC236}">
                      <a16:creationId xmlns:a16="http://schemas.microsoft.com/office/drawing/2014/main" id="{4A43C330-E515-4793-B48D-5E424E246423}"/>
                    </a:ext>
                  </a:extLst>
                </p:cNvPr>
                <p:cNvSpPr/>
                <p:nvPr/>
              </p:nvSpPr>
              <p:spPr>
                <a:xfrm>
                  <a:off x="-11496675" y="5053012"/>
                  <a:ext cx="714" cy="9525"/>
                </a:xfrm>
                <a:custGeom>
                  <a:avLst/>
                  <a:gdLst>
                    <a:gd name="connsiteX0" fmla="*/ 0 w 714"/>
                    <a:gd name="connsiteY0" fmla="*/ 0 h 9525"/>
                    <a:gd name="connsiteX1" fmla="*/ 0 w 714"/>
                    <a:gd name="connsiteY1" fmla="*/ 0 h 9525"/>
                    <a:gd name="connsiteX2" fmla="*/ 0 w 714"/>
                    <a:gd name="connsiteY2" fmla="*/ 0 h 9525"/>
                    <a:gd name="connsiteX3" fmla="*/ 0 w 714"/>
                    <a:gd name="connsiteY3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4" h="9525">
                      <a:moveTo>
                        <a:pt x="0" y="0"/>
                      </a:moveTo>
                      <a:cubicBezTo>
                        <a:pt x="953" y="0"/>
                        <a:pt x="953" y="0"/>
                        <a:pt x="0" y="0"/>
                      </a:cubicBezTo>
                      <a:cubicBezTo>
                        <a:pt x="953" y="0"/>
                        <a:pt x="953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9C4E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1040" name="Freeform: Shape 136">
                  <a:extLst>
                    <a:ext uri="{FF2B5EF4-FFF2-40B4-BE49-F238E27FC236}">
                      <a16:creationId xmlns:a16="http://schemas.microsoft.com/office/drawing/2014/main" id="{298E853C-E0D5-4EE7-87F4-0DA30D8BBEF7}"/>
                    </a:ext>
                  </a:extLst>
                </p:cNvPr>
                <p:cNvSpPr/>
                <p:nvPr/>
              </p:nvSpPr>
              <p:spPr>
                <a:xfrm>
                  <a:off x="-11494770" y="5053012"/>
                  <a:ext cx="7620" cy="952"/>
                </a:xfrm>
                <a:custGeom>
                  <a:avLst/>
                  <a:gdLst>
                    <a:gd name="connsiteX0" fmla="*/ 2858 w 7620"/>
                    <a:gd name="connsiteY0" fmla="*/ 0 h 952"/>
                    <a:gd name="connsiteX1" fmla="*/ 0 w 7620"/>
                    <a:gd name="connsiteY1" fmla="*/ 0 h 952"/>
                    <a:gd name="connsiteX2" fmla="*/ 0 w 7620"/>
                    <a:gd name="connsiteY2" fmla="*/ 0 h 952"/>
                    <a:gd name="connsiteX3" fmla="*/ 953 w 7620"/>
                    <a:gd name="connsiteY3" fmla="*/ 0 h 952"/>
                    <a:gd name="connsiteX4" fmla="*/ 953 w 7620"/>
                    <a:gd name="connsiteY4" fmla="*/ 0 h 952"/>
                    <a:gd name="connsiteX5" fmla="*/ 7620 w 7620"/>
                    <a:gd name="connsiteY5" fmla="*/ 953 h 952"/>
                    <a:gd name="connsiteX6" fmla="*/ 7620 w 7620"/>
                    <a:gd name="connsiteY6" fmla="*/ 953 h 952"/>
                    <a:gd name="connsiteX7" fmla="*/ 2858 w 7620"/>
                    <a:gd name="connsiteY7" fmla="*/ 0 h 952"/>
                    <a:gd name="connsiteX8" fmla="*/ 2858 w 7620"/>
                    <a:gd name="connsiteY8" fmla="*/ 0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20" h="952">
                      <a:moveTo>
                        <a:pt x="2858" y="0"/>
                      </a:moveTo>
                      <a:cubicBezTo>
                        <a:pt x="1905" y="0"/>
                        <a:pt x="953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953" y="0"/>
                        <a:pt x="953" y="0"/>
                      </a:cubicBezTo>
                      <a:cubicBezTo>
                        <a:pt x="953" y="0"/>
                        <a:pt x="953" y="0"/>
                        <a:pt x="953" y="0"/>
                      </a:cubicBezTo>
                      <a:cubicBezTo>
                        <a:pt x="2858" y="0"/>
                        <a:pt x="4763" y="953"/>
                        <a:pt x="7620" y="953"/>
                      </a:cubicBezTo>
                      <a:cubicBezTo>
                        <a:pt x="7620" y="953"/>
                        <a:pt x="7620" y="953"/>
                        <a:pt x="7620" y="953"/>
                      </a:cubicBezTo>
                      <a:cubicBezTo>
                        <a:pt x="4763" y="953"/>
                        <a:pt x="2858" y="0"/>
                        <a:pt x="2858" y="0"/>
                      </a:cubicBezTo>
                      <a:cubicBezTo>
                        <a:pt x="1905" y="0"/>
                        <a:pt x="1905" y="0"/>
                        <a:pt x="2858" y="0"/>
                      </a:cubicBezTo>
                      <a:close/>
                    </a:path>
                  </a:pathLst>
                </a:custGeom>
                <a:solidFill>
                  <a:srgbClr val="99C4E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1041" name="Freeform: Shape 137">
                  <a:extLst>
                    <a:ext uri="{FF2B5EF4-FFF2-40B4-BE49-F238E27FC236}">
                      <a16:creationId xmlns:a16="http://schemas.microsoft.com/office/drawing/2014/main" id="{77A966FE-8DC3-435D-A0A6-103C2A152260}"/>
                    </a:ext>
                  </a:extLst>
                </p:cNvPr>
                <p:cNvSpPr/>
                <p:nvPr/>
              </p:nvSpPr>
              <p:spPr>
                <a:xfrm>
                  <a:off x="-11472862" y="5065394"/>
                  <a:ext cx="17211" cy="13335"/>
                </a:xfrm>
                <a:custGeom>
                  <a:avLst/>
                  <a:gdLst>
                    <a:gd name="connsiteX0" fmla="*/ 7620 w 17211"/>
                    <a:gd name="connsiteY0" fmla="*/ 3810 h 13335"/>
                    <a:gd name="connsiteX1" fmla="*/ 7620 w 17211"/>
                    <a:gd name="connsiteY1" fmla="*/ 3810 h 13335"/>
                    <a:gd name="connsiteX2" fmla="*/ 16192 w 17211"/>
                    <a:gd name="connsiteY2" fmla="*/ 8573 h 13335"/>
                    <a:gd name="connsiteX3" fmla="*/ 16192 w 17211"/>
                    <a:gd name="connsiteY3" fmla="*/ 8573 h 13335"/>
                    <a:gd name="connsiteX4" fmla="*/ 5715 w 17211"/>
                    <a:gd name="connsiteY4" fmla="*/ 2858 h 13335"/>
                    <a:gd name="connsiteX5" fmla="*/ 5715 w 17211"/>
                    <a:gd name="connsiteY5" fmla="*/ 2858 h 13335"/>
                    <a:gd name="connsiteX6" fmla="*/ 0 w 17211"/>
                    <a:gd name="connsiteY6" fmla="*/ 0 h 13335"/>
                    <a:gd name="connsiteX7" fmla="*/ 14288 w 17211"/>
                    <a:gd name="connsiteY7" fmla="*/ 10478 h 13335"/>
                    <a:gd name="connsiteX8" fmla="*/ 13335 w 17211"/>
                    <a:gd name="connsiteY8" fmla="*/ 10478 h 13335"/>
                    <a:gd name="connsiteX9" fmla="*/ 15240 w 17211"/>
                    <a:gd name="connsiteY9" fmla="*/ 13335 h 13335"/>
                    <a:gd name="connsiteX10" fmla="*/ 14288 w 17211"/>
                    <a:gd name="connsiteY10" fmla="*/ 12383 h 13335"/>
                    <a:gd name="connsiteX11" fmla="*/ 14288 w 17211"/>
                    <a:gd name="connsiteY11" fmla="*/ 12383 h 13335"/>
                    <a:gd name="connsiteX12" fmla="*/ 16192 w 17211"/>
                    <a:gd name="connsiteY12" fmla="*/ 13335 h 13335"/>
                    <a:gd name="connsiteX13" fmla="*/ 16192 w 17211"/>
                    <a:gd name="connsiteY13" fmla="*/ 13335 h 13335"/>
                    <a:gd name="connsiteX14" fmla="*/ 16192 w 17211"/>
                    <a:gd name="connsiteY14" fmla="*/ 13335 h 13335"/>
                    <a:gd name="connsiteX15" fmla="*/ 16192 w 17211"/>
                    <a:gd name="connsiteY15" fmla="*/ 13335 h 13335"/>
                    <a:gd name="connsiteX16" fmla="*/ 16192 w 17211"/>
                    <a:gd name="connsiteY16" fmla="*/ 13335 h 13335"/>
                    <a:gd name="connsiteX17" fmla="*/ 16192 w 17211"/>
                    <a:gd name="connsiteY17" fmla="*/ 13335 h 13335"/>
                    <a:gd name="connsiteX18" fmla="*/ 16192 w 17211"/>
                    <a:gd name="connsiteY18" fmla="*/ 13335 h 13335"/>
                    <a:gd name="connsiteX19" fmla="*/ 16192 w 17211"/>
                    <a:gd name="connsiteY19" fmla="*/ 13335 h 13335"/>
                    <a:gd name="connsiteX20" fmla="*/ 16192 w 17211"/>
                    <a:gd name="connsiteY20" fmla="*/ 13335 h 13335"/>
                    <a:gd name="connsiteX21" fmla="*/ 17145 w 17211"/>
                    <a:gd name="connsiteY21" fmla="*/ 13335 h 13335"/>
                    <a:gd name="connsiteX22" fmla="*/ 7620 w 17211"/>
                    <a:gd name="connsiteY22" fmla="*/ 3810 h 13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7211" h="13335">
                      <a:moveTo>
                        <a:pt x="7620" y="3810"/>
                      </a:moveTo>
                      <a:cubicBezTo>
                        <a:pt x="7620" y="3810"/>
                        <a:pt x="8572" y="2858"/>
                        <a:pt x="7620" y="3810"/>
                      </a:cubicBezTo>
                      <a:cubicBezTo>
                        <a:pt x="10478" y="4763"/>
                        <a:pt x="13335" y="6668"/>
                        <a:pt x="16192" y="8573"/>
                      </a:cubicBezTo>
                      <a:cubicBezTo>
                        <a:pt x="16192" y="8573"/>
                        <a:pt x="16192" y="8573"/>
                        <a:pt x="16192" y="8573"/>
                      </a:cubicBezTo>
                      <a:cubicBezTo>
                        <a:pt x="12383" y="7620"/>
                        <a:pt x="9525" y="3810"/>
                        <a:pt x="5715" y="2858"/>
                      </a:cubicBezTo>
                      <a:cubicBezTo>
                        <a:pt x="5715" y="2858"/>
                        <a:pt x="5715" y="2858"/>
                        <a:pt x="5715" y="2858"/>
                      </a:cubicBezTo>
                      <a:cubicBezTo>
                        <a:pt x="3810" y="1905"/>
                        <a:pt x="1905" y="953"/>
                        <a:pt x="0" y="0"/>
                      </a:cubicBezTo>
                      <a:cubicBezTo>
                        <a:pt x="6667" y="3810"/>
                        <a:pt x="13335" y="7620"/>
                        <a:pt x="14288" y="10478"/>
                      </a:cubicBezTo>
                      <a:cubicBezTo>
                        <a:pt x="14288" y="10478"/>
                        <a:pt x="14288" y="10478"/>
                        <a:pt x="13335" y="10478"/>
                      </a:cubicBezTo>
                      <a:cubicBezTo>
                        <a:pt x="13335" y="10478"/>
                        <a:pt x="16192" y="11430"/>
                        <a:pt x="15240" y="13335"/>
                      </a:cubicBezTo>
                      <a:cubicBezTo>
                        <a:pt x="15240" y="13335"/>
                        <a:pt x="14288" y="13335"/>
                        <a:pt x="14288" y="12383"/>
                      </a:cubicBezTo>
                      <a:cubicBezTo>
                        <a:pt x="14288" y="12383"/>
                        <a:pt x="14288" y="12383"/>
                        <a:pt x="14288" y="12383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6192" y="13335"/>
                      </a:cubicBezTo>
                      <a:cubicBezTo>
                        <a:pt x="16192" y="13335"/>
                        <a:pt x="16192" y="13335"/>
                        <a:pt x="17145" y="13335"/>
                      </a:cubicBezTo>
                      <a:cubicBezTo>
                        <a:pt x="18097" y="13335"/>
                        <a:pt x="8572" y="4763"/>
                        <a:pt x="7620" y="3810"/>
                      </a:cubicBezTo>
                      <a:close/>
                    </a:path>
                  </a:pathLst>
                </a:custGeom>
                <a:solidFill>
                  <a:srgbClr val="99C4E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1042" name="Freeform: Shape 138">
                  <a:extLst>
                    <a:ext uri="{FF2B5EF4-FFF2-40B4-BE49-F238E27FC236}">
                      <a16:creationId xmlns:a16="http://schemas.microsoft.com/office/drawing/2014/main" id="{7976CEA1-C856-4EF9-8130-231508C25399}"/>
                    </a:ext>
                  </a:extLst>
                </p:cNvPr>
                <p:cNvSpPr/>
                <p:nvPr/>
              </p:nvSpPr>
              <p:spPr>
                <a:xfrm>
                  <a:off x="-11287125" y="5269230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2857 h 4762"/>
                    <a:gd name="connsiteX1" fmla="*/ 0 w 9525"/>
                    <a:gd name="connsiteY1" fmla="*/ 2857 h 4762"/>
                    <a:gd name="connsiteX2" fmla="*/ 0 w 9525"/>
                    <a:gd name="connsiteY2" fmla="*/ 4763 h 4762"/>
                    <a:gd name="connsiteX3" fmla="*/ 0 w 9525"/>
                    <a:gd name="connsiteY3" fmla="*/ 0 h 4762"/>
                    <a:gd name="connsiteX4" fmla="*/ 0 w 9525"/>
                    <a:gd name="connsiteY4" fmla="*/ 952 h 4762"/>
                    <a:gd name="connsiteX5" fmla="*/ 0 w 9525"/>
                    <a:gd name="connsiteY5" fmla="*/ 2857 h 4762"/>
                    <a:gd name="connsiteX6" fmla="*/ 0 w 9525"/>
                    <a:gd name="connsiteY6" fmla="*/ 2857 h 4762"/>
                    <a:gd name="connsiteX7" fmla="*/ 0 w 9525"/>
                    <a:gd name="connsiteY7" fmla="*/ 2857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525" h="4762">
                      <a:moveTo>
                        <a:pt x="0" y="2857"/>
                      </a:moveTo>
                      <a:lnTo>
                        <a:pt x="0" y="2857"/>
                      </a:lnTo>
                      <a:cubicBezTo>
                        <a:pt x="0" y="3810"/>
                        <a:pt x="0" y="3810"/>
                        <a:pt x="0" y="4763"/>
                      </a:cubicBezTo>
                      <a:cubicBezTo>
                        <a:pt x="0" y="2857"/>
                        <a:pt x="0" y="1905"/>
                        <a:pt x="0" y="0"/>
                      </a:cubicBezTo>
                      <a:cubicBezTo>
                        <a:pt x="0" y="0"/>
                        <a:pt x="0" y="952"/>
                        <a:pt x="0" y="952"/>
                      </a:cubicBezTo>
                      <a:lnTo>
                        <a:pt x="0" y="2857"/>
                      </a:lnTo>
                      <a:cubicBezTo>
                        <a:pt x="0" y="2857"/>
                        <a:pt x="0" y="2857"/>
                        <a:pt x="0" y="2857"/>
                      </a:cubicBezTo>
                      <a:cubicBezTo>
                        <a:pt x="0" y="2857"/>
                        <a:pt x="0" y="2857"/>
                        <a:pt x="0" y="2857"/>
                      </a:cubicBezTo>
                      <a:close/>
                    </a:path>
                  </a:pathLst>
                </a:custGeom>
                <a:solidFill>
                  <a:srgbClr val="99C4E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1043" name="Freeform: Shape 139">
                  <a:extLst>
                    <a:ext uri="{FF2B5EF4-FFF2-40B4-BE49-F238E27FC236}">
                      <a16:creationId xmlns:a16="http://schemas.microsoft.com/office/drawing/2014/main" id="{BA68A32C-3DAC-4AF3-A290-9C7599153119}"/>
                    </a:ext>
                  </a:extLst>
                </p:cNvPr>
                <p:cNvSpPr/>
                <p:nvPr/>
              </p:nvSpPr>
              <p:spPr>
                <a:xfrm>
                  <a:off x="-11287125" y="5264467"/>
                  <a:ext cx="9525" cy="1904"/>
                </a:xfrm>
                <a:custGeom>
                  <a:avLst/>
                  <a:gdLst>
                    <a:gd name="connsiteX0" fmla="*/ 0 w 9525"/>
                    <a:gd name="connsiteY0" fmla="*/ 1905 h 1904"/>
                    <a:gd name="connsiteX1" fmla="*/ 0 w 9525"/>
                    <a:gd name="connsiteY1" fmla="*/ 952 h 1904"/>
                    <a:gd name="connsiteX2" fmla="*/ 0 w 9525"/>
                    <a:gd name="connsiteY2" fmla="*/ 0 h 1904"/>
                    <a:gd name="connsiteX3" fmla="*/ 0 w 9525"/>
                    <a:gd name="connsiteY3" fmla="*/ 0 h 1904"/>
                    <a:gd name="connsiteX4" fmla="*/ 0 w 9525"/>
                    <a:gd name="connsiteY4" fmla="*/ 1905 h 1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25" h="1904">
                      <a:moveTo>
                        <a:pt x="0" y="1905"/>
                      </a:moveTo>
                      <a:lnTo>
                        <a:pt x="0" y="952"/>
                      </a:lnTo>
                      <a:cubicBezTo>
                        <a:pt x="0" y="952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952"/>
                        <a:pt x="0" y="952"/>
                        <a:pt x="0" y="1905"/>
                      </a:cubicBezTo>
                      <a:close/>
                    </a:path>
                  </a:pathLst>
                </a:custGeom>
                <a:solidFill>
                  <a:srgbClr val="99C4E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1044" name="Freeform: Shape 140">
                  <a:extLst>
                    <a:ext uri="{FF2B5EF4-FFF2-40B4-BE49-F238E27FC236}">
                      <a16:creationId xmlns:a16="http://schemas.microsoft.com/office/drawing/2014/main" id="{9D66F02F-0B24-4AD7-BD3E-6E27EA395480}"/>
                    </a:ext>
                  </a:extLst>
                </p:cNvPr>
                <p:cNvSpPr/>
                <p:nvPr/>
              </p:nvSpPr>
              <p:spPr>
                <a:xfrm>
                  <a:off x="-11287125" y="5267325"/>
                  <a:ext cx="9525" cy="952"/>
                </a:xfrm>
                <a:custGeom>
                  <a:avLst/>
                  <a:gdLst>
                    <a:gd name="connsiteX0" fmla="*/ 0 w 9525"/>
                    <a:gd name="connsiteY0" fmla="*/ 953 h 952"/>
                    <a:gd name="connsiteX1" fmla="*/ 0 w 9525"/>
                    <a:gd name="connsiteY1" fmla="*/ 0 h 952"/>
                    <a:gd name="connsiteX2" fmla="*/ 0 w 9525"/>
                    <a:gd name="connsiteY2" fmla="*/ 953 h 952"/>
                    <a:gd name="connsiteX3" fmla="*/ 0 w 9525"/>
                    <a:gd name="connsiteY3" fmla="*/ 953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25" h="952">
                      <a:moveTo>
                        <a:pt x="0" y="953"/>
                      </a:moveTo>
                      <a:cubicBezTo>
                        <a:pt x="0" y="953"/>
                        <a:pt x="0" y="0"/>
                        <a:pt x="0" y="0"/>
                      </a:cubicBezTo>
                      <a:lnTo>
                        <a:pt x="0" y="953"/>
                      </a:lnTo>
                      <a:cubicBezTo>
                        <a:pt x="0" y="953"/>
                        <a:pt x="0" y="953"/>
                        <a:pt x="0" y="953"/>
                      </a:cubicBezTo>
                      <a:close/>
                    </a:path>
                  </a:pathLst>
                </a:custGeom>
                <a:solidFill>
                  <a:srgbClr val="99C4E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1045" name="Freeform: Shape 141">
                  <a:extLst>
                    <a:ext uri="{FF2B5EF4-FFF2-40B4-BE49-F238E27FC236}">
                      <a16:creationId xmlns:a16="http://schemas.microsoft.com/office/drawing/2014/main" id="{7884CB5C-40C5-42FB-BFEC-4B3BC0C53E17}"/>
                    </a:ext>
                  </a:extLst>
                </p:cNvPr>
                <p:cNvSpPr/>
                <p:nvPr/>
              </p:nvSpPr>
              <p:spPr>
                <a:xfrm>
                  <a:off x="-11710035" y="5044440"/>
                  <a:ext cx="420622" cy="429577"/>
                </a:xfrm>
                <a:custGeom>
                  <a:avLst/>
                  <a:gdLst>
                    <a:gd name="connsiteX0" fmla="*/ 210502 w 420622"/>
                    <a:gd name="connsiteY0" fmla="*/ 0 h 429577"/>
                    <a:gd name="connsiteX1" fmla="*/ 188595 w 420622"/>
                    <a:gd name="connsiteY1" fmla="*/ 953 h 429577"/>
                    <a:gd name="connsiteX2" fmla="*/ 188595 w 420622"/>
                    <a:gd name="connsiteY2" fmla="*/ 953 h 429577"/>
                    <a:gd name="connsiteX3" fmla="*/ 189548 w 420622"/>
                    <a:gd name="connsiteY3" fmla="*/ 953 h 429577"/>
                    <a:gd name="connsiteX4" fmla="*/ 188595 w 420622"/>
                    <a:gd name="connsiteY4" fmla="*/ 953 h 429577"/>
                    <a:gd name="connsiteX5" fmla="*/ 191452 w 420622"/>
                    <a:gd name="connsiteY5" fmla="*/ 953 h 429577"/>
                    <a:gd name="connsiteX6" fmla="*/ 191452 w 420622"/>
                    <a:gd name="connsiteY6" fmla="*/ 953 h 429577"/>
                    <a:gd name="connsiteX7" fmla="*/ 191452 w 420622"/>
                    <a:gd name="connsiteY7" fmla="*/ 953 h 429577"/>
                    <a:gd name="connsiteX8" fmla="*/ 191452 w 420622"/>
                    <a:gd name="connsiteY8" fmla="*/ 953 h 429577"/>
                    <a:gd name="connsiteX9" fmla="*/ 191452 w 420622"/>
                    <a:gd name="connsiteY9" fmla="*/ 953 h 429577"/>
                    <a:gd name="connsiteX10" fmla="*/ 191452 w 420622"/>
                    <a:gd name="connsiteY10" fmla="*/ 953 h 429577"/>
                    <a:gd name="connsiteX11" fmla="*/ 191452 w 420622"/>
                    <a:gd name="connsiteY11" fmla="*/ 953 h 429577"/>
                    <a:gd name="connsiteX12" fmla="*/ 191452 w 420622"/>
                    <a:gd name="connsiteY12" fmla="*/ 953 h 429577"/>
                    <a:gd name="connsiteX13" fmla="*/ 192405 w 420622"/>
                    <a:gd name="connsiteY13" fmla="*/ 953 h 429577"/>
                    <a:gd name="connsiteX14" fmla="*/ 192405 w 420622"/>
                    <a:gd name="connsiteY14" fmla="*/ 953 h 429577"/>
                    <a:gd name="connsiteX15" fmla="*/ 192405 w 420622"/>
                    <a:gd name="connsiteY15" fmla="*/ 953 h 429577"/>
                    <a:gd name="connsiteX16" fmla="*/ 192405 w 420622"/>
                    <a:gd name="connsiteY16" fmla="*/ 953 h 429577"/>
                    <a:gd name="connsiteX17" fmla="*/ 192405 w 420622"/>
                    <a:gd name="connsiteY17" fmla="*/ 953 h 429577"/>
                    <a:gd name="connsiteX18" fmla="*/ 192405 w 420622"/>
                    <a:gd name="connsiteY18" fmla="*/ 953 h 429577"/>
                    <a:gd name="connsiteX19" fmla="*/ 192405 w 420622"/>
                    <a:gd name="connsiteY19" fmla="*/ 953 h 429577"/>
                    <a:gd name="connsiteX20" fmla="*/ 192405 w 420622"/>
                    <a:gd name="connsiteY20" fmla="*/ 953 h 429577"/>
                    <a:gd name="connsiteX21" fmla="*/ 192405 w 420622"/>
                    <a:gd name="connsiteY21" fmla="*/ 953 h 429577"/>
                    <a:gd name="connsiteX22" fmla="*/ 192405 w 420622"/>
                    <a:gd name="connsiteY22" fmla="*/ 953 h 429577"/>
                    <a:gd name="connsiteX23" fmla="*/ 192405 w 420622"/>
                    <a:gd name="connsiteY23" fmla="*/ 953 h 429577"/>
                    <a:gd name="connsiteX24" fmla="*/ 192405 w 420622"/>
                    <a:gd name="connsiteY24" fmla="*/ 953 h 429577"/>
                    <a:gd name="connsiteX25" fmla="*/ 192405 w 420622"/>
                    <a:gd name="connsiteY25" fmla="*/ 953 h 429577"/>
                    <a:gd name="connsiteX26" fmla="*/ 192405 w 420622"/>
                    <a:gd name="connsiteY26" fmla="*/ 953 h 429577"/>
                    <a:gd name="connsiteX27" fmla="*/ 192405 w 420622"/>
                    <a:gd name="connsiteY27" fmla="*/ 953 h 429577"/>
                    <a:gd name="connsiteX28" fmla="*/ 192405 w 420622"/>
                    <a:gd name="connsiteY28" fmla="*/ 953 h 429577"/>
                    <a:gd name="connsiteX29" fmla="*/ 192405 w 420622"/>
                    <a:gd name="connsiteY29" fmla="*/ 953 h 429577"/>
                    <a:gd name="connsiteX30" fmla="*/ 192405 w 420622"/>
                    <a:gd name="connsiteY30" fmla="*/ 953 h 429577"/>
                    <a:gd name="connsiteX31" fmla="*/ 191452 w 420622"/>
                    <a:gd name="connsiteY31" fmla="*/ 953 h 429577"/>
                    <a:gd name="connsiteX32" fmla="*/ 194310 w 420622"/>
                    <a:gd name="connsiteY32" fmla="*/ 953 h 429577"/>
                    <a:gd name="connsiteX33" fmla="*/ 193357 w 420622"/>
                    <a:gd name="connsiteY33" fmla="*/ 953 h 429577"/>
                    <a:gd name="connsiteX34" fmla="*/ 193357 w 420622"/>
                    <a:gd name="connsiteY34" fmla="*/ 953 h 429577"/>
                    <a:gd name="connsiteX35" fmla="*/ 193357 w 420622"/>
                    <a:gd name="connsiteY35" fmla="*/ 953 h 429577"/>
                    <a:gd name="connsiteX36" fmla="*/ 193357 w 420622"/>
                    <a:gd name="connsiteY36" fmla="*/ 953 h 429577"/>
                    <a:gd name="connsiteX37" fmla="*/ 193357 w 420622"/>
                    <a:gd name="connsiteY37" fmla="*/ 953 h 429577"/>
                    <a:gd name="connsiteX38" fmla="*/ 193357 w 420622"/>
                    <a:gd name="connsiteY38" fmla="*/ 953 h 429577"/>
                    <a:gd name="connsiteX39" fmla="*/ 193357 w 420622"/>
                    <a:gd name="connsiteY39" fmla="*/ 953 h 429577"/>
                    <a:gd name="connsiteX40" fmla="*/ 193357 w 420622"/>
                    <a:gd name="connsiteY40" fmla="*/ 953 h 429577"/>
                    <a:gd name="connsiteX41" fmla="*/ 193357 w 420622"/>
                    <a:gd name="connsiteY41" fmla="*/ 953 h 429577"/>
                    <a:gd name="connsiteX42" fmla="*/ 194310 w 420622"/>
                    <a:gd name="connsiteY42" fmla="*/ 953 h 429577"/>
                    <a:gd name="connsiteX43" fmla="*/ 195263 w 420622"/>
                    <a:gd name="connsiteY43" fmla="*/ 953 h 429577"/>
                    <a:gd name="connsiteX44" fmla="*/ 194310 w 420622"/>
                    <a:gd name="connsiteY44" fmla="*/ 953 h 429577"/>
                    <a:gd name="connsiteX45" fmla="*/ 194310 w 420622"/>
                    <a:gd name="connsiteY45" fmla="*/ 953 h 429577"/>
                    <a:gd name="connsiteX46" fmla="*/ 193357 w 420622"/>
                    <a:gd name="connsiteY46" fmla="*/ 953 h 429577"/>
                    <a:gd name="connsiteX47" fmla="*/ 193357 w 420622"/>
                    <a:gd name="connsiteY47" fmla="*/ 953 h 429577"/>
                    <a:gd name="connsiteX48" fmla="*/ 193357 w 420622"/>
                    <a:gd name="connsiteY48" fmla="*/ 953 h 429577"/>
                    <a:gd name="connsiteX49" fmla="*/ 191452 w 420622"/>
                    <a:gd name="connsiteY49" fmla="*/ 953 h 429577"/>
                    <a:gd name="connsiteX50" fmla="*/ 193357 w 420622"/>
                    <a:gd name="connsiteY50" fmla="*/ 953 h 429577"/>
                    <a:gd name="connsiteX51" fmla="*/ 193357 w 420622"/>
                    <a:gd name="connsiteY51" fmla="*/ 953 h 429577"/>
                    <a:gd name="connsiteX52" fmla="*/ 182880 w 420622"/>
                    <a:gd name="connsiteY52" fmla="*/ 1905 h 429577"/>
                    <a:gd name="connsiteX53" fmla="*/ 176213 w 420622"/>
                    <a:gd name="connsiteY53" fmla="*/ 2857 h 429577"/>
                    <a:gd name="connsiteX54" fmla="*/ 169545 w 420622"/>
                    <a:gd name="connsiteY54" fmla="*/ 3810 h 429577"/>
                    <a:gd name="connsiteX55" fmla="*/ 170498 w 420622"/>
                    <a:gd name="connsiteY55" fmla="*/ 3810 h 429577"/>
                    <a:gd name="connsiteX56" fmla="*/ 170498 w 420622"/>
                    <a:gd name="connsiteY56" fmla="*/ 3810 h 429577"/>
                    <a:gd name="connsiteX57" fmla="*/ 172402 w 420622"/>
                    <a:gd name="connsiteY57" fmla="*/ 3810 h 429577"/>
                    <a:gd name="connsiteX58" fmla="*/ 172402 w 420622"/>
                    <a:gd name="connsiteY58" fmla="*/ 3810 h 429577"/>
                    <a:gd name="connsiteX59" fmla="*/ 178118 w 420622"/>
                    <a:gd name="connsiteY59" fmla="*/ 3810 h 429577"/>
                    <a:gd name="connsiteX60" fmla="*/ 174307 w 420622"/>
                    <a:gd name="connsiteY60" fmla="*/ 3810 h 429577"/>
                    <a:gd name="connsiteX61" fmla="*/ 171450 w 420622"/>
                    <a:gd name="connsiteY61" fmla="*/ 3810 h 429577"/>
                    <a:gd name="connsiteX62" fmla="*/ 173355 w 420622"/>
                    <a:gd name="connsiteY62" fmla="*/ 3810 h 429577"/>
                    <a:gd name="connsiteX63" fmla="*/ 171450 w 420622"/>
                    <a:gd name="connsiteY63" fmla="*/ 3810 h 429577"/>
                    <a:gd name="connsiteX64" fmla="*/ 176213 w 420622"/>
                    <a:gd name="connsiteY64" fmla="*/ 3810 h 429577"/>
                    <a:gd name="connsiteX65" fmla="*/ 176213 w 420622"/>
                    <a:gd name="connsiteY65" fmla="*/ 3810 h 429577"/>
                    <a:gd name="connsiteX66" fmla="*/ 180023 w 420622"/>
                    <a:gd name="connsiteY66" fmla="*/ 3810 h 429577"/>
                    <a:gd name="connsiteX67" fmla="*/ 180023 w 420622"/>
                    <a:gd name="connsiteY67" fmla="*/ 3810 h 429577"/>
                    <a:gd name="connsiteX68" fmla="*/ 180023 w 420622"/>
                    <a:gd name="connsiteY68" fmla="*/ 3810 h 429577"/>
                    <a:gd name="connsiteX69" fmla="*/ 171450 w 420622"/>
                    <a:gd name="connsiteY69" fmla="*/ 4763 h 429577"/>
                    <a:gd name="connsiteX70" fmla="*/ 176213 w 420622"/>
                    <a:gd name="connsiteY70" fmla="*/ 4763 h 429577"/>
                    <a:gd name="connsiteX71" fmla="*/ 175260 w 420622"/>
                    <a:gd name="connsiteY71" fmla="*/ 4763 h 429577"/>
                    <a:gd name="connsiteX72" fmla="*/ 175260 w 420622"/>
                    <a:gd name="connsiteY72" fmla="*/ 4763 h 429577"/>
                    <a:gd name="connsiteX73" fmla="*/ 175260 w 420622"/>
                    <a:gd name="connsiteY73" fmla="*/ 4763 h 429577"/>
                    <a:gd name="connsiteX74" fmla="*/ 175260 w 420622"/>
                    <a:gd name="connsiteY74" fmla="*/ 4763 h 429577"/>
                    <a:gd name="connsiteX75" fmla="*/ 175260 w 420622"/>
                    <a:gd name="connsiteY75" fmla="*/ 4763 h 429577"/>
                    <a:gd name="connsiteX76" fmla="*/ 175260 w 420622"/>
                    <a:gd name="connsiteY76" fmla="*/ 4763 h 429577"/>
                    <a:gd name="connsiteX77" fmla="*/ 175260 w 420622"/>
                    <a:gd name="connsiteY77" fmla="*/ 4763 h 429577"/>
                    <a:gd name="connsiteX78" fmla="*/ 175260 w 420622"/>
                    <a:gd name="connsiteY78" fmla="*/ 4763 h 429577"/>
                    <a:gd name="connsiteX79" fmla="*/ 175260 w 420622"/>
                    <a:gd name="connsiteY79" fmla="*/ 4763 h 429577"/>
                    <a:gd name="connsiteX80" fmla="*/ 171450 w 420622"/>
                    <a:gd name="connsiteY80" fmla="*/ 4763 h 429577"/>
                    <a:gd name="connsiteX81" fmla="*/ 171450 w 420622"/>
                    <a:gd name="connsiteY81" fmla="*/ 4763 h 429577"/>
                    <a:gd name="connsiteX82" fmla="*/ 171450 w 420622"/>
                    <a:gd name="connsiteY82" fmla="*/ 4763 h 429577"/>
                    <a:gd name="connsiteX83" fmla="*/ 172402 w 420622"/>
                    <a:gd name="connsiteY83" fmla="*/ 4763 h 429577"/>
                    <a:gd name="connsiteX84" fmla="*/ 174307 w 420622"/>
                    <a:gd name="connsiteY84" fmla="*/ 4763 h 429577"/>
                    <a:gd name="connsiteX85" fmla="*/ 169545 w 420622"/>
                    <a:gd name="connsiteY85" fmla="*/ 5715 h 429577"/>
                    <a:gd name="connsiteX86" fmla="*/ 169545 w 420622"/>
                    <a:gd name="connsiteY86" fmla="*/ 5715 h 429577"/>
                    <a:gd name="connsiteX87" fmla="*/ 159068 w 420622"/>
                    <a:gd name="connsiteY87" fmla="*/ 7620 h 429577"/>
                    <a:gd name="connsiteX88" fmla="*/ 158115 w 420622"/>
                    <a:gd name="connsiteY88" fmla="*/ 8572 h 429577"/>
                    <a:gd name="connsiteX89" fmla="*/ 158115 w 420622"/>
                    <a:gd name="connsiteY89" fmla="*/ 8572 h 429577"/>
                    <a:gd name="connsiteX90" fmla="*/ 158115 w 420622"/>
                    <a:gd name="connsiteY90" fmla="*/ 8572 h 429577"/>
                    <a:gd name="connsiteX91" fmla="*/ 158115 w 420622"/>
                    <a:gd name="connsiteY91" fmla="*/ 8572 h 429577"/>
                    <a:gd name="connsiteX92" fmla="*/ 158115 w 420622"/>
                    <a:gd name="connsiteY92" fmla="*/ 8572 h 429577"/>
                    <a:gd name="connsiteX93" fmla="*/ 158115 w 420622"/>
                    <a:gd name="connsiteY93" fmla="*/ 8572 h 429577"/>
                    <a:gd name="connsiteX94" fmla="*/ 158115 w 420622"/>
                    <a:gd name="connsiteY94" fmla="*/ 8572 h 429577"/>
                    <a:gd name="connsiteX95" fmla="*/ 158115 w 420622"/>
                    <a:gd name="connsiteY95" fmla="*/ 8572 h 429577"/>
                    <a:gd name="connsiteX96" fmla="*/ 158115 w 420622"/>
                    <a:gd name="connsiteY96" fmla="*/ 8572 h 429577"/>
                    <a:gd name="connsiteX97" fmla="*/ 158115 w 420622"/>
                    <a:gd name="connsiteY97" fmla="*/ 8572 h 429577"/>
                    <a:gd name="connsiteX98" fmla="*/ 158115 w 420622"/>
                    <a:gd name="connsiteY98" fmla="*/ 8572 h 429577"/>
                    <a:gd name="connsiteX99" fmla="*/ 158115 w 420622"/>
                    <a:gd name="connsiteY99" fmla="*/ 8572 h 429577"/>
                    <a:gd name="connsiteX100" fmla="*/ 158115 w 420622"/>
                    <a:gd name="connsiteY100" fmla="*/ 8572 h 429577"/>
                    <a:gd name="connsiteX101" fmla="*/ 158115 w 420622"/>
                    <a:gd name="connsiteY101" fmla="*/ 8572 h 429577"/>
                    <a:gd name="connsiteX102" fmla="*/ 158115 w 420622"/>
                    <a:gd name="connsiteY102" fmla="*/ 8572 h 429577"/>
                    <a:gd name="connsiteX103" fmla="*/ 158115 w 420622"/>
                    <a:gd name="connsiteY103" fmla="*/ 8572 h 429577"/>
                    <a:gd name="connsiteX104" fmla="*/ 158115 w 420622"/>
                    <a:gd name="connsiteY104" fmla="*/ 8572 h 429577"/>
                    <a:gd name="connsiteX105" fmla="*/ 158115 w 420622"/>
                    <a:gd name="connsiteY105" fmla="*/ 8572 h 429577"/>
                    <a:gd name="connsiteX106" fmla="*/ 158115 w 420622"/>
                    <a:gd name="connsiteY106" fmla="*/ 8572 h 429577"/>
                    <a:gd name="connsiteX107" fmla="*/ 152400 w 420622"/>
                    <a:gd name="connsiteY107" fmla="*/ 9525 h 429577"/>
                    <a:gd name="connsiteX108" fmla="*/ 151448 w 420622"/>
                    <a:gd name="connsiteY108" fmla="*/ 9525 h 429577"/>
                    <a:gd name="connsiteX109" fmla="*/ 149543 w 420622"/>
                    <a:gd name="connsiteY109" fmla="*/ 10478 h 429577"/>
                    <a:gd name="connsiteX110" fmla="*/ 161925 w 420622"/>
                    <a:gd name="connsiteY110" fmla="*/ 7620 h 429577"/>
                    <a:gd name="connsiteX111" fmla="*/ 160973 w 420622"/>
                    <a:gd name="connsiteY111" fmla="*/ 7620 h 429577"/>
                    <a:gd name="connsiteX112" fmla="*/ 160020 w 420622"/>
                    <a:gd name="connsiteY112" fmla="*/ 7620 h 429577"/>
                    <a:gd name="connsiteX113" fmla="*/ 163830 w 420622"/>
                    <a:gd name="connsiteY113" fmla="*/ 7620 h 429577"/>
                    <a:gd name="connsiteX114" fmla="*/ 159068 w 420622"/>
                    <a:gd name="connsiteY114" fmla="*/ 8572 h 429577"/>
                    <a:gd name="connsiteX115" fmla="*/ 156210 w 420622"/>
                    <a:gd name="connsiteY115" fmla="*/ 9525 h 429577"/>
                    <a:gd name="connsiteX116" fmla="*/ 156210 w 420622"/>
                    <a:gd name="connsiteY116" fmla="*/ 9525 h 429577"/>
                    <a:gd name="connsiteX117" fmla="*/ 152400 w 420622"/>
                    <a:gd name="connsiteY117" fmla="*/ 11430 h 429577"/>
                    <a:gd name="connsiteX118" fmla="*/ 153352 w 420622"/>
                    <a:gd name="connsiteY118" fmla="*/ 11430 h 429577"/>
                    <a:gd name="connsiteX119" fmla="*/ 155257 w 420622"/>
                    <a:gd name="connsiteY119" fmla="*/ 10478 h 429577"/>
                    <a:gd name="connsiteX120" fmla="*/ 153352 w 420622"/>
                    <a:gd name="connsiteY120" fmla="*/ 11430 h 429577"/>
                    <a:gd name="connsiteX121" fmla="*/ 153352 w 420622"/>
                    <a:gd name="connsiteY121" fmla="*/ 11430 h 429577"/>
                    <a:gd name="connsiteX122" fmla="*/ 153352 w 420622"/>
                    <a:gd name="connsiteY122" fmla="*/ 11430 h 429577"/>
                    <a:gd name="connsiteX123" fmla="*/ 153352 w 420622"/>
                    <a:gd name="connsiteY123" fmla="*/ 11430 h 429577"/>
                    <a:gd name="connsiteX124" fmla="*/ 153352 w 420622"/>
                    <a:gd name="connsiteY124" fmla="*/ 11430 h 429577"/>
                    <a:gd name="connsiteX125" fmla="*/ 160020 w 420622"/>
                    <a:gd name="connsiteY125" fmla="*/ 9525 h 429577"/>
                    <a:gd name="connsiteX126" fmla="*/ 156210 w 420622"/>
                    <a:gd name="connsiteY126" fmla="*/ 13335 h 429577"/>
                    <a:gd name="connsiteX127" fmla="*/ 149543 w 420622"/>
                    <a:gd name="connsiteY127" fmla="*/ 15240 h 429577"/>
                    <a:gd name="connsiteX128" fmla="*/ 150495 w 420622"/>
                    <a:gd name="connsiteY128" fmla="*/ 15240 h 429577"/>
                    <a:gd name="connsiteX129" fmla="*/ 150495 w 420622"/>
                    <a:gd name="connsiteY129" fmla="*/ 15240 h 429577"/>
                    <a:gd name="connsiteX130" fmla="*/ 151448 w 420622"/>
                    <a:gd name="connsiteY130" fmla="*/ 15240 h 429577"/>
                    <a:gd name="connsiteX131" fmla="*/ 152400 w 420622"/>
                    <a:gd name="connsiteY131" fmla="*/ 15240 h 429577"/>
                    <a:gd name="connsiteX132" fmla="*/ 152400 w 420622"/>
                    <a:gd name="connsiteY132" fmla="*/ 15240 h 429577"/>
                    <a:gd name="connsiteX133" fmla="*/ 153352 w 420622"/>
                    <a:gd name="connsiteY133" fmla="*/ 15240 h 429577"/>
                    <a:gd name="connsiteX134" fmla="*/ 158115 w 420622"/>
                    <a:gd name="connsiteY134" fmla="*/ 14288 h 429577"/>
                    <a:gd name="connsiteX135" fmla="*/ 158115 w 420622"/>
                    <a:gd name="connsiteY135" fmla="*/ 14288 h 429577"/>
                    <a:gd name="connsiteX136" fmla="*/ 160020 w 420622"/>
                    <a:gd name="connsiteY136" fmla="*/ 14288 h 429577"/>
                    <a:gd name="connsiteX137" fmla="*/ 160973 w 420622"/>
                    <a:gd name="connsiteY137" fmla="*/ 14288 h 429577"/>
                    <a:gd name="connsiteX138" fmla="*/ 160020 w 420622"/>
                    <a:gd name="connsiteY138" fmla="*/ 14288 h 429577"/>
                    <a:gd name="connsiteX139" fmla="*/ 161925 w 420622"/>
                    <a:gd name="connsiteY139" fmla="*/ 14288 h 429577"/>
                    <a:gd name="connsiteX140" fmla="*/ 161925 w 420622"/>
                    <a:gd name="connsiteY140" fmla="*/ 14288 h 429577"/>
                    <a:gd name="connsiteX141" fmla="*/ 164782 w 420622"/>
                    <a:gd name="connsiteY141" fmla="*/ 14288 h 429577"/>
                    <a:gd name="connsiteX142" fmla="*/ 164782 w 420622"/>
                    <a:gd name="connsiteY142" fmla="*/ 14288 h 429577"/>
                    <a:gd name="connsiteX143" fmla="*/ 164782 w 420622"/>
                    <a:gd name="connsiteY143" fmla="*/ 14288 h 429577"/>
                    <a:gd name="connsiteX144" fmla="*/ 175260 w 420622"/>
                    <a:gd name="connsiteY144" fmla="*/ 12382 h 429577"/>
                    <a:gd name="connsiteX145" fmla="*/ 178118 w 420622"/>
                    <a:gd name="connsiteY145" fmla="*/ 12382 h 429577"/>
                    <a:gd name="connsiteX146" fmla="*/ 179070 w 420622"/>
                    <a:gd name="connsiteY146" fmla="*/ 12382 h 429577"/>
                    <a:gd name="connsiteX147" fmla="*/ 188595 w 420622"/>
                    <a:gd name="connsiteY147" fmla="*/ 11430 h 429577"/>
                    <a:gd name="connsiteX148" fmla="*/ 186690 w 420622"/>
                    <a:gd name="connsiteY148" fmla="*/ 11430 h 429577"/>
                    <a:gd name="connsiteX149" fmla="*/ 186690 w 420622"/>
                    <a:gd name="connsiteY149" fmla="*/ 11430 h 429577"/>
                    <a:gd name="connsiteX150" fmla="*/ 180023 w 420622"/>
                    <a:gd name="connsiteY150" fmla="*/ 12382 h 429577"/>
                    <a:gd name="connsiteX151" fmla="*/ 180023 w 420622"/>
                    <a:gd name="connsiteY151" fmla="*/ 12382 h 429577"/>
                    <a:gd name="connsiteX152" fmla="*/ 180023 w 420622"/>
                    <a:gd name="connsiteY152" fmla="*/ 12382 h 429577"/>
                    <a:gd name="connsiteX153" fmla="*/ 180023 w 420622"/>
                    <a:gd name="connsiteY153" fmla="*/ 12382 h 429577"/>
                    <a:gd name="connsiteX154" fmla="*/ 180023 w 420622"/>
                    <a:gd name="connsiteY154" fmla="*/ 12382 h 429577"/>
                    <a:gd name="connsiteX155" fmla="*/ 180023 w 420622"/>
                    <a:gd name="connsiteY155" fmla="*/ 12382 h 429577"/>
                    <a:gd name="connsiteX156" fmla="*/ 180023 w 420622"/>
                    <a:gd name="connsiteY156" fmla="*/ 12382 h 429577"/>
                    <a:gd name="connsiteX157" fmla="*/ 180023 w 420622"/>
                    <a:gd name="connsiteY157" fmla="*/ 12382 h 429577"/>
                    <a:gd name="connsiteX158" fmla="*/ 180023 w 420622"/>
                    <a:gd name="connsiteY158" fmla="*/ 12382 h 429577"/>
                    <a:gd name="connsiteX159" fmla="*/ 173355 w 420622"/>
                    <a:gd name="connsiteY159" fmla="*/ 13335 h 429577"/>
                    <a:gd name="connsiteX160" fmla="*/ 173355 w 420622"/>
                    <a:gd name="connsiteY160" fmla="*/ 13335 h 429577"/>
                    <a:gd name="connsiteX161" fmla="*/ 173355 w 420622"/>
                    <a:gd name="connsiteY161" fmla="*/ 13335 h 429577"/>
                    <a:gd name="connsiteX162" fmla="*/ 173355 w 420622"/>
                    <a:gd name="connsiteY162" fmla="*/ 13335 h 429577"/>
                    <a:gd name="connsiteX163" fmla="*/ 173355 w 420622"/>
                    <a:gd name="connsiteY163" fmla="*/ 13335 h 429577"/>
                    <a:gd name="connsiteX164" fmla="*/ 173355 w 420622"/>
                    <a:gd name="connsiteY164" fmla="*/ 13335 h 429577"/>
                    <a:gd name="connsiteX165" fmla="*/ 173355 w 420622"/>
                    <a:gd name="connsiteY165" fmla="*/ 13335 h 429577"/>
                    <a:gd name="connsiteX166" fmla="*/ 173355 w 420622"/>
                    <a:gd name="connsiteY166" fmla="*/ 13335 h 429577"/>
                    <a:gd name="connsiteX167" fmla="*/ 173355 w 420622"/>
                    <a:gd name="connsiteY167" fmla="*/ 13335 h 429577"/>
                    <a:gd name="connsiteX168" fmla="*/ 173355 w 420622"/>
                    <a:gd name="connsiteY168" fmla="*/ 13335 h 429577"/>
                    <a:gd name="connsiteX169" fmla="*/ 173355 w 420622"/>
                    <a:gd name="connsiteY169" fmla="*/ 13335 h 429577"/>
                    <a:gd name="connsiteX170" fmla="*/ 169545 w 420622"/>
                    <a:gd name="connsiteY170" fmla="*/ 13335 h 429577"/>
                    <a:gd name="connsiteX171" fmla="*/ 165735 w 420622"/>
                    <a:gd name="connsiteY171" fmla="*/ 14288 h 429577"/>
                    <a:gd name="connsiteX172" fmla="*/ 165735 w 420622"/>
                    <a:gd name="connsiteY172" fmla="*/ 14288 h 429577"/>
                    <a:gd name="connsiteX173" fmla="*/ 165735 w 420622"/>
                    <a:gd name="connsiteY173" fmla="*/ 14288 h 429577"/>
                    <a:gd name="connsiteX174" fmla="*/ 165735 w 420622"/>
                    <a:gd name="connsiteY174" fmla="*/ 14288 h 429577"/>
                    <a:gd name="connsiteX175" fmla="*/ 165735 w 420622"/>
                    <a:gd name="connsiteY175" fmla="*/ 14288 h 429577"/>
                    <a:gd name="connsiteX176" fmla="*/ 165735 w 420622"/>
                    <a:gd name="connsiteY176" fmla="*/ 14288 h 429577"/>
                    <a:gd name="connsiteX177" fmla="*/ 165735 w 420622"/>
                    <a:gd name="connsiteY177" fmla="*/ 14288 h 429577"/>
                    <a:gd name="connsiteX178" fmla="*/ 165735 w 420622"/>
                    <a:gd name="connsiteY178" fmla="*/ 14288 h 429577"/>
                    <a:gd name="connsiteX179" fmla="*/ 164782 w 420622"/>
                    <a:gd name="connsiteY179" fmla="*/ 14288 h 429577"/>
                    <a:gd name="connsiteX180" fmla="*/ 158115 w 420622"/>
                    <a:gd name="connsiteY180" fmla="*/ 16192 h 429577"/>
                    <a:gd name="connsiteX181" fmla="*/ 164782 w 420622"/>
                    <a:gd name="connsiteY181" fmla="*/ 15240 h 429577"/>
                    <a:gd name="connsiteX182" fmla="*/ 157163 w 420622"/>
                    <a:gd name="connsiteY182" fmla="*/ 17145 h 429577"/>
                    <a:gd name="connsiteX183" fmla="*/ 157163 w 420622"/>
                    <a:gd name="connsiteY183" fmla="*/ 17145 h 429577"/>
                    <a:gd name="connsiteX184" fmla="*/ 156210 w 420622"/>
                    <a:gd name="connsiteY184" fmla="*/ 17145 h 429577"/>
                    <a:gd name="connsiteX185" fmla="*/ 156210 w 420622"/>
                    <a:gd name="connsiteY185" fmla="*/ 17145 h 429577"/>
                    <a:gd name="connsiteX186" fmla="*/ 156210 w 420622"/>
                    <a:gd name="connsiteY186" fmla="*/ 17145 h 429577"/>
                    <a:gd name="connsiteX187" fmla="*/ 156210 w 420622"/>
                    <a:gd name="connsiteY187" fmla="*/ 17145 h 429577"/>
                    <a:gd name="connsiteX188" fmla="*/ 156210 w 420622"/>
                    <a:gd name="connsiteY188" fmla="*/ 17145 h 429577"/>
                    <a:gd name="connsiteX189" fmla="*/ 156210 w 420622"/>
                    <a:gd name="connsiteY189" fmla="*/ 17145 h 429577"/>
                    <a:gd name="connsiteX190" fmla="*/ 156210 w 420622"/>
                    <a:gd name="connsiteY190" fmla="*/ 17145 h 429577"/>
                    <a:gd name="connsiteX191" fmla="*/ 156210 w 420622"/>
                    <a:gd name="connsiteY191" fmla="*/ 17145 h 429577"/>
                    <a:gd name="connsiteX192" fmla="*/ 156210 w 420622"/>
                    <a:gd name="connsiteY192" fmla="*/ 17145 h 429577"/>
                    <a:gd name="connsiteX193" fmla="*/ 150495 w 420622"/>
                    <a:gd name="connsiteY193" fmla="*/ 19050 h 429577"/>
                    <a:gd name="connsiteX194" fmla="*/ 150495 w 420622"/>
                    <a:gd name="connsiteY194" fmla="*/ 19050 h 429577"/>
                    <a:gd name="connsiteX195" fmla="*/ 150495 w 420622"/>
                    <a:gd name="connsiteY195" fmla="*/ 19050 h 429577"/>
                    <a:gd name="connsiteX196" fmla="*/ 150495 w 420622"/>
                    <a:gd name="connsiteY196" fmla="*/ 19050 h 429577"/>
                    <a:gd name="connsiteX197" fmla="*/ 150495 w 420622"/>
                    <a:gd name="connsiteY197" fmla="*/ 19050 h 429577"/>
                    <a:gd name="connsiteX198" fmla="*/ 150495 w 420622"/>
                    <a:gd name="connsiteY198" fmla="*/ 19050 h 429577"/>
                    <a:gd name="connsiteX199" fmla="*/ 150495 w 420622"/>
                    <a:gd name="connsiteY199" fmla="*/ 19050 h 429577"/>
                    <a:gd name="connsiteX200" fmla="*/ 157163 w 420622"/>
                    <a:gd name="connsiteY200" fmla="*/ 17145 h 429577"/>
                    <a:gd name="connsiteX201" fmla="*/ 157163 w 420622"/>
                    <a:gd name="connsiteY201" fmla="*/ 17145 h 429577"/>
                    <a:gd name="connsiteX202" fmla="*/ 157163 w 420622"/>
                    <a:gd name="connsiteY202" fmla="*/ 17145 h 429577"/>
                    <a:gd name="connsiteX203" fmla="*/ 157163 w 420622"/>
                    <a:gd name="connsiteY203" fmla="*/ 17145 h 429577"/>
                    <a:gd name="connsiteX204" fmla="*/ 157163 w 420622"/>
                    <a:gd name="connsiteY204" fmla="*/ 17145 h 429577"/>
                    <a:gd name="connsiteX205" fmla="*/ 157163 w 420622"/>
                    <a:gd name="connsiteY205" fmla="*/ 17145 h 429577"/>
                    <a:gd name="connsiteX206" fmla="*/ 157163 w 420622"/>
                    <a:gd name="connsiteY206" fmla="*/ 17145 h 429577"/>
                    <a:gd name="connsiteX207" fmla="*/ 157163 w 420622"/>
                    <a:gd name="connsiteY207" fmla="*/ 17145 h 429577"/>
                    <a:gd name="connsiteX208" fmla="*/ 157163 w 420622"/>
                    <a:gd name="connsiteY208" fmla="*/ 17145 h 429577"/>
                    <a:gd name="connsiteX209" fmla="*/ 160020 w 420622"/>
                    <a:gd name="connsiteY209" fmla="*/ 16192 h 429577"/>
                    <a:gd name="connsiteX210" fmla="*/ 161925 w 420622"/>
                    <a:gd name="connsiteY210" fmla="*/ 15240 h 429577"/>
                    <a:gd name="connsiteX211" fmla="*/ 165735 w 420622"/>
                    <a:gd name="connsiteY211" fmla="*/ 14288 h 429577"/>
                    <a:gd name="connsiteX212" fmla="*/ 165735 w 420622"/>
                    <a:gd name="connsiteY212" fmla="*/ 14288 h 429577"/>
                    <a:gd name="connsiteX213" fmla="*/ 165735 w 420622"/>
                    <a:gd name="connsiteY213" fmla="*/ 14288 h 429577"/>
                    <a:gd name="connsiteX214" fmla="*/ 165735 w 420622"/>
                    <a:gd name="connsiteY214" fmla="*/ 14288 h 429577"/>
                    <a:gd name="connsiteX215" fmla="*/ 165735 w 420622"/>
                    <a:gd name="connsiteY215" fmla="*/ 14288 h 429577"/>
                    <a:gd name="connsiteX216" fmla="*/ 165735 w 420622"/>
                    <a:gd name="connsiteY216" fmla="*/ 14288 h 429577"/>
                    <a:gd name="connsiteX217" fmla="*/ 165735 w 420622"/>
                    <a:gd name="connsiteY217" fmla="*/ 14288 h 429577"/>
                    <a:gd name="connsiteX218" fmla="*/ 165735 w 420622"/>
                    <a:gd name="connsiteY218" fmla="*/ 14288 h 429577"/>
                    <a:gd name="connsiteX219" fmla="*/ 166688 w 420622"/>
                    <a:gd name="connsiteY219" fmla="*/ 14288 h 429577"/>
                    <a:gd name="connsiteX220" fmla="*/ 168593 w 420622"/>
                    <a:gd name="connsiteY220" fmla="*/ 14288 h 429577"/>
                    <a:gd name="connsiteX221" fmla="*/ 166688 w 420622"/>
                    <a:gd name="connsiteY221" fmla="*/ 15240 h 429577"/>
                    <a:gd name="connsiteX222" fmla="*/ 142875 w 420622"/>
                    <a:gd name="connsiteY222" fmla="*/ 21907 h 429577"/>
                    <a:gd name="connsiteX223" fmla="*/ 143827 w 420622"/>
                    <a:gd name="connsiteY223" fmla="*/ 21907 h 429577"/>
                    <a:gd name="connsiteX224" fmla="*/ 140970 w 420622"/>
                    <a:gd name="connsiteY224" fmla="*/ 22860 h 429577"/>
                    <a:gd name="connsiteX225" fmla="*/ 141923 w 420622"/>
                    <a:gd name="connsiteY225" fmla="*/ 22860 h 429577"/>
                    <a:gd name="connsiteX226" fmla="*/ 140970 w 420622"/>
                    <a:gd name="connsiteY226" fmla="*/ 22860 h 429577"/>
                    <a:gd name="connsiteX227" fmla="*/ 142875 w 420622"/>
                    <a:gd name="connsiteY227" fmla="*/ 21907 h 429577"/>
                    <a:gd name="connsiteX228" fmla="*/ 136207 w 420622"/>
                    <a:gd name="connsiteY228" fmla="*/ 23813 h 429577"/>
                    <a:gd name="connsiteX229" fmla="*/ 139065 w 420622"/>
                    <a:gd name="connsiteY229" fmla="*/ 21907 h 429577"/>
                    <a:gd name="connsiteX230" fmla="*/ 123825 w 420622"/>
                    <a:gd name="connsiteY230" fmla="*/ 27622 h 429577"/>
                    <a:gd name="connsiteX231" fmla="*/ 126682 w 420622"/>
                    <a:gd name="connsiteY231" fmla="*/ 25717 h 429577"/>
                    <a:gd name="connsiteX232" fmla="*/ 90488 w 420622"/>
                    <a:gd name="connsiteY232" fmla="*/ 44767 h 429577"/>
                    <a:gd name="connsiteX233" fmla="*/ 80010 w 420622"/>
                    <a:gd name="connsiteY233" fmla="*/ 57150 h 429577"/>
                    <a:gd name="connsiteX234" fmla="*/ 67627 w 420622"/>
                    <a:gd name="connsiteY234" fmla="*/ 69532 h 429577"/>
                    <a:gd name="connsiteX235" fmla="*/ 67627 w 420622"/>
                    <a:gd name="connsiteY235" fmla="*/ 69532 h 429577"/>
                    <a:gd name="connsiteX236" fmla="*/ 68580 w 420622"/>
                    <a:gd name="connsiteY236" fmla="*/ 68580 h 429577"/>
                    <a:gd name="connsiteX237" fmla="*/ 67627 w 420622"/>
                    <a:gd name="connsiteY237" fmla="*/ 69532 h 429577"/>
                    <a:gd name="connsiteX238" fmla="*/ 67627 w 420622"/>
                    <a:gd name="connsiteY238" fmla="*/ 69532 h 429577"/>
                    <a:gd name="connsiteX239" fmla="*/ 67627 w 420622"/>
                    <a:gd name="connsiteY239" fmla="*/ 69532 h 429577"/>
                    <a:gd name="connsiteX240" fmla="*/ 67627 w 420622"/>
                    <a:gd name="connsiteY240" fmla="*/ 69532 h 429577"/>
                    <a:gd name="connsiteX241" fmla="*/ 67627 w 420622"/>
                    <a:gd name="connsiteY241" fmla="*/ 69532 h 429577"/>
                    <a:gd name="connsiteX242" fmla="*/ 78105 w 420622"/>
                    <a:gd name="connsiteY242" fmla="*/ 60007 h 429577"/>
                    <a:gd name="connsiteX243" fmla="*/ 79058 w 420622"/>
                    <a:gd name="connsiteY243" fmla="*/ 59055 h 429577"/>
                    <a:gd name="connsiteX244" fmla="*/ 79058 w 420622"/>
                    <a:gd name="connsiteY244" fmla="*/ 59055 h 429577"/>
                    <a:gd name="connsiteX245" fmla="*/ 80010 w 420622"/>
                    <a:gd name="connsiteY245" fmla="*/ 59055 h 429577"/>
                    <a:gd name="connsiteX246" fmla="*/ 80010 w 420622"/>
                    <a:gd name="connsiteY246" fmla="*/ 59055 h 429577"/>
                    <a:gd name="connsiteX247" fmla="*/ 101918 w 420622"/>
                    <a:gd name="connsiteY247" fmla="*/ 44767 h 429577"/>
                    <a:gd name="connsiteX248" fmla="*/ 101918 w 420622"/>
                    <a:gd name="connsiteY248" fmla="*/ 44767 h 429577"/>
                    <a:gd name="connsiteX249" fmla="*/ 103823 w 420622"/>
                    <a:gd name="connsiteY249" fmla="*/ 42863 h 429577"/>
                    <a:gd name="connsiteX250" fmla="*/ 103823 w 420622"/>
                    <a:gd name="connsiteY250" fmla="*/ 42863 h 429577"/>
                    <a:gd name="connsiteX251" fmla="*/ 119063 w 420622"/>
                    <a:gd name="connsiteY251" fmla="*/ 34290 h 429577"/>
                    <a:gd name="connsiteX252" fmla="*/ 117157 w 420622"/>
                    <a:gd name="connsiteY252" fmla="*/ 36195 h 429577"/>
                    <a:gd name="connsiteX253" fmla="*/ 118110 w 420622"/>
                    <a:gd name="connsiteY253" fmla="*/ 36195 h 429577"/>
                    <a:gd name="connsiteX254" fmla="*/ 111443 w 420622"/>
                    <a:gd name="connsiteY254" fmla="*/ 41910 h 429577"/>
                    <a:gd name="connsiteX255" fmla="*/ 112395 w 420622"/>
                    <a:gd name="connsiteY255" fmla="*/ 41910 h 429577"/>
                    <a:gd name="connsiteX256" fmla="*/ 112395 w 420622"/>
                    <a:gd name="connsiteY256" fmla="*/ 42863 h 429577"/>
                    <a:gd name="connsiteX257" fmla="*/ 100965 w 420622"/>
                    <a:gd name="connsiteY257" fmla="*/ 49530 h 429577"/>
                    <a:gd name="connsiteX258" fmla="*/ 100965 w 420622"/>
                    <a:gd name="connsiteY258" fmla="*/ 49530 h 429577"/>
                    <a:gd name="connsiteX259" fmla="*/ 101918 w 420622"/>
                    <a:gd name="connsiteY259" fmla="*/ 49530 h 429577"/>
                    <a:gd name="connsiteX260" fmla="*/ 100013 w 420622"/>
                    <a:gd name="connsiteY260" fmla="*/ 52388 h 429577"/>
                    <a:gd name="connsiteX261" fmla="*/ 102870 w 420622"/>
                    <a:gd name="connsiteY261" fmla="*/ 50482 h 429577"/>
                    <a:gd name="connsiteX262" fmla="*/ 102870 w 420622"/>
                    <a:gd name="connsiteY262" fmla="*/ 50482 h 429577"/>
                    <a:gd name="connsiteX263" fmla="*/ 110490 w 420622"/>
                    <a:gd name="connsiteY263" fmla="*/ 46672 h 429577"/>
                    <a:gd name="connsiteX264" fmla="*/ 101918 w 420622"/>
                    <a:gd name="connsiteY264" fmla="*/ 54292 h 429577"/>
                    <a:gd name="connsiteX265" fmla="*/ 101918 w 420622"/>
                    <a:gd name="connsiteY265" fmla="*/ 54292 h 429577"/>
                    <a:gd name="connsiteX266" fmla="*/ 96202 w 420622"/>
                    <a:gd name="connsiteY266" fmla="*/ 59055 h 429577"/>
                    <a:gd name="connsiteX267" fmla="*/ 96202 w 420622"/>
                    <a:gd name="connsiteY267" fmla="*/ 60007 h 429577"/>
                    <a:gd name="connsiteX268" fmla="*/ 96202 w 420622"/>
                    <a:gd name="connsiteY268" fmla="*/ 60007 h 429577"/>
                    <a:gd name="connsiteX269" fmla="*/ 92393 w 420622"/>
                    <a:gd name="connsiteY269" fmla="*/ 64770 h 429577"/>
                    <a:gd name="connsiteX270" fmla="*/ 91440 w 420622"/>
                    <a:gd name="connsiteY270" fmla="*/ 66675 h 429577"/>
                    <a:gd name="connsiteX271" fmla="*/ 92393 w 420622"/>
                    <a:gd name="connsiteY271" fmla="*/ 67628 h 429577"/>
                    <a:gd name="connsiteX272" fmla="*/ 90488 w 420622"/>
                    <a:gd name="connsiteY272" fmla="*/ 69532 h 429577"/>
                    <a:gd name="connsiteX273" fmla="*/ 85725 w 420622"/>
                    <a:gd name="connsiteY273" fmla="*/ 70485 h 429577"/>
                    <a:gd name="connsiteX274" fmla="*/ 85725 w 420622"/>
                    <a:gd name="connsiteY274" fmla="*/ 71438 h 429577"/>
                    <a:gd name="connsiteX275" fmla="*/ 90488 w 420622"/>
                    <a:gd name="connsiteY275" fmla="*/ 69532 h 429577"/>
                    <a:gd name="connsiteX276" fmla="*/ 90488 w 420622"/>
                    <a:gd name="connsiteY276" fmla="*/ 69532 h 429577"/>
                    <a:gd name="connsiteX277" fmla="*/ 88583 w 420622"/>
                    <a:gd name="connsiteY277" fmla="*/ 72390 h 429577"/>
                    <a:gd name="connsiteX278" fmla="*/ 89535 w 420622"/>
                    <a:gd name="connsiteY278" fmla="*/ 71438 h 429577"/>
                    <a:gd name="connsiteX279" fmla="*/ 89535 w 420622"/>
                    <a:gd name="connsiteY279" fmla="*/ 71438 h 429577"/>
                    <a:gd name="connsiteX280" fmla="*/ 84773 w 420622"/>
                    <a:gd name="connsiteY280" fmla="*/ 77153 h 429577"/>
                    <a:gd name="connsiteX281" fmla="*/ 80010 w 420622"/>
                    <a:gd name="connsiteY281" fmla="*/ 78105 h 429577"/>
                    <a:gd name="connsiteX282" fmla="*/ 75248 w 420622"/>
                    <a:gd name="connsiteY282" fmla="*/ 80963 h 429577"/>
                    <a:gd name="connsiteX283" fmla="*/ 72390 w 420622"/>
                    <a:gd name="connsiteY283" fmla="*/ 78105 h 429577"/>
                    <a:gd name="connsiteX284" fmla="*/ 67627 w 420622"/>
                    <a:gd name="connsiteY284" fmla="*/ 80010 h 429577"/>
                    <a:gd name="connsiteX285" fmla="*/ 67627 w 420622"/>
                    <a:gd name="connsiteY285" fmla="*/ 80010 h 429577"/>
                    <a:gd name="connsiteX286" fmla="*/ 60960 w 420622"/>
                    <a:gd name="connsiteY286" fmla="*/ 83820 h 429577"/>
                    <a:gd name="connsiteX287" fmla="*/ 68580 w 420622"/>
                    <a:gd name="connsiteY287" fmla="*/ 81915 h 429577"/>
                    <a:gd name="connsiteX288" fmla="*/ 65723 w 420622"/>
                    <a:gd name="connsiteY288" fmla="*/ 85725 h 429577"/>
                    <a:gd name="connsiteX289" fmla="*/ 65723 w 420622"/>
                    <a:gd name="connsiteY289" fmla="*/ 85725 h 429577"/>
                    <a:gd name="connsiteX290" fmla="*/ 65723 w 420622"/>
                    <a:gd name="connsiteY290" fmla="*/ 85725 h 429577"/>
                    <a:gd name="connsiteX291" fmla="*/ 65723 w 420622"/>
                    <a:gd name="connsiteY291" fmla="*/ 85725 h 429577"/>
                    <a:gd name="connsiteX292" fmla="*/ 64770 w 420622"/>
                    <a:gd name="connsiteY292" fmla="*/ 88582 h 429577"/>
                    <a:gd name="connsiteX293" fmla="*/ 60960 w 420622"/>
                    <a:gd name="connsiteY293" fmla="*/ 95250 h 429577"/>
                    <a:gd name="connsiteX294" fmla="*/ 61913 w 420622"/>
                    <a:gd name="connsiteY294" fmla="*/ 95250 h 429577"/>
                    <a:gd name="connsiteX295" fmla="*/ 61913 w 420622"/>
                    <a:gd name="connsiteY295" fmla="*/ 95250 h 429577"/>
                    <a:gd name="connsiteX296" fmla="*/ 61913 w 420622"/>
                    <a:gd name="connsiteY296" fmla="*/ 97155 h 429577"/>
                    <a:gd name="connsiteX297" fmla="*/ 55245 w 420622"/>
                    <a:gd name="connsiteY297" fmla="*/ 100013 h 429577"/>
                    <a:gd name="connsiteX298" fmla="*/ 54293 w 420622"/>
                    <a:gd name="connsiteY298" fmla="*/ 99060 h 429577"/>
                    <a:gd name="connsiteX299" fmla="*/ 59055 w 420622"/>
                    <a:gd name="connsiteY299" fmla="*/ 96203 h 429577"/>
                    <a:gd name="connsiteX300" fmla="*/ 59055 w 420622"/>
                    <a:gd name="connsiteY300" fmla="*/ 95250 h 429577"/>
                    <a:gd name="connsiteX301" fmla="*/ 58102 w 420622"/>
                    <a:gd name="connsiteY301" fmla="*/ 95250 h 429577"/>
                    <a:gd name="connsiteX302" fmla="*/ 59055 w 420622"/>
                    <a:gd name="connsiteY302" fmla="*/ 94297 h 429577"/>
                    <a:gd name="connsiteX303" fmla="*/ 54293 w 420622"/>
                    <a:gd name="connsiteY303" fmla="*/ 97155 h 429577"/>
                    <a:gd name="connsiteX304" fmla="*/ 53340 w 420622"/>
                    <a:gd name="connsiteY304" fmla="*/ 97155 h 429577"/>
                    <a:gd name="connsiteX305" fmla="*/ 52388 w 420622"/>
                    <a:gd name="connsiteY305" fmla="*/ 98107 h 429577"/>
                    <a:gd name="connsiteX306" fmla="*/ 52388 w 420622"/>
                    <a:gd name="connsiteY306" fmla="*/ 98107 h 429577"/>
                    <a:gd name="connsiteX307" fmla="*/ 52388 w 420622"/>
                    <a:gd name="connsiteY307" fmla="*/ 98107 h 429577"/>
                    <a:gd name="connsiteX308" fmla="*/ 52388 w 420622"/>
                    <a:gd name="connsiteY308" fmla="*/ 98107 h 429577"/>
                    <a:gd name="connsiteX309" fmla="*/ 51435 w 420622"/>
                    <a:gd name="connsiteY309" fmla="*/ 98107 h 429577"/>
                    <a:gd name="connsiteX310" fmla="*/ 47625 w 420622"/>
                    <a:gd name="connsiteY310" fmla="*/ 100965 h 429577"/>
                    <a:gd name="connsiteX311" fmla="*/ 46673 w 420622"/>
                    <a:gd name="connsiteY311" fmla="*/ 102870 h 429577"/>
                    <a:gd name="connsiteX312" fmla="*/ 45720 w 420622"/>
                    <a:gd name="connsiteY312" fmla="*/ 104775 h 429577"/>
                    <a:gd name="connsiteX313" fmla="*/ 42863 w 420622"/>
                    <a:gd name="connsiteY313" fmla="*/ 104775 h 429577"/>
                    <a:gd name="connsiteX314" fmla="*/ 38100 w 420622"/>
                    <a:gd name="connsiteY314" fmla="*/ 110490 h 429577"/>
                    <a:gd name="connsiteX315" fmla="*/ 39052 w 420622"/>
                    <a:gd name="connsiteY315" fmla="*/ 108585 h 429577"/>
                    <a:gd name="connsiteX316" fmla="*/ 38100 w 420622"/>
                    <a:gd name="connsiteY316" fmla="*/ 110490 h 429577"/>
                    <a:gd name="connsiteX317" fmla="*/ 35243 w 420622"/>
                    <a:gd name="connsiteY317" fmla="*/ 114300 h 429577"/>
                    <a:gd name="connsiteX318" fmla="*/ 39052 w 420622"/>
                    <a:gd name="connsiteY318" fmla="*/ 108585 h 429577"/>
                    <a:gd name="connsiteX319" fmla="*/ 35243 w 420622"/>
                    <a:gd name="connsiteY319" fmla="*/ 114300 h 429577"/>
                    <a:gd name="connsiteX320" fmla="*/ 32385 w 420622"/>
                    <a:gd name="connsiteY320" fmla="*/ 120967 h 429577"/>
                    <a:gd name="connsiteX321" fmla="*/ 27623 w 420622"/>
                    <a:gd name="connsiteY321" fmla="*/ 124778 h 429577"/>
                    <a:gd name="connsiteX322" fmla="*/ 26670 w 420622"/>
                    <a:gd name="connsiteY322" fmla="*/ 125730 h 429577"/>
                    <a:gd name="connsiteX323" fmla="*/ 26670 w 420622"/>
                    <a:gd name="connsiteY323" fmla="*/ 125730 h 429577"/>
                    <a:gd name="connsiteX324" fmla="*/ 24765 w 420622"/>
                    <a:gd name="connsiteY324" fmla="*/ 127635 h 429577"/>
                    <a:gd name="connsiteX325" fmla="*/ 24765 w 420622"/>
                    <a:gd name="connsiteY325" fmla="*/ 127635 h 429577"/>
                    <a:gd name="connsiteX326" fmla="*/ 18098 w 420622"/>
                    <a:gd name="connsiteY326" fmla="*/ 140970 h 429577"/>
                    <a:gd name="connsiteX327" fmla="*/ 14288 w 420622"/>
                    <a:gd name="connsiteY327" fmla="*/ 149542 h 429577"/>
                    <a:gd name="connsiteX328" fmla="*/ 14288 w 420622"/>
                    <a:gd name="connsiteY328" fmla="*/ 149542 h 429577"/>
                    <a:gd name="connsiteX329" fmla="*/ 18098 w 420622"/>
                    <a:gd name="connsiteY329" fmla="*/ 138113 h 429577"/>
                    <a:gd name="connsiteX330" fmla="*/ 20002 w 420622"/>
                    <a:gd name="connsiteY330" fmla="*/ 128588 h 429577"/>
                    <a:gd name="connsiteX331" fmla="*/ 20002 w 420622"/>
                    <a:gd name="connsiteY331" fmla="*/ 128588 h 429577"/>
                    <a:gd name="connsiteX332" fmla="*/ 20002 w 420622"/>
                    <a:gd name="connsiteY332" fmla="*/ 128588 h 429577"/>
                    <a:gd name="connsiteX333" fmla="*/ 18098 w 420622"/>
                    <a:gd name="connsiteY333" fmla="*/ 131445 h 429577"/>
                    <a:gd name="connsiteX334" fmla="*/ 19050 w 420622"/>
                    <a:gd name="connsiteY334" fmla="*/ 127635 h 429577"/>
                    <a:gd name="connsiteX335" fmla="*/ 19050 w 420622"/>
                    <a:gd name="connsiteY335" fmla="*/ 127635 h 429577"/>
                    <a:gd name="connsiteX336" fmla="*/ 19050 w 420622"/>
                    <a:gd name="connsiteY336" fmla="*/ 127635 h 429577"/>
                    <a:gd name="connsiteX337" fmla="*/ 19050 w 420622"/>
                    <a:gd name="connsiteY337" fmla="*/ 127635 h 429577"/>
                    <a:gd name="connsiteX338" fmla="*/ 19050 w 420622"/>
                    <a:gd name="connsiteY338" fmla="*/ 127635 h 429577"/>
                    <a:gd name="connsiteX339" fmla="*/ 19050 w 420622"/>
                    <a:gd name="connsiteY339" fmla="*/ 127635 h 429577"/>
                    <a:gd name="connsiteX340" fmla="*/ 19050 w 420622"/>
                    <a:gd name="connsiteY340" fmla="*/ 127635 h 429577"/>
                    <a:gd name="connsiteX341" fmla="*/ 19050 w 420622"/>
                    <a:gd name="connsiteY341" fmla="*/ 127635 h 429577"/>
                    <a:gd name="connsiteX342" fmla="*/ 19050 w 420622"/>
                    <a:gd name="connsiteY342" fmla="*/ 127635 h 429577"/>
                    <a:gd name="connsiteX343" fmla="*/ 0 w 420622"/>
                    <a:gd name="connsiteY343" fmla="*/ 216217 h 429577"/>
                    <a:gd name="connsiteX344" fmla="*/ 0 w 420622"/>
                    <a:gd name="connsiteY344" fmla="*/ 226695 h 429577"/>
                    <a:gd name="connsiteX345" fmla="*/ 952 w 420622"/>
                    <a:gd name="connsiteY345" fmla="*/ 226695 h 429577"/>
                    <a:gd name="connsiteX346" fmla="*/ 952 w 420622"/>
                    <a:gd name="connsiteY346" fmla="*/ 222885 h 429577"/>
                    <a:gd name="connsiteX347" fmla="*/ 952 w 420622"/>
                    <a:gd name="connsiteY347" fmla="*/ 222885 h 429577"/>
                    <a:gd name="connsiteX348" fmla="*/ 952 w 420622"/>
                    <a:gd name="connsiteY348" fmla="*/ 222885 h 429577"/>
                    <a:gd name="connsiteX349" fmla="*/ 952 w 420622"/>
                    <a:gd name="connsiteY349" fmla="*/ 222885 h 429577"/>
                    <a:gd name="connsiteX350" fmla="*/ 952 w 420622"/>
                    <a:gd name="connsiteY350" fmla="*/ 222885 h 429577"/>
                    <a:gd name="connsiteX351" fmla="*/ 952 w 420622"/>
                    <a:gd name="connsiteY351" fmla="*/ 218122 h 429577"/>
                    <a:gd name="connsiteX352" fmla="*/ 952 w 420622"/>
                    <a:gd name="connsiteY352" fmla="*/ 218122 h 429577"/>
                    <a:gd name="connsiteX353" fmla="*/ 1905 w 420622"/>
                    <a:gd name="connsiteY353" fmla="*/ 198120 h 429577"/>
                    <a:gd name="connsiteX354" fmla="*/ 1905 w 420622"/>
                    <a:gd name="connsiteY354" fmla="*/ 198120 h 429577"/>
                    <a:gd name="connsiteX355" fmla="*/ 952 w 420622"/>
                    <a:gd name="connsiteY355" fmla="*/ 202882 h 429577"/>
                    <a:gd name="connsiteX356" fmla="*/ 952 w 420622"/>
                    <a:gd name="connsiteY356" fmla="*/ 190500 h 429577"/>
                    <a:gd name="connsiteX357" fmla="*/ 952 w 420622"/>
                    <a:gd name="connsiteY357" fmla="*/ 191453 h 429577"/>
                    <a:gd name="connsiteX358" fmla="*/ 2858 w 420622"/>
                    <a:gd name="connsiteY358" fmla="*/ 177165 h 429577"/>
                    <a:gd name="connsiteX359" fmla="*/ 2858 w 420622"/>
                    <a:gd name="connsiteY359" fmla="*/ 177165 h 429577"/>
                    <a:gd name="connsiteX360" fmla="*/ 3810 w 420622"/>
                    <a:gd name="connsiteY360" fmla="*/ 173355 h 429577"/>
                    <a:gd name="connsiteX361" fmla="*/ 3810 w 420622"/>
                    <a:gd name="connsiteY361" fmla="*/ 173355 h 429577"/>
                    <a:gd name="connsiteX362" fmla="*/ 6668 w 420622"/>
                    <a:gd name="connsiteY362" fmla="*/ 160020 h 429577"/>
                    <a:gd name="connsiteX363" fmla="*/ 6668 w 420622"/>
                    <a:gd name="connsiteY363" fmla="*/ 160020 h 429577"/>
                    <a:gd name="connsiteX364" fmla="*/ 6668 w 420622"/>
                    <a:gd name="connsiteY364" fmla="*/ 159067 h 429577"/>
                    <a:gd name="connsiteX365" fmla="*/ 6668 w 420622"/>
                    <a:gd name="connsiteY365" fmla="*/ 160020 h 429577"/>
                    <a:gd name="connsiteX366" fmla="*/ 8573 w 420622"/>
                    <a:gd name="connsiteY366" fmla="*/ 153353 h 429577"/>
                    <a:gd name="connsiteX367" fmla="*/ 5715 w 420622"/>
                    <a:gd name="connsiteY367" fmla="*/ 163830 h 429577"/>
                    <a:gd name="connsiteX368" fmla="*/ 5715 w 420622"/>
                    <a:gd name="connsiteY368" fmla="*/ 161925 h 429577"/>
                    <a:gd name="connsiteX369" fmla="*/ 3810 w 420622"/>
                    <a:gd name="connsiteY369" fmla="*/ 170497 h 429577"/>
                    <a:gd name="connsiteX370" fmla="*/ 2858 w 420622"/>
                    <a:gd name="connsiteY370" fmla="*/ 179070 h 429577"/>
                    <a:gd name="connsiteX371" fmla="*/ 952 w 420622"/>
                    <a:gd name="connsiteY371" fmla="*/ 196215 h 429577"/>
                    <a:gd name="connsiteX372" fmla="*/ 952 w 420622"/>
                    <a:gd name="connsiteY372" fmla="*/ 195263 h 429577"/>
                    <a:gd name="connsiteX373" fmla="*/ 952 w 420622"/>
                    <a:gd name="connsiteY373" fmla="*/ 196215 h 429577"/>
                    <a:gd name="connsiteX374" fmla="*/ 952 w 420622"/>
                    <a:gd name="connsiteY374" fmla="*/ 196215 h 429577"/>
                    <a:gd name="connsiteX375" fmla="*/ 952 w 420622"/>
                    <a:gd name="connsiteY375" fmla="*/ 196215 h 429577"/>
                    <a:gd name="connsiteX376" fmla="*/ 952 w 420622"/>
                    <a:gd name="connsiteY376" fmla="*/ 198120 h 429577"/>
                    <a:gd name="connsiteX377" fmla="*/ 952 w 420622"/>
                    <a:gd name="connsiteY377" fmla="*/ 197167 h 429577"/>
                    <a:gd name="connsiteX378" fmla="*/ 952 w 420622"/>
                    <a:gd name="connsiteY378" fmla="*/ 202882 h 429577"/>
                    <a:gd name="connsiteX379" fmla="*/ 2858 w 420622"/>
                    <a:gd name="connsiteY379" fmla="*/ 196215 h 429577"/>
                    <a:gd name="connsiteX380" fmla="*/ 2858 w 420622"/>
                    <a:gd name="connsiteY380" fmla="*/ 197167 h 429577"/>
                    <a:gd name="connsiteX381" fmla="*/ 3810 w 420622"/>
                    <a:gd name="connsiteY381" fmla="*/ 196215 h 429577"/>
                    <a:gd name="connsiteX382" fmla="*/ 5715 w 420622"/>
                    <a:gd name="connsiteY382" fmla="*/ 195263 h 429577"/>
                    <a:gd name="connsiteX383" fmla="*/ 4763 w 420622"/>
                    <a:gd name="connsiteY383" fmla="*/ 205740 h 429577"/>
                    <a:gd name="connsiteX384" fmla="*/ 5715 w 420622"/>
                    <a:gd name="connsiteY384" fmla="*/ 200025 h 429577"/>
                    <a:gd name="connsiteX385" fmla="*/ 6668 w 420622"/>
                    <a:gd name="connsiteY385" fmla="*/ 200025 h 429577"/>
                    <a:gd name="connsiteX386" fmla="*/ 6668 w 420622"/>
                    <a:gd name="connsiteY386" fmla="*/ 198120 h 429577"/>
                    <a:gd name="connsiteX387" fmla="*/ 11430 w 420622"/>
                    <a:gd name="connsiteY387" fmla="*/ 207645 h 429577"/>
                    <a:gd name="connsiteX388" fmla="*/ 11430 w 420622"/>
                    <a:gd name="connsiteY388" fmla="*/ 206692 h 429577"/>
                    <a:gd name="connsiteX389" fmla="*/ 13335 w 420622"/>
                    <a:gd name="connsiteY389" fmla="*/ 208597 h 429577"/>
                    <a:gd name="connsiteX390" fmla="*/ 12383 w 420622"/>
                    <a:gd name="connsiteY390" fmla="*/ 208597 h 429577"/>
                    <a:gd name="connsiteX391" fmla="*/ 14288 w 420622"/>
                    <a:gd name="connsiteY391" fmla="*/ 216217 h 429577"/>
                    <a:gd name="connsiteX392" fmla="*/ 17145 w 420622"/>
                    <a:gd name="connsiteY392" fmla="*/ 224790 h 429577"/>
                    <a:gd name="connsiteX393" fmla="*/ 21908 w 420622"/>
                    <a:gd name="connsiteY393" fmla="*/ 229553 h 429577"/>
                    <a:gd name="connsiteX394" fmla="*/ 25718 w 420622"/>
                    <a:gd name="connsiteY394" fmla="*/ 236220 h 429577"/>
                    <a:gd name="connsiteX395" fmla="*/ 26670 w 420622"/>
                    <a:gd name="connsiteY395" fmla="*/ 239078 h 429577"/>
                    <a:gd name="connsiteX396" fmla="*/ 26670 w 420622"/>
                    <a:gd name="connsiteY396" fmla="*/ 241935 h 429577"/>
                    <a:gd name="connsiteX397" fmla="*/ 26670 w 420622"/>
                    <a:gd name="connsiteY397" fmla="*/ 248603 h 429577"/>
                    <a:gd name="connsiteX398" fmla="*/ 26670 w 420622"/>
                    <a:gd name="connsiteY398" fmla="*/ 255270 h 429577"/>
                    <a:gd name="connsiteX399" fmla="*/ 26670 w 420622"/>
                    <a:gd name="connsiteY399" fmla="*/ 255270 h 429577"/>
                    <a:gd name="connsiteX400" fmla="*/ 29527 w 420622"/>
                    <a:gd name="connsiteY400" fmla="*/ 257175 h 429577"/>
                    <a:gd name="connsiteX401" fmla="*/ 31433 w 420622"/>
                    <a:gd name="connsiteY401" fmla="*/ 253365 h 429577"/>
                    <a:gd name="connsiteX402" fmla="*/ 35243 w 420622"/>
                    <a:gd name="connsiteY402" fmla="*/ 257175 h 429577"/>
                    <a:gd name="connsiteX403" fmla="*/ 35243 w 420622"/>
                    <a:gd name="connsiteY403" fmla="*/ 257175 h 429577"/>
                    <a:gd name="connsiteX404" fmla="*/ 37148 w 420622"/>
                    <a:gd name="connsiteY404" fmla="*/ 261938 h 429577"/>
                    <a:gd name="connsiteX405" fmla="*/ 46673 w 420622"/>
                    <a:gd name="connsiteY405" fmla="*/ 266700 h 429577"/>
                    <a:gd name="connsiteX406" fmla="*/ 54293 w 420622"/>
                    <a:gd name="connsiteY406" fmla="*/ 275272 h 429577"/>
                    <a:gd name="connsiteX407" fmla="*/ 55245 w 420622"/>
                    <a:gd name="connsiteY407" fmla="*/ 277178 h 429577"/>
                    <a:gd name="connsiteX408" fmla="*/ 55245 w 420622"/>
                    <a:gd name="connsiteY408" fmla="*/ 281940 h 429577"/>
                    <a:gd name="connsiteX409" fmla="*/ 55245 w 420622"/>
                    <a:gd name="connsiteY409" fmla="*/ 281940 h 429577"/>
                    <a:gd name="connsiteX410" fmla="*/ 55245 w 420622"/>
                    <a:gd name="connsiteY410" fmla="*/ 281940 h 429577"/>
                    <a:gd name="connsiteX411" fmla="*/ 55245 w 420622"/>
                    <a:gd name="connsiteY411" fmla="*/ 281940 h 429577"/>
                    <a:gd name="connsiteX412" fmla="*/ 55245 w 420622"/>
                    <a:gd name="connsiteY412" fmla="*/ 282892 h 429577"/>
                    <a:gd name="connsiteX413" fmla="*/ 50483 w 420622"/>
                    <a:gd name="connsiteY413" fmla="*/ 295275 h 429577"/>
                    <a:gd name="connsiteX414" fmla="*/ 51435 w 420622"/>
                    <a:gd name="connsiteY414" fmla="*/ 315278 h 429577"/>
                    <a:gd name="connsiteX415" fmla="*/ 50483 w 420622"/>
                    <a:gd name="connsiteY415" fmla="*/ 319088 h 429577"/>
                    <a:gd name="connsiteX416" fmla="*/ 49530 w 420622"/>
                    <a:gd name="connsiteY416" fmla="*/ 320040 h 429577"/>
                    <a:gd name="connsiteX417" fmla="*/ 48577 w 420622"/>
                    <a:gd name="connsiteY417" fmla="*/ 320040 h 429577"/>
                    <a:gd name="connsiteX418" fmla="*/ 47625 w 420622"/>
                    <a:gd name="connsiteY418" fmla="*/ 320040 h 429577"/>
                    <a:gd name="connsiteX419" fmla="*/ 45720 w 420622"/>
                    <a:gd name="connsiteY419" fmla="*/ 319088 h 429577"/>
                    <a:gd name="connsiteX420" fmla="*/ 44768 w 420622"/>
                    <a:gd name="connsiteY420" fmla="*/ 339090 h 429577"/>
                    <a:gd name="connsiteX421" fmla="*/ 43815 w 420622"/>
                    <a:gd name="connsiteY421" fmla="*/ 335280 h 429577"/>
                    <a:gd name="connsiteX422" fmla="*/ 42863 w 420622"/>
                    <a:gd name="connsiteY422" fmla="*/ 335280 h 429577"/>
                    <a:gd name="connsiteX423" fmla="*/ 45720 w 420622"/>
                    <a:gd name="connsiteY423" fmla="*/ 344805 h 429577"/>
                    <a:gd name="connsiteX424" fmla="*/ 40005 w 420622"/>
                    <a:gd name="connsiteY424" fmla="*/ 340042 h 429577"/>
                    <a:gd name="connsiteX425" fmla="*/ 45720 w 420622"/>
                    <a:gd name="connsiteY425" fmla="*/ 347663 h 429577"/>
                    <a:gd name="connsiteX426" fmla="*/ 48577 w 420622"/>
                    <a:gd name="connsiteY426" fmla="*/ 353378 h 429577"/>
                    <a:gd name="connsiteX427" fmla="*/ 45720 w 420622"/>
                    <a:gd name="connsiteY427" fmla="*/ 351472 h 429577"/>
                    <a:gd name="connsiteX428" fmla="*/ 50483 w 420622"/>
                    <a:gd name="connsiteY428" fmla="*/ 357188 h 429577"/>
                    <a:gd name="connsiteX429" fmla="*/ 48577 w 420622"/>
                    <a:gd name="connsiteY429" fmla="*/ 355282 h 429577"/>
                    <a:gd name="connsiteX430" fmla="*/ 56198 w 420622"/>
                    <a:gd name="connsiteY430" fmla="*/ 364807 h 429577"/>
                    <a:gd name="connsiteX431" fmla="*/ 59055 w 420622"/>
                    <a:gd name="connsiteY431" fmla="*/ 367665 h 429577"/>
                    <a:gd name="connsiteX432" fmla="*/ 59055 w 420622"/>
                    <a:gd name="connsiteY432" fmla="*/ 367665 h 429577"/>
                    <a:gd name="connsiteX433" fmla="*/ 56198 w 420622"/>
                    <a:gd name="connsiteY433" fmla="*/ 364807 h 429577"/>
                    <a:gd name="connsiteX434" fmla="*/ 53340 w 420622"/>
                    <a:gd name="connsiteY434" fmla="*/ 361950 h 429577"/>
                    <a:gd name="connsiteX435" fmla="*/ 54293 w 420622"/>
                    <a:gd name="connsiteY435" fmla="*/ 363855 h 429577"/>
                    <a:gd name="connsiteX436" fmla="*/ 208598 w 420622"/>
                    <a:gd name="connsiteY436" fmla="*/ 429578 h 429577"/>
                    <a:gd name="connsiteX437" fmla="*/ 380048 w 420622"/>
                    <a:gd name="connsiteY437" fmla="*/ 341947 h 429577"/>
                    <a:gd name="connsiteX438" fmla="*/ 380048 w 420622"/>
                    <a:gd name="connsiteY438" fmla="*/ 341947 h 429577"/>
                    <a:gd name="connsiteX439" fmla="*/ 380048 w 420622"/>
                    <a:gd name="connsiteY439" fmla="*/ 341947 h 429577"/>
                    <a:gd name="connsiteX440" fmla="*/ 380048 w 420622"/>
                    <a:gd name="connsiteY440" fmla="*/ 341947 h 429577"/>
                    <a:gd name="connsiteX441" fmla="*/ 383857 w 420622"/>
                    <a:gd name="connsiteY441" fmla="*/ 337185 h 429577"/>
                    <a:gd name="connsiteX442" fmla="*/ 383857 w 420622"/>
                    <a:gd name="connsiteY442" fmla="*/ 337185 h 429577"/>
                    <a:gd name="connsiteX443" fmla="*/ 384810 w 420622"/>
                    <a:gd name="connsiteY443" fmla="*/ 336232 h 429577"/>
                    <a:gd name="connsiteX444" fmla="*/ 387668 w 420622"/>
                    <a:gd name="connsiteY444" fmla="*/ 331470 h 429577"/>
                    <a:gd name="connsiteX445" fmla="*/ 386715 w 420622"/>
                    <a:gd name="connsiteY445" fmla="*/ 333375 h 429577"/>
                    <a:gd name="connsiteX446" fmla="*/ 413385 w 420622"/>
                    <a:gd name="connsiteY446" fmla="*/ 273367 h 429577"/>
                    <a:gd name="connsiteX447" fmla="*/ 412432 w 420622"/>
                    <a:gd name="connsiteY447" fmla="*/ 275272 h 429577"/>
                    <a:gd name="connsiteX448" fmla="*/ 412432 w 420622"/>
                    <a:gd name="connsiteY448" fmla="*/ 275272 h 429577"/>
                    <a:gd name="connsiteX449" fmla="*/ 414338 w 420622"/>
                    <a:gd name="connsiteY449" fmla="*/ 268605 h 429577"/>
                    <a:gd name="connsiteX450" fmla="*/ 413385 w 420622"/>
                    <a:gd name="connsiteY450" fmla="*/ 272415 h 429577"/>
                    <a:gd name="connsiteX451" fmla="*/ 413385 w 420622"/>
                    <a:gd name="connsiteY451" fmla="*/ 271463 h 429577"/>
                    <a:gd name="connsiteX452" fmla="*/ 414338 w 420622"/>
                    <a:gd name="connsiteY452" fmla="*/ 268605 h 429577"/>
                    <a:gd name="connsiteX453" fmla="*/ 414338 w 420622"/>
                    <a:gd name="connsiteY453" fmla="*/ 269557 h 429577"/>
                    <a:gd name="connsiteX454" fmla="*/ 414338 w 420622"/>
                    <a:gd name="connsiteY454" fmla="*/ 268605 h 429577"/>
                    <a:gd name="connsiteX455" fmla="*/ 414338 w 420622"/>
                    <a:gd name="connsiteY455" fmla="*/ 268605 h 429577"/>
                    <a:gd name="connsiteX456" fmla="*/ 414338 w 420622"/>
                    <a:gd name="connsiteY456" fmla="*/ 268605 h 429577"/>
                    <a:gd name="connsiteX457" fmla="*/ 415290 w 420622"/>
                    <a:gd name="connsiteY457" fmla="*/ 265747 h 429577"/>
                    <a:gd name="connsiteX458" fmla="*/ 414338 w 420622"/>
                    <a:gd name="connsiteY458" fmla="*/ 268605 h 429577"/>
                    <a:gd name="connsiteX459" fmla="*/ 414338 w 420622"/>
                    <a:gd name="connsiteY459" fmla="*/ 268605 h 429577"/>
                    <a:gd name="connsiteX460" fmla="*/ 415290 w 420622"/>
                    <a:gd name="connsiteY460" fmla="*/ 263842 h 429577"/>
                    <a:gd name="connsiteX461" fmla="*/ 419100 w 420622"/>
                    <a:gd name="connsiteY461" fmla="*/ 236220 h 429577"/>
                    <a:gd name="connsiteX462" fmla="*/ 419100 w 420622"/>
                    <a:gd name="connsiteY462" fmla="*/ 234315 h 429577"/>
                    <a:gd name="connsiteX463" fmla="*/ 419100 w 420622"/>
                    <a:gd name="connsiteY463" fmla="*/ 234315 h 429577"/>
                    <a:gd name="connsiteX464" fmla="*/ 419100 w 420622"/>
                    <a:gd name="connsiteY464" fmla="*/ 231457 h 429577"/>
                    <a:gd name="connsiteX465" fmla="*/ 419100 w 420622"/>
                    <a:gd name="connsiteY465" fmla="*/ 230505 h 429577"/>
                    <a:gd name="connsiteX466" fmla="*/ 419100 w 420622"/>
                    <a:gd name="connsiteY466" fmla="*/ 230505 h 429577"/>
                    <a:gd name="connsiteX467" fmla="*/ 419100 w 420622"/>
                    <a:gd name="connsiteY467" fmla="*/ 228600 h 429577"/>
                    <a:gd name="connsiteX468" fmla="*/ 419100 w 420622"/>
                    <a:gd name="connsiteY468" fmla="*/ 225742 h 429577"/>
                    <a:gd name="connsiteX469" fmla="*/ 419100 w 420622"/>
                    <a:gd name="connsiteY469" fmla="*/ 225742 h 429577"/>
                    <a:gd name="connsiteX470" fmla="*/ 419100 w 420622"/>
                    <a:gd name="connsiteY470" fmla="*/ 226695 h 429577"/>
                    <a:gd name="connsiteX471" fmla="*/ 419100 w 420622"/>
                    <a:gd name="connsiteY471" fmla="*/ 226695 h 429577"/>
                    <a:gd name="connsiteX472" fmla="*/ 419100 w 420622"/>
                    <a:gd name="connsiteY472" fmla="*/ 219075 h 429577"/>
                    <a:gd name="connsiteX473" fmla="*/ 210502 w 420622"/>
                    <a:gd name="connsiteY473" fmla="*/ 0 h 429577"/>
                    <a:gd name="connsiteX474" fmla="*/ 53340 w 420622"/>
                    <a:gd name="connsiteY474" fmla="*/ 99060 h 429577"/>
                    <a:gd name="connsiteX475" fmla="*/ 52388 w 420622"/>
                    <a:gd name="connsiteY475" fmla="*/ 100013 h 429577"/>
                    <a:gd name="connsiteX476" fmla="*/ 53340 w 420622"/>
                    <a:gd name="connsiteY476" fmla="*/ 99060 h 429577"/>
                    <a:gd name="connsiteX477" fmla="*/ 53340 w 420622"/>
                    <a:gd name="connsiteY477" fmla="*/ 99060 h 429577"/>
                    <a:gd name="connsiteX478" fmla="*/ 53340 w 420622"/>
                    <a:gd name="connsiteY478" fmla="*/ 99060 h 429577"/>
                    <a:gd name="connsiteX479" fmla="*/ 410528 w 420622"/>
                    <a:gd name="connsiteY479" fmla="*/ 230505 h 429577"/>
                    <a:gd name="connsiteX480" fmla="*/ 410528 w 420622"/>
                    <a:gd name="connsiteY480" fmla="*/ 230505 h 429577"/>
                    <a:gd name="connsiteX481" fmla="*/ 410528 w 420622"/>
                    <a:gd name="connsiteY481" fmla="*/ 230505 h 429577"/>
                    <a:gd name="connsiteX482" fmla="*/ 410528 w 420622"/>
                    <a:gd name="connsiteY482" fmla="*/ 230505 h 429577"/>
                    <a:gd name="connsiteX483" fmla="*/ 411480 w 420622"/>
                    <a:gd name="connsiteY483" fmla="*/ 230505 h 429577"/>
                    <a:gd name="connsiteX484" fmla="*/ 411480 w 420622"/>
                    <a:gd name="connsiteY484" fmla="*/ 228600 h 429577"/>
                    <a:gd name="connsiteX485" fmla="*/ 411480 w 420622"/>
                    <a:gd name="connsiteY485" fmla="*/ 228600 h 429577"/>
                    <a:gd name="connsiteX486" fmla="*/ 411480 w 420622"/>
                    <a:gd name="connsiteY486" fmla="*/ 228600 h 429577"/>
                    <a:gd name="connsiteX487" fmla="*/ 411480 w 420622"/>
                    <a:gd name="connsiteY487" fmla="*/ 228600 h 429577"/>
                    <a:gd name="connsiteX488" fmla="*/ 411480 w 420622"/>
                    <a:gd name="connsiteY488" fmla="*/ 228600 h 429577"/>
                    <a:gd name="connsiteX489" fmla="*/ 411480 w 420622"/>
                    <a:gd name="connsiteY489" fmla="*/ 228600 h 429577"/>
                    <a:gd name="connsiteX490" fmla="*/ 411480 w 420622"/>
                    <a:gd name="connsiteY490" fmla="*/ 228600 h 429577"/>
                    <a:gd name="connsiteX491" fmla="*/ 411480 w 420622"/>
                    <a:gd name="connsiteY491" fmla="*/ 228600 h 429577"/>
                    <a:gd name="connsiteX492" fmla="*/ 411480 w 420622"/>
                    <a:gd name="connsiteY492" fmla="*/ 228600 h 429577"/>
                    <a:gd name="connsiteX493" fmla="*/ 414338 w 420622"/>
                    <a:gd name="connsiteY493" fmla="*/ 217170 h 429577"/>
                    <a:gd name="connsiteX494" fmla="*/ 414338 w 420622"/>
                    <a:gd name="connsiteY494" fmla="*/ 218122 h 429577"/>
                    <a:gd name="connsiteX495" fmla="*/ 414338 w 420622"/>
                    <a:gd name="connsiteY495" fmla="*/ 216217 h 429577"/>
                    <a:gd name="connsiteX496" fmla="*/ 415290 w 420622"/>
                    <a:gd name="connsiteY496" fmla="*/ 210503 h 429577"/>
                    <a:gd name="connsiteX497" fmla="*/ 415290 w 420622"/>
                    <a:gd name="connsiteY497" fmla="*/ 211455 h 429577"/>
                    <a:gd name="connsiteX498" fmla="*/ 415290 w 420622"/>
                    <a:gd name="connsiteY498" fmla="*/ 209550 h 429577"/>
                    <a:gd name="connsiteX499" fmla="*/ 416243 w 420622"/>
                    <a:gd name="connsiteY499" fmla="*/ 212407 h 429577"/>
                    <a:gd name="connsiteX500" fmla="*/ 416243 w 420622"/>
                    <a:gd name="connsiteY500" fmla="*/ 212407 h 429577"/>
                    <a:gd name="connsiteX501" fmla="*/ 416243 w 420622"/>
                    <a:gd name="connsiteY501" fmla="*/ 213360 h 429577"/>
                    <a:gd name="connsiteX502" fmla="*/ 417195 w 420622"/>
                    <a:gd name="connsiteY502" fmla="*/ 214313 h 429577"/>
                    <a:gd name="connsiteX503" fmla="*/ 417195 w 420622"/>
                    <a:gd name="connsiteY503" fmla="*/ 214313 h 429577"/>
                    <a:gd name="connsiteX504" fmla="*/ 416243 w 420622"/>
                    <a:gd name="connsiteY504" fmla="*/ 215265 h 429577"/>
                    <a:gd name="connsiteX505" fmla="*/ 416243 w 420622"/>
                    <a:gd name="connsiteY505" fmla="*/ 216217 h 429577"/>
                    <a:gd name="connsiteX506" fmla="*/ 415290 w 420622"/>
                    <a:gd name="connsiteY506" fmla="*/ 217170 h 429577"/>
                    <a:gd name="connsiteX507" fmla="*/ 415290 w 420622"/>
                    <a:gd name="connsiteY507" fmla="*/ 217170 h 429577"/>
                    <a:gd name="connsiteX508" fmla="*/ 415290 w 420622"/>
                    <a:gd name="connsiteY508" fmla="*/ 220980 h 429577"/>
                    <a:gd name="connsiteX509" fmla="*/ 416243 w 420622"/>
                    <a:gd name="connsiteY509" fmla="*/ 226695 h 429577"/>
                    <a:gd name="connsiteX510" fmla="*/ 416243 w 420622"/>
                    <a:gd name="connsiteY510" fmla="*/ 226695 h 429577"/>
                    <a:gd name="connsiteX511" fmla="*/ 414338 w 420622"/>
                    <a:gd name="connsiteY511" fmla="*/ 240982 h 429577"/>
                    <a:gd name="connsiteX512" fmla="*/ 413385 w 420622"/>
                    <a:gd name="connsiteY512" fmla="*/ 244792 h 429577"/>
                    <a:gd name="connsiteX513" fmla="*/ 413385 w 420622"/>
                    <a:gd name="connsiteY513" fmla="*/ 242888 h 429577"/>
                    <a:gd name="connsiteX514" fmla="*/ 413385 w 420622"/>
                    <a:gd name="connsiteY514" fmla="*/ 242888 h 429577"/>
                    <a:gd name="connsiteX515" fmla="*/ 413385 w 420622"/>
                    <a:gd name="connsiteY515" fmla="*/ 242888 h 429577"/>
                    <a:gd name="connsiteX516" fmla="*/ 413385 w 420622"/>
                    <a:gd name="connsiteY516" fmla="*/ 241935 h 429577"/>
                    <a:gd name="connsiteX517" fmla="*/ 412432 w 420622"/>
                    <a:gd name="connsiteY517" fmla="*/ 243840 h 429577"/>
                    <a:gd name="connsiteX518" fmla="*/ 412432 w 420622"/>
                    <a:gd name="connsiteY518" fmla="*/ 241935 h 429577"/>
                    <a:gd name="connsiteX519" fmla="*/ 411480 w 420622"/>
                    <a:gd name="connsiteY519" fmla="*/ 242888 h 429577"/>
                    <a:gd name="connsiteX520" fmla="*/ 411480 w 420622"/>
                    <a:gd name="connsiteY520" fmla="*/ 241935 h 429577"/>
                    <a:gd name="connsiteX521" fmla="*/ 411480 w 420622"/>
                    <a:gd name="connsiteY521" fmla="*/ 237172 h 429577"/>
                    <a:gd name="connsiteX522" fmla="*/ 410528 w 420622"/>
                    <a:gd name="connsiteY522" fmla="*/ 235267 h 429577"/>
                    <a:gd name="connsiteX523" fmla="*/ 410528 w 420622"/>
                    <a:gd name="connsiteY523" fmla="*/ 232410 h 429577"/>
                    <a:gd name="connsiteX524" fmla="*/ 410528 w 420622"/>
                    <a:gd name="connsiteY524" fmla="*/ 230505 h 429577"/>
                    <a:gd name="connsiteX525" fmla="*/ 415290 w 420622"/>
                    <a:gd name="connsiteY525" fmla="*/ 255270 h 429577"/>
                    <a:gd name="connsiteX526" fmla="*/ 414338 w 420622"/>
                    <a:gd name="connsiteY526" fmla="*/ 256222 h 429577"/>
                    <a:gd name="connsiteX527" fmla="*/ 414338 w 420622"/>
                    <a:gd name="connsiteY527" fmla="*/ 256222 h 429577"/>
                    <a:gd name="connsiteX528" fmla="*/ 414338 w 420622"/>
                    <a:gd name="connsiteY528" fmla="*/ 257175 h 429577"/>
                    <a:gd name="connsiteX529" fmla="*/ 414338 w 420622"/>
                    <a:gd name="connsiteY529" fmla="*/ 257175 h 429577"/>
                    <a:gd name="connsiteX530" fmla="*/ 415290 w 420622"/>
                    <a:gd name="connsiteY530" fmla="*/ 255270 h 429577"/>
                    <a:gd name="connsiteX531" fmla="*/ 415290 w 420622"/>
                    <a:gd name="connsiteY531" fmla="*/ 255270 h 429577"/>
                    <a:gd name="connsiteX532" fmla="*/ 415290 w 420622"/>
                    <a:gd name="connsiteY532" fmla="*/ 255270 h 429577"/>
                    <a:gd name="connsiteX533" fmla="*/ 415290 w 420622"/>
                    <a:gd name="connsiteY533" fmla="*/ 253365 h 429577"/>
                    <a:gd name="connsiteX534" fmla="*/ 415290 w 420622"/>
                    <a:gd name="connsiteY534" fmla="*/ 253365 h 429577"/>
                    <a:gd name="connsiteX535" fmla="*/ 415290 w 420622"/>
                    <a:gd name="connsiteY535" fmla="*/ 253365 h 429577"/>
                    <a:gd name="connsiteX536" fmla="*/ 415290 w 420622"/>
                    <a:gd name="connsiteY536" fmla="*/ 253365 h 429577"/>
                    <a:gd name="connsiteX537" fmla="*/ 415290 w 420622"/>
                    <a:gd name="connsiteY537" fmla="*/ 254317 h 429577"/>
                    <a:gd name="connsiteX538" fmla="*/ 415290 w 420622"/>
                    <a:gd name="connsiteY538" fmla="*/ 253365 h 429577"/>
                    <a:gd name="connsiteX539" fmla="*/ 415290 w 420622"/>
                    <a:gd name="connsiteY539" fmla="*/ 253365 h 429577"/>
                    <a:gd name="connsiteX540" fmla="*/ 415290 w 420622"/>
                    <a:gd name="connsiteY540" fmla="*/ 255270 h 429577"/>
                    <a:gd name="connsiteX541" fmla="*/ 415290 w 420622"/>
                    <a:gd name="connsiteY541" fmla="*/ 255270 h 429577"/>
                    <a:gd name="connsiteX542" fmla="*/ 415290 w 420622"/>
                    <a:gd name="connsiteY542" fmla="*/ 255270 h 429577"/>
                    <a:gd name="connsiteX543" fmla="*/ 415290 w 420622"/>
                    <a:gd name="connsiteY543" fmla="*/ 255270 h 429577"/>
                    <a:gd name="connsiteX544" fmla="*/ 407670 w 420622"/>
                    <a:gd name="connsiteY544" fmla="*/ 256222 h 429577"/>
                    <a:gd name="connsiteX545" fmla="*/ 407670 w 420622"/>
                    <a:gd name="connsiteY545" fmla="*/ 256222 h 429577"/>
                    <a:gd name="connsiteX546" fmla="*/ 409575 w 420622"/>
                    <a:gd name="connsiteY546" fmla="*/ 255270 h 429577"/>
                    <a:gd name="connsiteX547" fmla="*/ 410528 w 420622"/>
                    <a:gd name="connsiteY547" fmla="*/ 253365 h 429577"/>
                    <a:gd name="connsiteX548" fmla="*/ 410528 w 420622"/>
                    <a:gd name="connsiteY548" fmla="*/ 253365 h 429577"/>
                    <a:gd name="connsiteX549" fmla="*/ 411480 w 420622"/>
                    <a:gd name="connsiteY549" fmla="*/ 253365 h 429577"/>
                    <a:gd name="connsiteX550" fmla="*/ 411480 w 420622"/>
                    <a:gd name="connsiteY550" fmla="*/ 254317 h 429577"/>
                    <a:gd name="connsiteX551" fmla="*/ 411480 w 420622"/>
                    <a:gd name="connsiteY551" fmla="*/ 255270 h 429577"/>
                    <a:gd name="connsiteX552" fmla="*/ 412432 w 420622"/>
                    <a:gd name="connsiteY552" fmla="*/ 254317 h 429577"/>
                    <a:gd name="connsiteX553" fmla="*/ 412432 w 420622"/>
                    <a:gd name="connsiteY553" fmla="*/ 257175 h 429577"/>
                    <a:gd name="connsiteX554" fmla="*/ 412432 w 420622"/>
                    <a:gd name="connsiteY554" fmla="*/ 257175 h 429577"/>
                    <a:gd name="connsiteX555" fmla="*/ 412432 w 420622"/>
                    <a:gd name="connsiteY555" fmla="*/ 257175 h 429577"/>
                    <a:gd name="connsiteX556" fmla="*/ 412432 w 420622"/>
                    <a:gd name="connsiteY556" fmla="*/ 256222 h 429577"/>
                    <a:gd name="connsiteX557" fmla="*/ 411480 w 420622"/>
                    <a:gd name="connsiteY557" fmla="*/ 257175 h 429577"/>
                    <a:gd name="connsiteX558" fmla="*/ 411480 w 420622"/>
                    <a:gd name="connsiteY558" fmla="*/ 257175 h 429577"/>
                    <a:gd name="connsiteX559" fmla="*/ 411480 w 420622"/>
                    <a:gd name="connsiteY559" fmla="*/ 257175 h 429577"/>
                    <a:gd name="connsiteX560" fmla="*/ 411480 w 420622"/>
                    <a:gd name="connsiteY560" fmla="*/ 257175 h 429577"/>
                    <a:gd name="connsiteX561" fmla="*/ 411480 w 420622"/>
                    <a:gd name="connsiteY561" fmla="*/ 256222 h 429577"/>
                    <a:gd name="connsiteX562" fmla="*/ 410528 w 420622"/>
                    <a:gd name="connsiteY562" fmla="*/ 257175 h 429577"/>
                    <a:gd name="connsiteX563" fmla="*/ 409575 w 420622"/>
                    <a:gd name="connsiteY563" fmla="*/ 257175 h 429577"/>
                    <a:gd name="connsiteX564" fmla="*/ 409575 w 420622"/>
                    <a:gd name="connsiteY564" fmla="*/ 258128 h 429577"/>
                    <a:gd name="connsiteX565" fmla="*/ 409575 w 420622"/>
                    <a:gd name="connsiteY565" fmla="*/ 258128 h 429577"/>
                    <a:gd name="connsiteX566" fmla="*/ 409575 w 420622"/>
                    <a:gd name="connsiteY566" fmla="*/ 259080 h 429577"/>
                    <a:gd name="connsiteX567" fmla="*/ 407670 w 420622"/>
                    <a:gd name="connsiteY567" fmla="*/ 259080 h 429577"/>
                    <a:gd name="connsiteX568" fmla="*/ 407670 w 420622"/>
                    <a:gd name="connsiteY568" fmla="*/ 258128 h 429577"/>
                    <a:gd name="connsiteX569" fmla="*/ 406718 w 420622"/>
                    <a:gd name="connsiteY569" fmla="*/ 259080 h 429577"/>
                    <a:gd name="connsiteX570" fmla="*/ 406718 w 420622"/>
                    <a:gd name="connsiteY570" fmla="*/ 258128 h 429577"/>
                    <a:gd name="connsiteX571" fmla="*/ 407670 w 420622"/>
                    <a:gd name="connsiteY571" fmla="*/ 256222 h 429577"/>
                    <a:gd name="connsiteX572" fmla="*/ 407670 w 420622"/>
                    <a:gd name="connsiteY572" fmla="*/ 255270 h 429577"/>
                    <a:gd name="connsiteX573" fmla="*/ 408623 w 420622"/>
                    <a:gd name="connsiteY573" fmla="*/ 255270 h 429577"/>
                    <a:gd name="connsiteX574" fmla="*/ 409575 w 420622"/>
                    <a:gd name="connsiteY574" fmla="*/ 254317 h 429577"/>
                    <a:gd name="connsiteX575" fmla="*/ 409575 w 420622"/>
                    <a:gd name="connsiteY575" fmla="*/ 254317 h 429577"/>
                    <a:gd name="connsiteX576" fmla="*/ 407670 w 420622"/>
                    <a:gd name="connsiteY576" fmla="*/ 256222 h 429577"/>
                    <a:gd name="connsiteX577" fmla="*/ 407670 w 420622"/>
                    <a:gd name="connsiteY577" fmla="*/ 256222 h 429577"/>
                    <a:gd name="connsiteX578" fmla="*/ 402907 w 420622"/>
                    <a:gd name="connsiteY578" fmla="*/ 240030 h 429577"/>
                    <a:gd name="connsiteX579" fmla="*/ 402907 w 420622"/>
                    <a:gd name="connsiteY579" fmla="*/ 240030 h 429577"/>
                    <a:gd name="connsiteX580" fmla="*/ 402907 w 420622"/>
                    <a:gd name="connsiteY580" fmla="*/ 241935 h 429577"/>
                    <a:gd name="connsiteX581" fmla="*/ 402907 w 420622"/>
                    <a:gd name="connsiteY581" fmla="*/ 241935 h 429577"/>
                    <a:gd name="connsiteX582" fmla="*/ 402907 w 420622"/>
                    <a:gd name="connsiteY582" fmla="*/ 243840 h 429577"/>
                    <a:gd name="connsiteX583" fmla="*/ 403860 w 420622"/>
                    <a:gd name="connsiteY583" fmla="*/ 243840 h 429577"/>
                    <a:gd name="connsiteX584" fmla="*/ 403860 w 420622"/>
                    <a:gd name="connsiteY584" fmla="*/ 244792 h 429577"/>
                    <a:gd name="connsiteX585" fmla="*/ 403860 w 420622"/>
                    <a:gd name="connsiteY585" fmla="*/ 246697 h 429577"/>
                    <a:gd name="connsiteX586" fmla="*/ 404813 w 420622"/>
                    <a:gd name="connsiteY586" fmla="*/ 246697 h 429577"/>
                    <a:gd name="connsiteX587" fmla="*/ 404813 w 420622"/>
                    <a:gd name="connsiteY587" fmla="*/ 249555 h 429577"/>
                    <a:gd name="connsiteX588" fmla="*/ 403860 w 420622"/>
                    <a:gd name="connsiteY588" fmla="*/ 256222 h 429577"/>
                    <a:gd name="connsiteX589" fmla="*/ 403860 w 420622"/>
                    <a:gd name="connsiteY589" fmla="*/ 255270 h 429577"/>
                    <a:gd name="connsiteX590" fmla="*/ 403860 w 420622"/>
                    <a:gd name="connsiteY590" fmla="*/ 256222 h 429577"/>
                    <a:gd name="connsiteX591" fmla="*/ 402907 w 420622"/>
                    <a:gd name="connsiteY591" fmla="*/ 256222 h 429577"/>
                    <a:gd name="connsiteX592" fmla="*/ 402907 w 420622"/>
                    <a:gd name="connsiteY592" fmla="*/ 257175 h 429577"/>
                    <a:gd name="connsiteX593" fmla="*/ 402907 w 420622"/>
                    <a:gd name="connsiteY593" fmla="*/ 257175 h 429577"/>
                    <a:gd name="connsiteX594" fmla="*/ 401955 w 420622"/>
                    <a:gd name="connsiteY594" fmla="*/ 255270 h 429577"/>
                    <a:gd name="connsiteX595" fmla="*/ 401003 w 420622"/>
                    <a:gd name="connsiteY595" fmla="*/ 254317 h 429577"/>
                    <a:gd name="connsiteX596" fmla="*/ 401003 w 420622"/>
                    <a:gd name="connsiteY596" fmla="*/ 253365 h 429577"/>
                    <a:gd name="connsiteX597" fmla="*/ 401003 w 420622"/>
                    <a:gd name="connsiteY597" fmla="*/ 252413 h 429577"/>
                    <a:gd name="connsiteX598" fmla="*/ 400050 w 420622"/>
                    <a:gd name="connsiteY598" fmla="*/ 249555 h 429577"/>
                    <a:gd name="connsiteX599" fmla="*/ 399098 w 420622"/>
                    <a:gd name="connsiteY599" fmla="*/ 244792 h 429577"/>
                    <a:gd name="connsiteX600" fmla="*/ 399098 w 420622"/>
                    <a:gd name="connsiteY600" fmla="*/ 243840 h 429577"/>
                    <a:gd name="connsiteX601" fmla="*/ 398145 w 420622"/>
                    <a:gd name="connsiteY601" fmla="*/ 241935 h 429577"/>
                    <a:gd name="connsiteX602" fmla="*/ 396240 w 420622"/>
                    <a:gd name="connsiteY602" fmla="*/ 238125 h 429577"/>
                    <a:gd name="connsiteX603" fmla="*/ 396240 w 420622"/>
                    <a:gd name="connsiteY603" fmla="*/ 238125 h 429577"/>
                    <a:gd name="connsiteX604" fmla="*/ 396240 w 420622"/>
                    <a:gd name="connsiteY604" fmla="*/ 237172 h 429577"/>
                    <a:gd name="connsiteX605" fmla="*/ 395288 w 420622"/>
                    <a:gd name="connsiteY605" fmla="*/ 236220 h 429577"/>
                    <a:gd name="connsiteX606" fmla="*/ 392430 w 420622"/>
                    <a:gd name="connsiteY606" fmla="*/ 232410 h 429577"/>
                    <a:gd name="connsiteX607" fmla="*/ 392430 w 420622"/>
                    <a:gd name="connsiteY607" fmla="*/ 229553 h 429577"/>
                    <a:gd name="connsiteX608" fmla="*/ 393382 w 420622"/>
                    <a:gd name="connsiteY608" fmla="*/ 230505 h 429577"/>
                    <a:gd name="connsiteX609" fmla="*/ 396240 w 420622"/>
                    <a:gd name="connsiteY609" fmla="*/ 230505 h 429577"/>
                    <a:gd name="connsiteX610" fmla="*/ 397193 w 420622"/>
                    <a:gd name="connsiteY610" fmla="*/ 232410 h 429577"/>
                    <a:gd name="connsiteX611" fmla="*/ 397193 w 420622"/>
                    <a:gd name="connsiteY611" fmla="*/ 232410 h 429577"/>
                    <a:gd name="connsiteX612" fmla="*/ 398145 w 420622"/>
                    <a:gd name="connsiteY612" fmla="*/ 233363 h 429577"/>
                    <a:gd name="connsiteX613" fmla="*/ 399098 w 420622"/>
                    <a:gd name="connsiteY613" fmla="*/ 234315 h 429577"/>
                    <a:gd name="connsiteX614" fmla="*/ 399098 w 420622"/>
                    <a:gd name="connsiteY614" fmla="*/ 234315 h 429577"/>
                    <a:gd name="connsiteX615" fmla="*/ 400050 w 420622"/>
                    <a:gd name="connsiteY615" fmla="*/ 236220 h 429577"/>
                    <a:gd name="connsiteX616" fmla="*/ 400050 w 420622"/>
                    <a:gd name="connsiteY616" fmla="*/ 235267 h 429577"/>
                    <a:gd name="connsiteX617" fmla="*/ 401003 w 420622"/>
                    <a:gd name="connsiteY617" fmla="*/ 236220 h 429577"/>
                    <a:gd name="connsiteX618" fmla="*/ 401955 w 420622"/>
                    <a:gd name="connsiteY618" fmla="*/ 237172 h 429577"/>
                    <a:gd name="connsiteX619" fmla="*/ 402907 w 420622"/>
                    <a:gd name="connsiteY619" fmla="*/ 237172 h 429577"/>
                    <a:gd name="connsiteX620" fmla="*/ 402907 w 420622"/>
                    <a:gd name="connsiteY620" fmla="*/ 240030 h 429577"/>
                    <a:gd name="connsiteX621" fmla="*/ 402907 w 420622"/>
                    <a:gd name="connsiteY621" fmla="*/ 240030 h 429577"/>
                    <a:gd name="connsiteX622" fmla="*/ 191452 w 420622"/>
                    <a:gd name="connsiteY622" fmla="*/ 5715 h 429577"/>
                    <a:gd name="connsiteX623" fmla="*/ 191452 w 420622"/>
                    <a:gd name="connsiteY623" fmla="*/ 5715 h 429577"/>
                    <a:gd name="connsiteX624" fmla="*/ 191452 w 420622"/>
                    <a:gd name="connsiteY624" fmla="*/ 5715 h 429577"/>
                    <a:gd name="connsiteX625" fmla="*/ 191452 w 420622"/>
                    <a:gd name="connsiteY625" fmla="*/ 5715 h 429577"/>
                    <a:gd name="connsiteX626" fmla="*/ 210502 w 420622"/>
                    <a:gd name="connsiteY626" fmla="*/ 7620 h 429577"/>
                    <a:gd name="connsiteX627" fmla="*/ 210502 w 420622"/>
                    <a:gd name="connsiteY627" fmla="*/ 7620 h 429577"/>
                    <a:gd name="connsiteX628" fmla="*/ 211455 w 420622"/>
                    <a:gd name="connsiteY628" fmla="*/ 7620 h 429577"/>
                    <a:gd name="connsiteX629" fmla="*/ 211455 w 420622"/>
                    <a:gd name="connsiteY629" fmla="*/ 7620 h 429577"/>
                    <a:gd name="connsiteX630" fmla="*/ 209550 w 420622"/>
                    <a:gd name="connsiteY630" fmla="*/ 8572 h 429577"/>
                    <a:gd name="connsiteX631" fmla="*/ 209550 w 420622"/>
                    <a:gd name="connsiteY631" fmla="*/ 8572 h 429577"/>
                    <a:gd name="connsiteX632" fmla="*/ 205740 w 420622"/>
                    <a:gd name="connsiteY632" fmla="*/ 10478 h 429577"/>
                    <a:gd name="connsiteX633" fmla="*/ 205740 w 420622"/>
                    <a:gd name="connsiteY633" fmla="*/ 10478 h 429577"/>
                    <a:gd name="connsiteX634" fmla="*/ 205740 w 420622"/>
                    <a:gd name="connsiteY634" fmla="*/ 10478 h 429577"/>
                    <a:gd name="connsiteX635" fmla="*/ 208598 w 420622"/>
                    <a:gd name="connsiteY635" fmla="*/ 9525 h 429577"/>
                    <a:gd name="connsiteX636" fmla="*/ 208598 w 420622"/>
                    <a:gd name="connsiteY636" fmla="*/ 9525 h 429577"/>
                    <a:gd name="connsiteX637" fmla="*/ 200977 w 420622"/>
                    <a:gd name="connsiteY637" fmla="*/ 12382 h 429577"/>
                    <a:gd name="connsiteX638" fmla="*/ 198120 w 420622"/>
                    <a:gd name="connsiteY638" fmla="*/ 13335 h 429577"/>
                    <a:gd name="connsiteX639" fmla="*/ 199073 w 420622"/>
                    <a:gd name="connsiteY639" fmla="*/ 13335 h 429577"/>
                    <a:gd name="connsiteX640" fmla="*/ 197168 w 420622"/>
                    <a:gd name="connsiteY640" fmla="*/ 14288 h 429577"/>
                    <a:gd name="connsiteX641" fmla="*/ 188595 w 420622"/>
                    <a:gd name="connsiteY641" fmla="*/ 20003 h 429577"/>
                    <a:gd name="connsiteX642" fmla="*/ 195263 w 420622"/>
                    <a:gd name="connsiteY642" fmla="*/ 15240 h 429577"/>
                    <a:gd name="connsiteX643" fmla="*/ 186690 w 420622"/>
                    <a:gd name="connsiteY643" fmla="*/ 19050 h 429577"/>
                    <a:gd name="connsiteX644" fmla="*/ 186690 w 420622"/>
                    <a:gd name="connsiteY644" fmla="*/ 19050 h 429577"/>
                    <a:gd name="connsiteX645" fmla="*/ 183832 w 420622"/>
                    <a:gd name="connsiteY645" fmla="*/ 20955 h 429577"/>
                    <a:gd name="connsiteX646" fmla="*/ 186690 w 420622"/>
                    <a:gd name="connsiteY646" fmla="*/ 20003 h 429577"/>
                    <a:gd name="connsiteX647" fmla="*/ 186690 w 420622"/>
                    <a:gd name="connsiteY647" fmla="*/ 20003 h 429577"/>
                    <a:gd name="connsiteX648" fmla="*/ 186690 w 420622"/>
                    <a:gd name="connsiteY648" fmla="*/ 20003 h 429577"/>
                    <a:gd name="connsiteX649" fmla="*/ 171450 w 420622"/>
                    <a:gd name="connsiteY649" fmla="*/ 27622 h 429577"/>
                    <a:gd name="connsiteX650" fmla="*/ 171450 w 420622"/>
                    <a:gd name="connsiteY650" fmla="*/ 26670 h 429577"/>
                    <a:gd name="connsiteX651" fmla="*/ 173355 w 420622"/>
                    <a:gd name="connsiteY651" fmla="*/ 24765 h 429577"/>
                    <a:gd name="connsiteX652" fmla="*/ 156210 w 420622"/>
                    <a:gd name="connsiteY652" fmla="*/ 34290 h 429577"/>
                    <a:gd name="connsiteX653" fmla="*/ 157163 w 420622"/>
                    <a:gd name="connsiteY653" fmla="*/ 33338 h 429577"/>
                    <a:gd name="connsiteX654" fmla="*/ 154305 w 420622"/>
                    <a:gd name="connsiteY654" fmla="*/ 34290 h 429577"/>
                    <a:gd name="connsiteX655" fmla="*/ 149543 w 420622"/>
                    <a:gd name="connsiteY655" fmla="*/ 36195 h 429577"/>
                    <a:gd name="connsiteX656" fmla="*/ 123825 w 420622"/>
                    <a:gd name="connsiteY656" fmla="*/ 54292 h 429577"/>
                    <a:gd name="connsiteX657" fmla="*/ 123825 w 420622"/>
                    <a:gd name="connsiteY657" fmla="*/ 54292 h 429577"/>
                    <a:gd name="connsiteX658" fmla="*/ 123825 w 420622"/>
                    <a:gd name="connsiteY658" fmla="*/ 54292 h 429577"/>
                    <a:gd name="connsiteX659" fmla="*/ 122873 w 420622"/>
                    <a:gd name="connsiteY659" fmla="*/ 54292 h 429577"/>
                    <a:gd name="connsiteX660" fmla="*/ 126682 w 420622"/>
                    <a:gd name="connsiteY660" fmla="*/ 50482 h 429577"/>
                    <a:gd name="connsiteX661" fmla="*/ 126682 w 420622"/>
                    <a:gd name="connsiteY661" fmla="*/ 50482 h 429577"/>
                    <a:gd name="connsiteX662" fmla="*/ 124777 w 420622"/>
                    <a:gd name="connsiteY662" fmla="*/ 50482 h 429577"/>
                    <a:gd name="connsiteX663" fmla="*/ 124777 w 420622"/>
                    <a:gd name="connsiteY663" fmla="*/ 49530 h 429577"/>
                    <a:gd name="connsiteX664" fmla="*/ 125730 w 420622"/>
                    <a:gd name="connsiteY664" fmla="*/ 48578 h 429577"/>
                    <a:gd name="connsiteX665" fmla="*/ 125730 w 420622"/>
                    <a:gd name="connsiteY665" fmla="*/ 48578 h 429577"/>
                    <a:gd name="connsiteX666" fmla="*/ 135255 w 420622"/>
                    <a:gd name="connsiteY666" fmla="*/ 39053 h 429577"/>
                    <a:gd name="connsiteX667" fmla="*/ 142875 w 420622"/>
                    <a:gd name="connsiteY667" fmla="*/ 34290 h 429577"/>
                    <a:gd name="connsiteX668" fmla="*/ 140018 w 420622"/>
                    <a:gd name="connsiteY668" fmla="*/ 35242 h 429577"/>
                    <a:gd name="connsiteX669" fmla="*/ 159068 w 420622"/>
                    <a:gd name="connsiteY669" fmla="*/ 23813 h 429577"/>
                    <a:gd name="connsiteX670" fmla="*/ 159068 w 420622"/>
                    <a:gd name="connsiteY670" fmla="*/ 23813 h 429577"/>
                    <a:gd name="connsiteX671" fmla="*/ 159068 w 420622"/>
                    <a:gd name="connsiteY671" fmla="*/ 23813 h 429577"/>
                    <a:gd name="connsiteX672" fmla="*/ 159068 w 420622"/>
                    <a:gd name="connsiteY672" fmla="*/ 23813 h 429577"/>
                    <a:gd name="connsiteX673" fmla="*/ 159068 w 420622"/>
                    <a:gd name="connsiteY673" fmla="*/ 23813 h 429577"/>
                    <a:gd name="connsiteX674" fmla="*/ 159068 w 420622"/>
                    <a:gd name="connsiteY674" fmla="*/ 23813 h 429577"/>
                    <a:gd name="connsiteX675" fmla="*/ 159068 w 420622"/>
                    <a:gd name="connsiteY675" fmla="*/ 23813 h 429577"/>
                    <a:gd name="connsiteX676" fmla="*/ 159068 w 420622"/>
                    <a:gd name="connsiteY676" fmla="*/ 23813 h 429577"/>
                    <a:gd name="connsiteX677" fmla="*/ 159068 w 420622"/>
                    <a:gd name="connsiteY677" fmla="*/ 23813 h 429577"/>
                    <a:gd name="connsiteX678" fmla="*/ 159068 w 420622"/>
                    <a:gd name="connsiteY678" fmla="*/ 23813 h 429577"/>
                    <a:gd name="connsiteX679" fmla="*/ 159068 w 420622"/>
                    <a:gd name="connsiteY679" fmla="*/ 23813 h 429577"/>
                    <a:gd name="connsiteX680" fmla="*/ 159068 w 420622"/>
                    <a:gd name="connsiteY680" fmla="*/ 23813 h 429577"/>
                    <a:gd name="connsiteX681" fmla="*/ 162877 w 420622"/>
                    <a:gd name="connsiteY681" fmla="*/ 21907 h 429577"/>
                    <a:gd name="connsiteX682" fmla="*/ 162877 w 420622"/>
                    <a:gd name="connsiteY682" fmla="*/ 21907 h 429577"/>
                    <a:gd name="connsiteX683" fmla="*/ 162877 w 420622"/>
                    <a:gd name="connsiteY683" fmla="*/ 21907 h 429577"/>
                    <a:gd name="connsiteX684" fmla="*/ 162877 w 420622"/>
                    <a:gd name="connsiteY684" fmla="*/ 21907 h 429577"/>
                    <a:gd name="connsiteX685" fmla="*/ 162877 w 420622"/>
                    <a:gd name="connsiteY685" fmla="*/ 21907 h 429577"/>
                    <a:gd name="connsiteX686" fmla="*/ 163830 w 420622"/>
                    <a:gd name="connsiteY686" fmla="*/ 21907 h 429577"/>
                    <a:gd name="connsiteX687" fmla="*/ 163830 w 420622"/>
                    <a:gd name="connsiteY687" fmla="*/ 21907 h 429577"/>
                    <a:gd name="connsiteX688" fmla="*/ 163830 w 420622"/>
                    <a:gd name="connsiteY688" fmla="*/ 21907 h 429577"/>
                    <a:gd name="connsiteX689" fmla="*/ 169545 w 420622"/>
                    <a:gd name="connsiteY689" fmla="*/ 19050 h 429577"/>
                    <a:gd name="connsiteX690" fmla="*/ 169545 w 420622"/>
                    <a:gd name="connsiteY690" fmla="*/ 19050 h 429577"/>
                    <a:gd name="connsiteX691" fmla="*/ 169545 w 420622"/>
                    <a:gd name="connsiteY691" fmla="*/ 19050 h 429577"/>
                    <a:gd name="connsiteX692" fmla="*/ 169545 w 420622"/>
                    <a:gd name="connsiteY692" fmla="*/ 19050 h 429577"/>
                    <a:gd name="connsiteX693" fmla="*/ 169545 w 420622"/>
                    <a:gd name="connsiteY693" fmla="*/ 19050 h 429577"/>
                    <a:gd name="connsiteX694" fmla="*/ 169545 w 420622"/>
                    <a:gd name="connsiteY694" fmla="*/ 19050 h 429577"/>
                    <a:gd name="connsiteX695" fmla="*/ 169545 w 420622"/>
                    <a:gd name="connsiteY695" fmla="*/ 19050 h 429577"/>
                    <a:gd name="connsiteX696" fmla="*/ 169545 w 420622"/>
                    <a:gd name="connsiteY696" fmla="*/ 19050 h 429577"/>
                    <a:gd name="connsiteX697" fmla="*/ 169545 w 420622"/>
                    <a:gd name="connsiteY697" fmla="*/ 19050 h 429577"/>
                    <a:gd name="connsiteX698" fmla="*/ 169545 w 420622"/>
                    <a:gd name="connsiteY698" fmla="*/ 19050 h 429577"/>
                    <a:gd name="connsiteX699" fmla="*/ 181927 w 420622"/>
                    <a:gd name="connsiteY699" fmla="*/ 13335 h 429577"/>
                    <a:gd name="connsiteX700" fmla="*/ 180023 w 420622"/>
                    <a:gd name="connsiteY700" fmla="*/ 14288 h 429577"/>
                    <a:gd name="connsiteX701" fmla="*/ 191452 w 420622"/>
                    <a:gd name="connsiteY701" fmla="*/ 10478 h 429577"/>
                    <a:gd name="connsiteX702" fmla="*/ 186690 w 420622"/>
                    <a:gd name="connsiteY702" fmla="*/ 11430 h 429577"/>
                    <a:gd name="connsiteX703" fmla="*/ 188595 w 420622"/>
                    <a:gd name="connsiteY703" fmla="*/ 10478 h 429577"/>
                    <a:gd name="connsiteX704" fmla="*/ 212407 w 420622"/>
                    <a:gd name="connsiteY704" fmla="*/ 5715 h 429577"/>
                    <a:gd name="connsiteX705" fmla="*/ 211455 w 420622"/>
                    <a:gd name="connsiteY705" fmla="*/ 5715 h 429577"/>
                    <a:gd name="connsiteX706" fmla="*/ 211455 w 420622"/>
                    <a:gd name="connsiteY706" fmla="*/ 5715 h 429577"/>
                    <a:gd name="connsiteX707" fmla="*/ 211455 w 420622"/>
                    <a:gd name="connsiteY707" fmla="*/ 5715 h 429577"/>
                    <a:gd name="connsiteX708" fmla="*/ 211455 w 420622"/>
                    <a:gd name="connsiteY708" fmla="*/ 5715 h 429577"/>
                    <a:gd name="connsiteX709" fmla="*/ 211455 w 420622"/>
                    <a:gd name="connsiteY709" fmla="*/ 5715 h 429577"/>
                    <a:gd name="connsiteX710" fmla="*/ 211455 w 420622"/>
                    <a:gd name="connsiteY710" fmla="*/ 5715 h 429577"/>
                    <a:gd name="connsiteX711" fmla="*/ 209550 w 420622"/>
                    <a:gd name="connsiteY711" fmla="*/ 5715 h 429577"/>
                    <a:gd name="connsiteX712" fmla="*/ 203835 w 420622"/>
                    <a:gd name="connsiteY712" fmla="*/ 5715 h 429577"/>
                    <a:gd name="connsiteX713" fmla="*/ 203835 w 420622"/>
                    <a:gd name="connsiteY713" fmla="*/ 5715 h 429577"/>
                    <a:gd name="connsiteX714" fmla="*/ 203835 w 420622"/>
                    <a:gd name="connsiteY714" fmla="*/ 5715 h 429577"/>
                    <a:gd name="connsiteX715" fmla="*/ 203835 w 420622"/>
                    <a:gd name="connsiteY715" fmla="*/ 5715 h 429577"/>
                    <a:gd name="connsiteX716" fmla="*/ 203835 w 420622"/>
                    <a:gd name="connsiteY716" fmla="*/ 5715 h 429577"/>
                    <a:gd name="connsiteX717" fmla="*/ 198120 w 420622"/>
                    <a:gd name="connsiteY717" fmla="*/ 5715 h 429577"/>
                    <a:gd name="connsiteX718" fmla="*/ 198120 w 420622"/>
                    <a:gd name="connsiteY718" fmla="*/ 5715 h 429577"/>
                    <a:gd name="connsiteX719" fmla="*/ 198120 w 420622"/>
                    <a:gd name="connsiteY719" fmla="*/ 5715 h 429577"/>
                    <a:gd name="connsiteX720" fmla="*/ 198120 w 420622"/>
                    <a:gd name="connsiteY720" fmla="*/ 5715 h 429577"/>
                    <a:gd name="connsiteX721" fmla="*/ 198120 w 420622"/>
                    <a:gd name="connsiteY721" fmla="*/ 5715 h 429577"/>
                    <a:gd name="connsiteX722" fmla="*/ 198120 w 420622"/>
                    <a:gd name="connsiteY722" fmla="*/ 5715 h 429577"/>
                    <a:gd name="connsiteX723" fmla="*/ 198120 w 420622"/>
                    <a:gd name="connsiteY723" fmla="*/ 5715 h 429577"/>
                    <a:gd name="connsiteX724" fmla="*/ 196215 w 420622"/>
                    <a:gd name="connsiteY724" fmla="*/ 5715 h 429577"/>
                    <a:gd name="connsiteX725" fmla="*/ 194310 w 420622"/>
                    <a:gd name="connsiteY725" fmla="*/ 5715 h 429577"/>
                    <a:gd name="connsiteX726" fmla="*/ 189548 w 420622"/>
                    <a:gd name="connsiteY726" fmla="*/ 5715 h 429577"/>
                    <a:gd name="connsiteX727" fmla="*/ 189548 w 420622"/>
                    <a:gd name="connsiteY727" fmla="*/ 5715 h 429577"/>
                    <a:gd name="connsiteX728" fmla="*/ 189548 w 420622"/>
                    <a:gd name="connsiteY728" fmla="*/ 5715 h 429577"/>
                    <a:gd name="connsiteX729" fmla="*/ 188595 w 420622"/>
                    <a:gd name="connsiteY729" fmla="*/ 5715 h 429577"/>
                    <a:gd name="connsiteX730" fmla="*/ 188595 w 420622"/>
                    <a:gd name="connsiteY730" fmla="*/ 5715 h 429577"/>
                    <a:gd name="connsiteX731" fmla="*/ 188595 w 420622"/>
                    <a:gd name="connsiteY731" fmla="*/ 5715 h 429577"/>
                    <a:gd name="connsiteX732" fmla="*/ 188595 w 420622"/>
                    <a:gd name="connsiteY732" fmla="*/ 5715 h 429577"/>
                    <a:gd name="connsiteX733" fmla="*/ 188595 w 420622"/>
                    <a:gd name="connsiteY733" fmla="*/ 5715 h 429577"/>
                    <a:gd name="connsiteX734" fmla="*/ 188595 w 420622"/>
                    <a:gd name="connsiteY734" fmla="*/ 5715 h 429577"/>
                    <a:gd name="connsiteX735" fmla="*/ 197168 w 420622"/>
                    <a:gd name="connsiteY735" fmla="*/ 5715 h 429577"/>
                    <a:gd name="connsiteX736" fmla="*/ 197168 w 420622"/>
                    <a:gd name="connsiteY736" fmla="*/ 5715 h 429577"/>
                    <a:gd name="connsiteX737" fmla="*/ 197168 w 420622"/>
                    <a:gd name="connsiteY737" fmla="*/ 5715 h 429577"/>
                    <a:gd name="connsiteX738" fmla="*/ 197168 w 420622"/>
                    <a:gd name="connsiteY738" fmla="*/ 5715 h 429577"/>
                    <a:gd name="connsiteX739" fmla="*/ 197168 w 420622"/>
                    <a:gd name="connsiteY739" fmla="*/ 5715 h 429577"/>
                    <a:gd name="connsiteX740" fmla="*/ 204788 w 420622"/>
                    <a:gd name="connsiteY740" fmla="*/ 5715 h 429577"/>
                    <a:gd name="connsiteX741" fmla="*/ 202882 w 420622"/>
                    <a:gd name="connsiteY741" fmla="*/ 5715 h 429577"/>
                    <a:gd name="connsiteX742" fmla="*/ 206693 w 420622"/>
                    <a:gd name="connsiteY742" fmla="*/ 5715 h 429577"/>
                    <a:gd name="connsiteX743" fmla="*/ 206693 w 420622"/>
                    <a:gd name="connsiteY743" fmla="*/ 5715 h 429577"/>
                    <a:gd name="connsiteX744" fmla="*/ 206693 w 420622"/>
                    <a:gd name="connsiteY744" fmla="*/ 5715 h 429577"/>
                    <a:gd name="connsiteX745" fmla="*/ 206693 w 420622"/>
                    <a:gd name="connsiteY745" fmla="*/ 5715 h 429577"/>
                    <a:gd name="connsiteX746" fmla="*/ 203835 w 420622"/>
                    <a:gd name="connsiteY746" fmla="*/ 5715 h 429577"/>
                    <a:gd name="connsiteX747" fmla="*/ 203835 w 420622"/>
                    <a:gd name="connsiteY747" fmla="*/ 5715 h 429577"/>
                    <a:gd name="connsiteX748" fmla="*/ 202882 w 420622"/>
                    <a:gd name="connsiteY748" fmla="*/ 5715 h 429577"/>
                    <a:gd name="connsiteX749" fmla="*/ 201930 w 420622"/>
                    <a:gd name="connsiteY749" fmla="*/ 5715 h 429577"/>
                    <a:gd name="connsiteX750" fmla="*/ 200025 w 420622"/>
                    <a:gd name="connsiteY750" fmla="*/ 5715 h 429577"/>
                    <a:gd name="connsiteX751" fmla="*/ 199073 w 420622"/>
                    <a:gd name="connsiteY751" fmla="*/ 5715 h 429577"/>
                    <a:gd name="connsiteX752" fmla="*/ 199073 w 420622"/>
                    <a:gd name="connsiteY752" fmla="*/ 5715 h 429577"/>
                    <a:gd name="connsiteX753" fmla="*/ 191452 w 420622"/>
                    <a:gd name="connsiteY753" fmla="*/ 4763 h 429577"/>
                    <a:gd name="connsiteX754" fmla="*/ 191452 w 420622"/>
                    <a:gd name="connsiteY754" fmla="*/ 4763 h 429577"/>
                    <a:gd name="connsiteX755" fmla="*/ 190500 w 420622"/>
                    <a:gd name="connsiteY755" fmla="*/ 4763 h 429577"/>
                    <a:gd name="connsiteX756" fmla="*/ 190500 w 420622"/>
                    <a:gd name="connsiteY756" fmla="*/ 4763 h 429577"/>
                    <a:gd name="connsiteX757" fmla="*/ 190500 w 420622"/>
                    <a:gd name="connsiteY757" fmla="*/ 4763 h 429577"/>
                    <a:gd name="connsiteX758" fmla="*/ 190500 w 420622"/>
                    <a:gd name="connsiteY758" fmla="*/ 4763 h 429577"/>
                    <a:gd name="connsiteX759" fmla="*/ 190500 w 420622"/>
                    <a:gd name="connsiteY759" fmla="*/ 4763 h 429577"/>
                    <a:gd name="connsiteX760" fmla="*/ 190500 w 420622"/>
                    <a:gd name="connsiteY760" fmla="*/ 4763 h 429577"/>
                    <a:gd name="connsiteX761" fmla="*/ 190500 w 420622"/>
                    <a:gd name="connsiteY761" fmla="*/ 4763 h 429577"/>
                    <a:gd name="connsiteX762" fmla="*/ 190500 w 420622"/>
                    <a:gd name="connsiteY762" fmla="*/ 4763 h 429577"/>
                    <a:gd name="connsiteX763" fmla="*/ 190500 w 420622"/>
                    <a:gd name="connsiteY763" fmla="*/ 4763 h 429577"/>
                    <a:gd name="connsiteX764" fmla="*/ 190500 w 420622"/>
                    <a:gd name="connsiteY764" fmla="*/ 4763 h 429577"/>
                    <a:gd name="connsiteX765" fmla="*/ 190500 w 420622"/>
                    <a:gd name="connsiteY765" fmla="*/ 4763 h 429577"/>
                    <a:gd name="connsiteX766" fmla="*/ 191452 w 420622"/>
                    <a:gd name="connsiteY766" fmla="*/ 5715 h 429577"/>
                    <a:gd name="connsiteX767" fmla="*/ 191452 w 420622"/>
                    <a:gd name="connsiteY767" fmla="*/ 5715 h 429577"/>
                    <a:gd name="connsiteX768" fmla="*/ 191452 w 420622"/>
                    <a:gd name="connsiteY768" fmla="*/ 5715 h 429577"/>
                    <a:gd name="connsiteX769" fmla="*/ 191452 w 420622"/>
                    <a:gd name="connsiteY769" fmla="*/ 5715 h 429577"/>
                    <a:gd name="connsiteX770" fmla="*/ 190500 w 420622"/>
                    <a:gd name="connsiteY770" fmla="*/ 5715 h 429577"/>
                    <a:gd name="connsiteX771" fmla="*/ 186690 w 420622"/>
                    <a:gd name="connsiteY771" fmla="*/ 5715 h 429577"/>
                    <a:gd name="connsiteX772" fmla="*/ 186690 w 420622"/>
                    <a:gd name="connsiteY772" fmla="*/ 5715 h 429577"/>
                    <a:gd name="connsiteX773" fmla="*/ 186690 w 420622"/>
                    <a:gd name="connsiteY773" fmla="*/ 5715 h 429577"/>
                    <a:gd name="connsiteX774" fmla="*/ 185738 w 420622"/>
                    <a:gd name="connsiteY774" fmla="*/ 5715 h 429577"/>
                    <a:gd name="connsiteX775" fmla="*/ 186690 w 420622"/>
                    <a:gd name="connsiteY775" fmla="*/ 5715 h 429577"/>
                    <a:gd name="connsiteX776" fmla="*/ 182880 w 420622"/>
                    <a:gd name="connsiteY776" fmla="*/ 5715 h 429577"/>
                    <a:gd name="connsiteX777" fmla="*/ 191452 w 420622"/>
                    <a:gd name="connsiteY777" fmla="*/ 5715 h 429577"/>
                    <a:gd name="connsiteX778" fmla="*/ 179070 w 420622"/>
                    <a:gd name="connsiteY778" fmla="*/ 8572 h 429577"/>
                    <a:gd name="connsiteX779" fmla="*/ 179070 w 420622"/>
                    <a:gd name="connsiteY779" fmla="*/ 8572 h 429577"/>
                    <a:gd name="connsiteX780" fmla="*/ 179070 w 420622"/>
                    <a:gd name="connsiteY780" fmla="*/ 8572 h 429577"/>
                    <a:gd name="connsiteX781" fmla="*/ 179070 w 420622"/>
                    <a:gd name="connsiteY781" fmla="*/ 8572 h 429577"/>
                    <a:gd name="connsiteX782" fmla="*/ 178118 w 420622"/>
                    <a:gd name="connsiteY782" fmla="*/ 8572 h 429577"/>
                    <a:gd name="connsiteX783" fmla="*/ 178118 w 420622"/>
                    <a:gd name="connsiteY783" fmla="*/ 8572 h 429577"/>
                    <a:gd name="connsiteX784" fmla="*/ 178118 w 420622"/>
                    <a:gd name="connsiteY784" fmla="*/ 8572 h 429577"/>
                    <a:gd name="connsiteX785" fmla="*/ 178118 w 420622"/>
                    <a:gd name="connsiteY785" fmla="*/ 8572 h 429577"/>
                    <a:gd name="connsiteX786" fmla="*/ 178118 w 420622"/>
                    <a:gd name="connsiteY786" fmla="*/ 8572 h 429577"/>
                    <a:gd name="connsiteX787" fmla="*/ 178118 w 420622"/>
                    <a:gd name="connsiteY787" fmla="*/ 8572 h 429577"/>
                    <a:gd name="connsiteX788" fmla="*/ 178118 w 420622"/>
                    <a:gd name="connsiteY788" fmla="*/ 8572 h 429577"/>
                    <a:gd name="connsiteX789" fmla="*/ 178118 w 420622"/>
                    <a:gd name="connsiteY789" fmla="*/ 8572 h 429577"/>
                    <a:gd name="connsiteX790" fmla="*/ 178118 w 420622"/>
                    <a:gd name="connsiteY790" fmla="*/ 8572 h 429577"/>
                    <a:gd name="connsiteX791" fmla="*/ 178118 w 420622"/>
                    <a:gd name="connsiteY791" fmla="*/ 8572 h 429577"/>
                    <a:gd name="connsiteX792" fmla="*/ 174307 w 420622"/>
                    <a:gd name="connsiteY792" fmla="*/ 9525 h 429577"/>
                    <a:gd name="connsiteX793" fmla="*/ 174307 w 420622"/>
                    <a:gd name="connsiteY793" fmla="*/ 9525 h 429577"/>
                    <a:gd name="connsiteX794" fmla="*/ 174307 w 420622"/>
                    <a:gd name="connsiteY794" fmla="*/ 9525 h 429577"/>
                    <a:gd name="connsiteX795" fmla="*/ 173355 w 420622"/>
                    <a:gd name="connsiteY795" fmla="*/ 9525 h 429577"/>
                    <a:gd name="connsiteX796" fmla="*/ 173355 w 420622"/>
                    <a:gd name="connsiteY796" fmla="*/ 9525 h 429577"/>
                    <a:gd name="connsiteX797" fmla="*/ 173355 w 420622"/>
                    <a:gd name="connsiteY797" fmla="*/ 9525 h 429577"/>
                    <a:gd name="connsiteX798" fmla="*/ 173355 w 420622"/>
                    <a:gd name="connsiteY798" fmla="*/ 9525 h 429577"/>
                    <a:gd name="connsiteX799" fmla="*/ 173355 w 420622"/>
                    <a:gd name="connsiteY799" fmla="*/ 9525 h 429577"/>
                    <a:gd name="connsiteX800" fmla="*/ 173355 w 420622"/>
                    <a:gd name="connsiteY800" fmla="*/ 9525 h 429577"/>
                    <a:gd name="connsiteX801" fmla="*/ 173355 w 420622"/>
                    <a:gd name="connsiteY801" fmla="*/ 9525 h 429577"/>
                    <a:gd name="connsiteX802" fmla="*/ 173355 w 420622"/>
                    <a:gd name="connsiteY802" fmla="*/ 9525 h 429577"/>
                    <a:gd name="connsiteX803" fmla="*/ 173355 w 420622"/>
                    <a:gd name="connsiteY803" fmla="*/ 9525 h 429577"/>
                    <a:gd name="connsiteX804" fmla="*/ 173355 w 420622"/>
                    <a:gd name="connsiteY804" fmla="*/ 9525 h 429577"/>
                    <a:gd name="connsiteX805" fmla="*/ 173355 w 420622"/>
                    <a:gd name="connsiteY805" fmla="*/ 9525 h 429577"/>
                    <a:gd name="connsiteX806" fmla="*/ 172402 w 420622"/>
                    <a:gd name="connsiteY806" fmla="*/ 9525 h 429577"/>
                    <a:gd name="connsiteX807" fmla="*/ 172402 w 420622"/>
                    <a:gd name="connsiteY807" fmla="*/ 9525 h 429577"/>
                    <a:gd name="connsiteX808" fmla="*/ 173355 w 420622"/>
                    <a:gd name="connsiteY808" fmla="*/ 9525 h 429577"/>
                    <a:gd name="connsiteX809" fmla="*/ 172402 w 420622"/>
                    <a:gd name="connsiteY809" fmla="*/ 9525 h 429577"/>
                    <a:gd name="connsiteX810" fmla="*/ 174307 w 420622"/>
                    <a:gd name="connsiteY810" fmla="*/ 9525 h 429577"/>
                    <a:gd name="connsiteX811" fmla="*/ 172402 w 420622"/>
                    <a:gd name="connsiteY811" fmla="*/ 9525 h 429577"/>
                    <a:gd name="connsiteX812" fmla="*/ 172402 w 420622"/>
                    <a:gd name="connsiteY812" fmla="*/ 9525 h 429577"/>
                    <a:gd name="connsiteX813" fmla="*/ 172402 w 420622"/>
                    <a:gd name="connsiteY813" fmla="*/ 9525 h 429577"/>
                    <a:gd name="connsiteX814" fmla="*/ 172402 w 420622"/>
                    <a:gd name="connsiteY814" fmla="*/ 9525 h 429577"/>
                    <a:gd name="connsiteX815" fmla="*/ 170498 w 420622"/>
                    <a:gd name="connsiteY815" fmla="*/ 9525 h 429577"/>
                    <a:gd name="connsiteX816" fmla="*/ 171450 w 420622"/>
                    <a:gd name="connsiteY816" fmla="*/ 9525 h 429577"/>
                    <a:gd name="connsiteX817" fmla="*/ 171450 w 420622"/>
                    <a:gd name="connsiteY817" fmla="*/ 9525 h 429577"/>
                    <a:gd name="connsiteX818" fmla="*/ 171450 w 420622"/>
                    <a:gd name="connsiteY818" fmla="*/ 9525 h 429577"/>
                    <a:gd name="connsiteX819" fmla="*/ 166688 w 420622"/>
                    <a:gd name="connsiteY819" fmla="*/ 10478 h 429577"/>
                    <a:gd name="connsiteX820" fmla="*/ 166688 w 420622"/>
                    <a:gd name="connsiteY820" fmla="*/ 10478 h 429577"/>
                    <a:gd name="connsiteX821" fmla="*/ 165735 w 420622"/>
                    <a:gd name="connsiteY821" fmla="*/ 10478 h 429577"/>
                    <a:gd name="connsiteX822" fmla="*/ 165735 w 420622"/>
                    <a:gd name="connsiteY822" fmla="*/ 10478 h 429577"/>
                    <a:gd name="connsiteX823" fmla="*/ 165735 w 420622"/>
                    <a:gd name="connsiteY823" fmla="*/ 10478 h 429577"/>
                    <a:gd name="connsiteX824" fmla="*/ 165735 w 420622"/>
                    <a:gd name="connsiteY824" fmla="*/ 10478 h 429577"/>
                    <a:gd name="connsiteX825" fmla="*/ 165735 w 420622"/>
                    <a:gd name="connsiteY825" fmla="*/ 10478 h 429577"/>
                    <a:gd name="connsiteX826" fmla="*/ 165735 w 420622"/>
                    <a:gd name="connsiteY826" fmla="*/ 10478 h 429577"/>
                    <a:gd name="connsiteX827" fmla="*/ 165735 w 420622"/>
                    <a:gd name="connsiteY827" fmla="*/ 10478 h 429577"/>
                    <a:gd name="connsiteX828" fmla="*/ 165735 w 420622"/>
                    <a:gd name="connsiteY828" fmla="*/ 10478 h 429577"/>
                    <a:gd name="connsiteX829" fmla="*/ 165735 w 420622"/>
                    <a:gd name="connsiteY829" fmla="*/ 10478 h 429577"/>
                    <a:gd name="connsiteX830" fmla="*/ 165735 w 420622"/>
                    <a:gd name="connsiteY830" fmla="*/ 10478 h 429577"/>
                    <a:gd name="connsiteX831" fmla="*/ 165735 w 420622"/>
                    <a:gd name="connsiteY831" fmla="*/ 10478 h 429577"/>
                    <a:gd name="connsiteX832" fmla="*/ 165735 w 420622"/>
                    <a:gd name="connsiteY832" fmla="*/ 10478 h 429577"/>
                    <a:gd name="connsiteX833" fmla="*/ 165735 w 420622"/>
                    <a:gd name="connsiteY833" fmla="*/ 10478 h 429577"/>
                    <a:gd name="connsiteX834" fmla="*/ 165735 w 420622"/>
                    <a:gd name="connsiteY834" fmla="*/ 10478 h 429577"/>
                    <a:gd name="connsiteX835" fmla="*/ 165735 w 420622"/>
                    <a:gd name="connsiteY835" fmla="*/ 10478 h 429577"/>
                    <a:gd name="connsiteX836" fmla="*/ 165735 w 420622"/>
                    <a:gd name="connsiteY836" fmla="*/ 10478 h 429577"/>
                    <a:gd name="connsiteX837" fmla="*/ 165735 w 420622"/>
                    <a:gd name="connsiteY837" fmla="*/ 10478 h 429577"/>
                    <a:gd name="connsiteX838" fmla="*/ 167640 w 420622"/>
                    <a:gd name="connsiteY838" fmla="*/ 9525 h 429577"/>
                    <a:gd name="connsiteX839" fmla="*/ 167640 w 420622"/>
                    <a:gd name="connsiteY839" fmla="*/ 9525 h 429577"/>
                    <a:gd name="connsiteX840" fmla="*/ 171450 w 420622"/>
                    <a:gd name="connsiteY840" fmla="*/ 8572 h 429577"/>
                    <a:gd name="connsiteX841" fmla="*/ 171450 w 420622"/>
                    <a:gd name="connsiteY841" fmla="*/ 8572 h 429577"/>
                    <a:gd name="connsiteX842" fmla="*/ 171450 w 420622"/>
                    <a:gd name="connsiteY842" fmla="*/ 8572 h 429577"/>
                    <a:gd name="connsiteX843" fmla="*/ 168593 w 420622"/>
                    <a:gd name="connsiteY843" fmla="*/ 8572 h 429577"/>
                    <a:gd name="connsiteX844" fmla="*/ 168593 w 420622"/>
                    <a:gd name="connsiteY844" fmla="*/ 8572 h 429577"/>
                    <a:gd name="connsiteX845" fmla="*/ 166688 w 420622"/>
                    <a:gd name="connsiteY845" fmla="*/ 8572 h 429577"/>
                    <a:gd name="connsiteX846" fmla="*/ 166688 w 420622"/>
                    <a:gd name="connsiteY846" fmla="*/ 8572 h 429577"/>
                    <a:gd name="connsiteX847" fmla="*/ 166688 w 420622"/>
                    <a:gd name="connsiteY847" fmla="*/ 8572 h 429577"/>
                    <a:gd name="connsiteX848" fmla="*/ 166688 w 420622"/>
                    <a:gd name="connsiteY848" fmla="*/ 8572 h 429577"/>
                    <a:gd name="connsiteX849" fmla="*/ 166688 w 420622"/>
                    <a:gd name="connsiteY849" fmla="*/ 8572 h 429577"/>
                    <a:gd name="connsiteX850" fmla="*/ 166688 w 420622"/>
                    <a:gd name="connsiteY850" fmla="*/ 8572 h 429577"/>
                    <a:gd name="connsiteX851" fmla="*/ 167640 w 420622"/>
                    <a:gd name="connsiteY851" fmla="*/ 8572 h 429577"/>
                    <a:gd name="connsiteX852" fmla="*/ 167640 w 420622"/>
                    <a:gd name="connsiteY852" fmla="*/ 8572 h 429577"/>
                    <a:gd name="connsiteX853" fmla="*/ 167640 w 420622"/>
                    <a:gd name="connsiteY853" fmla="*/ 8572 h 429577"/>
                    <a:gd name="connsiteX854" fmla="*/ 167640 w 420622"/>
                    <a:gd name="connsiteY854" fmla="*/ 8572 h 429577"/>
                    <a:gd name="connsiteX855" fmla="*/ 167640 w 420622"/>
                    <a:gd name="connsiteY855" fmla="*/ 8572 h 429577"/>
                    <a:gd name="connsiteX856" fmla="*/ 167640 w 420622"/>
                    <a:gd name="connsiteY856" fmla="*/ 8572 h 429577"/>
                    <a:gd name="connsiteX857" fmla="*/ 167640 w 420622"/>
                    <a:gd name="connsiteY857" fmla="*/ 8572 h 429577"/>
                    <a:gd name="connsiteX858" fmla="*/ 167640 w 420622"/>
                    <a:gd name="connsiteY858" fmla="*/ 8572 h 429577"/>
                    <a:gd name="connsiteX859" fmla="*/ 167640 w 420622"/>
                    <a:gd name="connsiteY859" fmla="*/ 8572 h 429577"/>
                    <a:gd name="connsiteX860" fmla="*/ 167640 w 420622"/>
                    <a:gd name="connsiteY860" fmla="*/ 8572 h 429577"/>
                    <a:gd name="connsiteX861" fmla="*/ 176213 w 420622"/>
                    <a:gd name="connsiteY861" fmla="*/ 6667 h 429577"/>
                    <a:gd name="connsiteX862" fmla="*/ 176213 w 420622"/>
                    <a:gd name="connsiteY862" fmla="*/ 6667 h 429577"/>
                    <a:gd name="connsiteX863" fmla="*/ 176213 w 420622"/>
                    <a:gd name="connsiteY863" fmla="*/ 6667 h 429577"/>
                    <a:gd name="connsiteX864" fmla="*/ 177165 w 420622"/>
                    <a:gd name="connsiteY864" fmla="*/ 6667 h 429577"/>
                    <a:gd name="connsiteX865" fmla="*/ 177165 w 420622"/>
                    <a:gd name="connsiteY865" fmla="*/ 6667 h 429577"/>
                    <a:gd name="connsiteX866" fmla="*/ 179070 w 420622"/>
                    <a:gd name="connsiteY866" fmla="*/ 6667 h 429577"/>
                    <a:gd name="connsiteX867" fmla="*/ 180023 w 420622"/>
                    <a:gd name="connsiteY867" fmla="*/ 6667 h 429577"/>
                    <a:gd name="connsiteX868" fmla="*/ 180023 w 420622"/>
                    <a:gd name="connsiteY868" fmla="*/ 6667 h 429577"/>
                    <a:gd name="connsiteX869" fmla="*/ 180023 w 420622"/>
                    <a:gd name="connsiteY869" fmla="*/ 6667 h 429577"/>
                    <a:gd name="connsiteX870" fmla="*/ 180975 w 420622"/>
                    <a:gd name="connsiteY870" fmla="*/ 6667 h 429577"/>
                    <a:gd name="connsiteX871" fmla="*/ 180975 w 420622"/>
                    <a:gd name="connsiteY871" fmla="*/ 6667 h 429577"/>
                    <a:gd name="connsiteX872" fmla="*/ 183832 w 420622"/>
                    <a:gd name="connsiteY872" fmla="*/ 6667 h 429577"/>
                    <a:gd name="connsiteX873" fmla="*/ 182880 w 420622"/>
                    <a:gd name="connsiteY873" fmla="*/ 6667 h 429577"/>
                    <a:gd name="connsiteX874" fmla="*/ 182880 w 420622"/>
                    <a:gd name="connsiteY874" fmla="*/ 6667 h 429577"/>
                    <a:gd name="connsiteX875" fmla="*/ 182880 w 420622"/>
                    <a:gd name="connsiteY875" fmla="*/ 6667 h 429577"/>
                    <a:gd name="connsiteX876" fmla="*/ 183832 w 420622"/>
                    <a:gd name="connsiteY876" fmla="*/ 6667 h 429577"/>
                    <a:gd name="connsiteX877" fmla="*/ 183832 w 420622"/>
                    <a:gd name="connsiteY877" fmla="*/ 6667 h 429577"/>
                    <a:gd name="connsiteX878" fmla="*/ 185738 w 420622"/>
                    <a:gd name="connsiteY878" fmla="*/ 6667 h 429577"/>
                    <a:gd name="connsiteX879" fmla="*/ 185738 w 420622"/>
                    <a:gd name="connsiteY879" fmla="*/ 6667 h 429577"/>
                    <a:gd name="connsiteX880" fmla="*/ 185738 w 420622"/>
                    <a:gd name="connsiteY880" fmla="*/ 6667 h 429577"/>
                    <a:gd name="connsiteX881" fmla="*/ 185738 w 420622"/>
                    <a:gd name="connsiteY881" fmla="*/ 6667 h 429577"/>
                    <a:gd name="connsiteX882" fmla="*/ 188595 w 420622"/>
                    <a:gd name="connsiteY882" fmla="*/ 6667 h 429577"/>
                    <a:gd name="connsiteX883" fmla="*/ 189548 w 420622"/>
                    <a:gd name="connsiteY883" fmla="*/ 6667 h 429577"/>
                    <a:gd name="connsiteX884" fmla="*/ 189548 w 420622"/>
                    <a:gd name="connsiteY884" fmla="*/ 6667 h 429577"/>
                    <a:gd name="connsiteX885" fmla="*/ 191452 w 420622"/>
                    <a:gd name="connsiteY885" fmla="*/ 6667 h 429577"/>
                    <a:gd name="connsiteX886" fmla="*/ 192405 w 420622"/>
                    <a:gd name="connsiteY886" fmla="*/ 6667 h 429577"/>
                    <a:gd name="connsiteX887" fmla="*/ 192405 w 420622"/>
                    <a:gd name="connsiteY887" fmla="*/ 6667 h 429577"/>
                    <a:gd name="connsiteX888" fmla="*/ 192405 w 420622"/>
                    <a:gd name="connsiteY888" fmla="*/ 6667 h 429577"/>
                    <a:gd name="connsiteX889" fmla="*/ 192405 w 420622"/>
                    <a:gd name="connsiteY889" fmla="*/ 6667 h 429577"/>
                    <a:gd name="connsiteX890" fmla="*/ 192405 w 420622"/>
                    <a:gd name="connsiteY890" fmla="*/ 6667 h 429577"/>
                    <a:gd name="connsiteX891" fmla="*/ 192405 w 420622"/>
                    <a:gd name="connsiteY891" fmla="*/ 6667 h 429577"/>
                    <a:gd name="connsiteX892" fmla="*/ 192405 w 420622"/>
                    <a:gd name="connsiteY892" fmla="*/ 6667 h 429577"/>
                    <a:gd name="connsiteX893" fmla="*/ 192405 w 420622"/>
                    <a:gd name="connsiteY893" fmla="*/ 6667 h 429577"/>
                    <a:gd name="connsiteX894" fmla="*/ 192405 w 420622"/>
                    <a:gd name="connsiteY894" fmla="*/ 6667 h 429577"/>
                    <a:gd name="connsiteX895" fmla="*/ 194310 w 420622"/>
                    <a:gd name="connsiteY895" fmla="*/ 6667 h 429577"/>
                    <a:gd name="connsiteX896" fmla="*/ 194310 w 420622"/>
                    <a:gd name="connsiteY896" fmla="*/ 6667 h 429577"/>
                    <a:gd name="connsiteX897" fmla="*/ 194310 w 420622"/>
                    <a:gd name="connsiteY897" fmla="*/ 6667 h 429577"/>
                    <a:gd name="connsiteX898" fmla="*/ 199073 w 420622"/>
                    <a:gd name="connsiteY898" fmla="*/ 6667 h 429577"/>
                    <a:gd name="connsiteX899" fmla="*/ 201930 w 420622"/>
                    <a:gd name="connsiteY899" fmla="*/ 6667 h 429577"/>
                    <a:gd name="connsiteX900" fmla="*/ 205740 w 420622"/>
                    <a:gd name="connsiteY900" fmla="*/ 6667 h 429577"/>
                    <a:gd name="connsiteX901" fmla="*/ 210502 w 420622"/>
                    <a:gd name="connsiteY901" fmla="*/ 6667 h 429577"/>
                    <a:gd name="connsiteX902" fmla="*/ 203835 w 420622"/>
                    <a:gd name="connsiteY902" fmla="*/ 6667 h 429577"/>
                    <a:gd name="connsiteX903" fmla="*/ 203835 w 420622"/>
                    <a:gd name="connsiteY903" fmla="*/ 6667 h 429577"/>
                    <a:gd name="connsiteX904" fmla="*/ 205740 w 420622"/>
                    <a:gd name="connsiteY904" fmla="*/ 6667 h 429577"/>
                    <a:gd name="connsiteX905" fmla="*/ 206693 w 420622"/>
                    <a:gd name="connsiteY905" fmla="*/ 6667 h 429577"/>
                    <a:gd name="connsiteX906" fmla="*/ 206693 w 420622"/>
                    <a:gd name="connsiteY906" fmla="*/ 6667 h 429577"/>
                    <a:gd name="connsiteX907" fmla="*/ 206693 w 420622"/>
                    <a:gd name="connsiteY907" fmla="*/ 6667 h 429577"/>
                    <a:gd name="connsiteX908" fmla="*/ 206693 w 420622"/>
                    <a:gd name="connsiteY908" fmla="*/ 6667 h 429577"/>
                    <a:gd name="connsiteX909" fmla="*/ 206693 w 420622"/>
                    <a:gd name="connsiteY909" fmla="*/ 6667 h 429577"/>
                    <a:gd name="connsiteX910" fmla="*/ 206693 w 420622"/>
                    <a:gd name="connsiteY910" fmla="*/ 6667 h 429577"/>
                    <a:gd name="connsiteX911" fmla="*/ 206693 w 420622"/>
                    <a:gd name="connsiteY911" fmla="*/ 6667 h 429577"/>
                    <a:gd name="connsiteX912" fmla="*/ 206693 w 420622"/>
                    <a:gd name="connsiteY912" fmla="*/ 6667 h 429577"/>
                    <a:gd name="connsiteX913" fmla="*/ 206693 w 420622"/>
                    <a:gd name="connsiteY913" fmla="*/ 6667 h 429577"/>
                    <a:gd name="connsiteX914" fmla="*/ 208598 w 420622"/>
                    <a:gd name="connsiteY914" fmla="*/ 6667 h 429577"/>
                    <a:gd name="connsiteX915" fmla="*/ 208598 w 420622"/>
                    <a:gd name="connsiteY915" fmla="*/ 6667 h 429577"/>
                    <a:gd name="connsiteX916" fmla="*/ 208598 w 420622"/>
                    <a:gd name="connsiteY916" fmla="*/ 6667 h 429577"/>
                    <a:gd name="connsiteX917" fmla="*/ 207645 w 420622"/>
                    <a:gd name="connsiteY917" fmla="*/ 6667 h 429577"/>
                    <a:gd name="connsiteX918" fmla="*/ 207645 w 420622"/>
                    <a:gd name="connsiteY918" fmla="*/ 6667 h 429577"/>
                    <a:gd name="connsiteX919" fmla="*/ 203835 w 420622"/>
                    <a:gd name="connsiteY919" fmla="*/ 6667 h 429577"/>
                    <a:gd name="connsiteX920" fmla="*/ 201930 w 420622"/>
                    <a:gd name="connsiteY920" fmla="*/ 6667 h 429577"/>
                    <a:gd name="connsiteX921" fmla="*/ 202882 w 420622"/>
                    <a:gd name="connsiteY921" fmla="*/ 6667 h 429577"/>
                    <a:gd name="connsiteX922" fmla="*/ 201930 w 420622"/>
                    <a:gd name="connsiteY922" fmla="*/ 6667 h 429577"/>
                    <a:gd name="connsiteX923" fmla="*/ 203835 w 420622"/>
                    <a:gd name="connsiteY923" fmla="*/ 6667 h 429577"/>
                    <a:gd name="connsiteX924" fmla="*/ 202882 w 420622"/>
                    <a:gd name="connsiteY924" fmla="*/ 6667 h 429577"/>
                    <a:gd name="connsiteX925" fmla="*/ 203835 w 420622"/>
                    <a:gd name="connsiteY925" fmla="*/ 6667 h 429577"/>
                    <a:gd name="connsiteX926" fmla="*/ 203835 w 420622"/>
                    <a:gd name="connsiteY926" fmla="*/ 6667 h 429577"/>
                    <a:gd name="connsiteX927" fmla="*/ 203835 w 420622"/>
                    <a:gd name="connsiteY927" fmla="*/ 6667 h 429577"/>
                    <a:gd name="connsiteX928" fmla="*/ 203835 w 420622"/>
                    <a:gd name="connsiteY928" fmla="*/ 6667 h 429577"/>
                    <a:gd name="connsiteX929" fmla="*/ 204788 w 420622"/>
                    <a:gd name="connsiteY929" fmla="*/ 6667 h 429577"/>
                    <a:gd name="connsiteX930" fmla="*/ 205740 w 420622"/>
                    <a:gd name="connsiteY930" fmla="*/ 6667 h 429577"/>
                    <a:gd name="connsiteX931" fmla="*/ 206693 w 420622"/>
                    <a:gd name="connsiteY931" fmla="*/ 6667 h 429577"/>
                    <a:gd name="connsiteX932" fmla="*/ 206693 w 420622"/>
                    <a:gd name="connsiteY932" fmla="*/ 6667 h 429577"/>
                    <a:gd name="connsiteX933" fmla="*/ 206693 w 420622"/>
                    <a:gd name="connsiteY933" fmla="*/ 6667 h 429577"/>
                    <a:gd name="connsiteX934" fmla="*/ 206693 w 420622"/>
                    <a:gd name="connsiteY934" fmla="*/ 6667 h 429577"/>
                    <a:gd name="connsiteX935" fmla="*/ 205740 w 420622"/>
                    <a:gd name="connsiteY935" fmla="*/ 6667 h 429577"/>
                    <a:gd name="connsiteX936" fmla="*/ 203835 w 420622"/>
                    <a:gd name="connsiteY936" fmla="*/ 6667 h 429577"/>
                    <a:gd name="connsiteX937" fmla="*/ 203835 w 420622"/>
                    <a:gd name="connsiteY937" fmla="*/ 6667 h 429577"/>
                    <a:gd name="connsiteX938" fmla="*/ 203835 w 420622"/>
                    <a:gd name="connsiteY938" fmla="*/ 6667 h 429577"/>
                    <a:gd name="connsiteX939" fmla="*/ 203835 w 420622"/>
                    <a:gd name="connsiteY939" fmla="*/ 6667 h 429577"/>
                    <a:gd name="connsiteX940" fmla="*/ 203835 w 420622"/>
                    <a:gd name="connsiteY940" fmla="*/ 6667 h 429577"/>
                    <a:gd name="connsiteX941" fmla="*/ 203835 w 420622"/>
                    <a:gd name="connsiteY941" fmla="*/ 6667 h 429577"/>
                    <a:gd name="connsiteX942" fmla="*/ 203835 w 420622"/>
                    <a:gd name="connsiteY942" fmla="*/ 6667 h 429577"/>
                    <a:gd name="connsiteX943" fmla="*/ 195263 w 420622"/>
                    <a:gd name="connsiteY943" fmla="*/ 6667 h 429577"/>
                    <a:gd name="connsiteX944" fmla="*/ 195263 w 420622"/>
                    <a:gd name="connsiteY944" fmla="*/ 6667 h 429577"/>
                    <a:gd name="connsiteX945" fmla="*/ 198120 w 420622"/>
                    <a:gd name="connsiteY945" fmla="*/ 6667 h 429577"/>
                    <a:gd name="connsiteX946" fmla="*/ 198120 w 420622"/>
                    <a:gd name="connsiteY946" fmla="*/ 6667 h 429577"/>
                    <a:gd name="connsiteX947" fmla="*/ 199073 w 420622"/>
                    <a:gd name="connsiteY947" fmla="*/ 6667 h 429577"/>
                    <a:gd name="connsiteX948" fmla="*/ 199073 w 420622"/>
                    <a:gd name="connsiteY948" fmla="*/ 6667 h 429577"/>
                    <a:gd name="connsiteX949" fmla="*/ 199073 w 420622"/>
                    <a:gd name="connsiteY949" fmla="*/ 6667 h 429577"/>
                    <a:gd name="connsiteX950" fmla="*/ 199073 w 420622"/>
                    <a:gd name="connsiteY950" fmla="*/ 6667 h 429577"/>
                    <a:gd name="connsiteX951" fmla="*/ 199073 w 420622"/>
                    <a:gd name="connsiteY951" fmla="*/ 6667 h 429577"/>
                    <a:gd name="connsiteX952" fmla="*/ 199073 w 420622"/>
                    <a:gd name="connsiteY952" fmla="*/ 6667 h 429577"/>
                    <a:gd name="connsiteX953" fmla="*/ 199073 w 420622"/>
                    <a:gd name="connsiteY953" fmla="*/ 6667 h 429577"/>
                    <a:gd name="connsiteX954" fmla="*/ 199073 w 420622"/>
                    <a:gd name="connsiteY954" fmla="*/ 6667 h 429577"/>
                    <a:gd name="connsiteX955" fmla="*/ 200025 w 420622"/>
                    <a:gd name="connsiteY955" fmla="*/ 6667 h 429577"/>
                    <a:gd name="connsiteX956" fmla="*/ 200025 w 420622"/>
                    <a:gd name="connsiteY956" fmla="*/ 6667 h 429577"/>
                    <a:gd name="connsiteX957" fmla="*/ 200025 w 420622"/>
                    <a:gd name="connsiteY957" fmla="*/ 6667 h 429577"/>
                    <a:gd name="connsiteX958" fmla="*/ 200025 w 420622"/>
                    <a:gd name="connsiteY958" fmla="*/ 6667 h 429577"/>
                    <a:gd name="connsiteX959" fmla="*/ 200025 w 420622"/>
                    <a:gd name="connsiteY959" fmla="*/ 6667 h 429577"/>
                    <a:gd name="connsiteX960" fmla="*/ 200025 w 420622"/>
                    <a:gd name="connsiteY960" fmla="*/ 6667 h 429577"/>
                    <a:gd name="connsiteX961" fmla="*/ 200025 w 420622"/>
                    <a:gd name="connsiteY961" fmla="*/ 6667 h 429577"/>
                    <a:gd name="connsiteX962" fmla="*/ 200025 w 420622"/>
                    <a:gd name="connsiteY962" fmla="*/ 6667 h 429577"/>
                    <a:gd name="connsiteX963" fmla="*/ 200025 w 420622"/>
                    <a:gd name="connsiteY963" fmla="*/ 6667 h 429577"/>
                    <a:gd name="connsiteX964" fmla="*/ 208598 w 420622"/>
                    <a:gd name="connsiteY964" fmla="*/ 6667 h 429577"/>
                    <a:gd name="connsiteX965" fmla="*/ 208598 w 420622"/>
                    <a:gd name="connsiteY965" fmla="*/ 6667 h 429577"/>
                    <a:gd name="connsiteX966" fmla="*/ 207645 w 420622"/>
                    <a:gd name="connsiteY966" fmla="*/ 6667 h 429577"/>
                    <a:gd name="connsiteX967" fmla="*/ 205740 w 420622"/>
                    <a:gd name="connsiteY967" fmla="*/ 6667 h 429577"/>
                    <a:gd name="connsiteX968" fmla="*/ 206693 w 420622"/>
                    <a:gd name="connsiteY968" fmla="*/ 6667 h 429577"/>
                    <a:gd name="connsiteX969" fmla="*/ 204788 w 420622"/>
                    <a:gd name="connsiteY969" fmla="*/ 6667 h 429577"/>
                    <a:gd name="connsiteX970" fmla="*/ 204788 w 420622"/>
                    <a:gd name="connsiteY970" fmla="*/ 6667 h 429577"/>
                    <a:gd name="connsiteX971" fmla="*/ 202882 w 420622"/>
                    <a:gd name="connsiteY971" fmla="*/ 6667 h 429577"/>
                    <a:gd name="connsiteX972" fmla="*/ 202882 w 420622"/>
                    <a:gd name="connsiteY972" fmla="*/ 6667 h 429577"/>
                    <a:gd name="connsiteX973" fmla="*/ 200977 w 420622"/>
                    <a:gd name="connsiteY973" fmla="*/ 6667 h 429577"/>
                    <a:gd name="connsiteX974" fmla="*/ 200977 w 420622"/>
                    <a:gd name="connsiteY974" fmla="*/ 6667 h 429577"/>
                    <a:gd name="connsiteX975" fmla="*/ 199073 w 420622"/>
                    <a:gd name="connsiteY975" fmla="*/ 6667 h 429577"/>
                    <a:gd name="connsiteX976" fmla="*/ 199073 w 420622"/>
                    <a:gd name="connsiteY976" fmla="*/ 6667 h 429577"/>
                    <a:gd name="connsiteX977" fmla="*/ 199073 w 420622"/>
                    <a:gd name="connsiteY977" fmla="*/ 6667 h 429577"/>
                    <a:gd name="connsiteX978" fmla="*/ 187643 w 420622"/>
                    <a:gd name="connsiteY978" fmla="*/ 7620 h 429577"/>
                    <a:gd name="connsiteX979" fmla="*/ 179070 w 420622"/>
                    <a:gd name="connsiteY979" fmla="*/ 8572 h 429577"/>
                    <a:gd name="connsiteX980" fmla="*/ 187643 w 420622"/>
                    <a:gd name="connsiteY980" fmla="*/ 8572 h 429577"/>
                    <a:gd name="connsiteX981" fmla="*/ 187643 w 420622"/>
                    <a:gd name="connsiteY981" fmla="*/ 8572 h 429577"/>
                    <a:gd name="connsiteX982" fmla="*/ 185738 w 420622"/>
                    <a:gd name="connsiteY982" fmla="*/ 8572 h 429577"/>
                    <a:gd name="connsiteX983" fmla="*/ 185738 w 420622"/>
                    <a:gd name="connsiteY983" fmla="*/ 8572 h 429577"/>
                    <a:gd name="connsiteX984" fmla="*/ 184785 w 420622"/>
                    <a:gd name="connsiteY984" fmla="*/ 8572 h 429577"/>
                    <a:gd name="connsiteX985" fmla="*/ 182880 w 420622"/>
                    <a:gd name="connsiteY985" fmla="*/ 8572 h 429577"/>
                    <a:gd name="connsiteX986" fmla="*/ 183832 w 420622"/>
                    <a:gd name="connsiteY986" fmla="*/ 8572 h 429577"/>
                    <a:gd name="connsiteX987" fmla="*/ 182880 w 420622"/>
                    <a:gd name="connsiteY987" fmla="*/ 8572 h 429577"/>
                    <a:gd name="connsiteX988" fmla="*/ 182880 w 420622"/>
                    <a:gd name="connsiteY988" fmla="*/ 8572 h 429577"/>
                    <a:gd name="connsiteX989" fmla="*/ 182880 w 420622"/>
                    <a:gd name="connsiteY989" fmla="*/ 8572 h 429577"/>
                    <a:gd name="connsiteX990" fmla="*/ 183832 w 420622"/>
                    <a:gd name="connsiteY990" fmla="*/ 8572 h 429577"/>
                    <a:gd name="connsiteX991" fmla="*/ 183832 w 420622"/>
                    <a:gd name="connsiteY991" fmla="*/ 8572 h 429577"/>
                    <a:gd name="connsiteX992" fmla="*/ 183832 w 420622"/>
                    <a:gd name="connsiteY992" fmla="*/ 8572 h 429577"/>
                    <a:gd name="connsiteX993" fmla="*/ 189548 w 420622"/>
                    <a:gd name="connsiteY993" fmla="*/ 8572 h 429577"/>
                    <a:gd name="connsiteX994" fmla="*/ 189548 w 420622"/>
                    <a:gd name="connsiteY994" fmla="*/ 8572 h 429577"/>
                    <a:gd name="connsiteX995" fmla="*/ 190500 w 420622"/>
                    <a:gd name="connsiteY995" fmla="*/ 8572 h 429577"/>
                    <a:gd name="connsiteX996" fmla="*/ 191452 w 420622"/>
                    <a:gd name="connsiteY996" fmla="*/ 8572 h 429577"/>
                    <a:gd name="connsiteX997" fmla="*/ 195263 w 420622"/>
                    <a:gd name="connsiteY997" fmla="*/ 8572 h 429577"/>
                    <a:gd name="connsiteX998" fmla="*/ 198120 w 420622"/>
                    <a:gd name="connsiteY998" fmla="*/ 8572 h 429577"/>
                    <a:gd name="connsiteX999" fmla="*/ 197168 w 420622"/>
                    <a:gd name="connsiteY999" fmla="*/ 8572 h 429577"/>
                    <a:gd name="connsiteX1000" fmla="*/ 197168 w 420622"/>
                    <a:gd name="connsiteY1000" fmla="*/ 8572 h 429577"/>
                    <a:gd name="connsiteX1001" fmla="*/ 195263 w 420622"/>
                    <a:gd name="connsiteY1001" fmla="*/ 8572 h 429577"/>
                    <a:gd name="connsiteX1002" fmla="*/ 195263 w 420622"/>
                    <a:gd name="connsiteY1002" fmla="*/ 8572 h 429577"/>
                    <a:gd name="connsiteX1003" fmla="*/ 200977 w 420622"/>
                    <a:gd name="connsiteY1003" fmla="*/ 8572 h 429577"/>
                    <a:gd name="connsiteX1004" fmla="*/ 200977 w 420622"/>
                    <a:gd name="connsiteY1004" fmla="*/ 8572 h 429577"/>
                    <a:gd name="connsiteX1005" fmla="*/ 202882 w 420622"/>
                    <a:gd name="connsiteY1005" fmla="*/ 8572 h 429577"/>
                    <a:gd name="connsiteX1006" fmla="*/ 201930 w 420622"/>
                    <a:gd name="connsiteY1006" fmla="*/ 8572 h 429577"/>
                    <a:gd name="connsiteX1007" fmla="*/ 204788 w 420622"/>
                    <a:gd name="connsiteY1007" fmla="*/ 8572 h 429577"/>
                    <a:gd name="connsiteX1008" fmla="*/ 203835 w 420622"/>
                    <a:gd name="connsiteY1008" fmla="*/ 8572 h 429577"/>
                    <a:gd name="connsiteX1009" fmla="*/ 203835 w 420622"/>
                    <a:gd name="connsiteY1009" fmla="*/ 8572 h 429577"/>
                    <a:gd name="connsiteX1010" fmla="*/ 206693 w 420622"/>
                    <a:gd name="connsiteY1010" fmla="*/ 8572 h 429577"/>
                    <a:gd name="connsiteX1011" fmla="*/ 206693 w 420622"/>
                    <a:gd name="connsiteY1011" fmla="*/ 8572 h 429577"/>
                    <a:gd name="connsiteX1012" fmla="*/ 206693 w 420622"/>
                    <a:gd name="connsiteY1012" fmla="*/ 8572 h 429577"/>
                    <a:gd name="connsiteX1013" fmla="*/ 206693 w 420622"/>
                    <a:gd name="connsiteY1013" fmla="*/ 8572 h 429577"/>
                    <a:gd name="connsiteX1014" fmla="*/ 206693 w 420622"/>
                    <a:gd name="connsiteY1014" fmla="*/ 8572 h 429577"/>
                    <a:gd name="connsiteX1015" fmla="*/ 206693 w 420622"/>
                    <a:gd name="connsiteY1015" fmla="*/ 8572 h 429577"/>
                    <a:gd name="connsiteX1016" fmla="*/ 207645 w 420622"/>
                    <a:gd name="connsiteY1016" fmla="*/ 8572 h 429577"/>
                    <a:gd name="connsiteX1017" fmla="*/ 208598 w 420622"/>
                    <a:gd name="connsiteY1017" fmla="*/ 8572 h 429577"/>
                    <a:gd name="connsiteX1018" fmla="*/ 209550 w 420622"/>
                    <a:gd name="connsiteY1018" fmla="*/ 8572 h 429577"/>
                    <a:gd name="connsiteX1019" fmla="*/ 209550 w 420622"/>
                    <a:gd name="connsiteY1019" fmla="*/ 8572 h 429577"/>
                    <a:gd name="connsiteX1020" fmla="*/ 209550 w 420622"/>
                    <a:gd name="connsiteY1020" fmla="*/ 8572 h 429577"/>
                    <a:gd name="connsiteX1021" fmla="*/ 207645 w 420622"/>
                    <a:gd name="connsiteY1021" fmla="*/ 8572 h 429577"/>
                    <a:gd name="connsiteX1022" fmla="*/ 207645 w 420622"/>
                    <a:gd name="connsiteY1022" fmla="*/ 8572 h 429577"/>
                    <a:gd name="connsiteX1023" fmla="*/ 207645 w 420622"/>
                    <a:gd name="connsiteY1023" fmla="*/ 8572 h 429577"/>
                    <a:gd name="connsiteX1024" fmla="*/ 207645 w 420622"/>
                    <a:gd name="connsiteY1024" fmla="*/ 8572 h 429577"/>
                    <a:gd name="connsiteX1025" fmla="*/ 207645 w 420622"/>
                    <a:gd name="connsiteY1025" fmla="*/ 8572 h 429577"/>
                    <a:gd name="connsiteX1026" fmla="*/ 207645 w 420622"/>
                    <a:gd name="connsiteY1026" fmla="*/ 8572 h 429577"/>
                    <a:gd name="connsiteX1027" fmla="*/ 207645 w 420622"/>
                    <a:gd name="connsiteY1027" fmla="*/ 8572 h 429577"/>
                    <a:gd name="connsiteX1028" fmla="*/ 207645 w 420622"/>
                    <a:gd name="connsiteY1028" fmla="*/ 8572 h 429577"/>
                    <a:gd name="connsiteX1029" fmla="*/ 207645 w 420622"/>
                    <a:gd name="connsiteY1029" fmla="*/ 8572 h 429577"/>
                    <a:gd name="connsiteX1030" fmla="*/ 207645 w 420622"/>
                    <a:gd name="connsiteY1030" fmla="*/ 8572 h 429577"/>
                    <a:gd name="connsiteX1031" fmla="*/ 207645 w 420622"/>
                    <a:gd name="connsiteY1031" fmla="*/ 8572 h 429577"/>
                    <a:gd name="connsiteX1032" fmla="*/ 207645 w 420622"/>
                    <a:gd name="connsiteY1032" fmla="*/ 8572 h 429577"/>
                    <a:gd name="connsiteX1033" fmla="*/ 208598 w 420622"/>
                    <a:gd name="connsiteY1033" fmla="*/ 8572 h 429577"/>
                    <a:gd name="connsiteX1034" fmla="*/ 208598 w 420622"/>
                    <a:gd name="connsiteY1034" fmla="*/ 8572 h 429577"/>
                    <a:gd name="connsiteX1035" fmla="*/ 208598 w 420622"/>
                    <a:gd name="connsiteY1035" fmla="*/ 8572 h 429577"/>
                    <a:gd name="connsiteX1036" fmla="*/ 208598 w 420622"/>
                    <a:gd name="connsiteY1036" fmla="*/ 8572 h 429577"/>
                    <a:gd name="connsiteX1037" fmla="*/ 208598 w 420622"/>
                    <a:gd name="connsiteY1037" fmla="*/ 8572 h 429577"/>
                    <a:gd name="connsiteX1038" fmla="*/ 205740 w 420622"/>
                    <a:gd name="connsiteY1038" fmla="*/ 8572 h 429577"/>
                    <a:gd name="connsiteX1039" fmla="*/ 205740 w 420622"/>
                    <a:gd name="connsiteY1039" fmla="*/ 8572 h 429577"/>
                    <a:gd name="connsiteX1040" fmla="*/ 205740 w 420622"/>
                    <a:gd name="connsiteY1040" fmla="*/ 8572 h 429577"/>
                    <a:gd name="connsiteX1041" fmla="*/ 205740 w 420622"/>
                    <a:gd name="connsiteY1041" fmla="*/ 8572 h 429577"/>
                    <a:gd name="connsiteX1042" fmla="*/ 202882 w 420622"/>
                    <a:gd name="connsiteY1042" fmla="*/ 8572 h 429577"/>
                    <a:gd name="connsiteX1043" fmla="*/ 202882 w 420622"/>
                    <a:gd name="connsiteY1043" fmla="*/ 8572 h 429577"/>
                    <a:gd name="connsiteX1044" fmla="*/ 200025 w 420622"/>
                    <a:gd name="connsiteY1044" fmla="*/ 8572 h 429577"/>
                    <a:gd name="connsiteX1045" fmla="*/ 200977 w 420622"/>
                    <a:gd name="connsiteY1045" fmla="*/ 8572 h 429577"/>
                    <a:gd name="connsiteX1046" fmla="*/ 197168 w 420622"/>
                    <a:gd name="connsiteY1046" fmla="*/ 8572 h 429577"/>
                    <a:gd name="connsiteX1047" fmla="*/ 197168 w 420622"/>
                    <a:gd name="connsiteY1047" fmla="*/ 8572 h 429577"/>
                    <a:gd name="connsiteX1048" fmla="*/ 194310 w 420622"/>
                    <a:gd name="connsiteY1048" fmla="*/ 8572 h 429577"/>
                    <a:gd name="connsiteX1049" fmla="*/ 190500 w 420622"/>
                    <a:gd name="connsiteY1049" fmla="*/ 8572 h 429577"/>
                    <a:gd name="connsiteX1050" fmla="*/ 190500 w 420622"/>
                    <a:gd name="connsiteY1050" fmla="*/ 8572 h 429577"/>
                    <a:gd name="connsiteX1051" fmla="*/ 190500 w 420622"/>
                    <a:gd name="connsiteY1051" fmla="*/ 8572 h 429577"/>
                    <a:gd name="connsiteX1052" fmla="*/ 190500 w 420622"/>
                    <a:gd name="connsiteY1052" fmla="*/ 8572 h 429577"/>
                    <a:gd name="connsiteX1053" fmla="*/ 190500 w 420622"/>
                    <a:gd name="connsiteY1053" fmla="*/ 8572 h 429577"/>
                    <a:gd name="connsiteX1054" fmla="*/ 190500 w 420622"/>
                    <a:gd name="connsiteY1054" fmla="*/ 8572 h 429577"/>
                    <a:gd name="connsiteX1055" fmla="*/ 190500 w 420622"/>
                    <a:gd name="connsiteY1055" fmla="*/ 8572 h 429577"/>
                    <a:gd name="connsiteX1056" fmla="*/ 190500 w 420622"/>
                    <a:gd name="connsiteY1056" fmla="*/ 8572 h 429577"/>
                    <a:gd name="connsiteX1057" fmla="*/ 187643 w 420622"/>
                    <a:gd name="connsiteY1057" fmla="*/ 8572 h 429577"/>
                    <a:gd name="connsiteX1058" fmla="*/ 119063 w 420622"/>
                    <a:gd name="connsiteY1058" fmla="*/ 36195 h 429577"/>
                    <a:gd name="connsiteX1059" fmla="*/ 121920 w 420622"/>
                    <a:gd name="connsiteY1059" fmla="*/ 33338 h 429577"/>
                    <a:gd name="connsiteX1060" fmla="*/ 131445 w 420622"/>
                    <a:gd name="connsiteY1060" fmla="*/ 27622 h 429577"/>
                    <a:gd name="connsiteX1061" fmla="*/ 131445 w 420622"/>
                    <a:gd name="connsiteY1061" fmla="*/ 27622 h 429577"/>
                    <a:gd name="connsiteX1062" fmla="*/ 132398 w 420622"/>
                    <a:gd name="connsiteY1062" fmla="*/ 26670 h 429577"/>
                    <a:gd name="connsiteX1063" fmla="*/ 133350 w 420622"/>
                    <a:gd name="connsiteY1063" fmla="*/ 25717 h 429577"/>
                    <a:gd name="connsiteX1064" fmla="*/ 132398 w 420622"/>
                    <a:gd name="connsiteY1064" fmla="*/ 25717 h 429577"/>
                    <a:gd name="connsiteX1065" fmla="*/ 132398 w 420622"/>
                    <a:gd name="connsiteY1065" fmla="*/ 25717 h 429577"/>
                    <a:gd name="connsiteX1066" fmla="*/ 130493 w 420622"/>
                    <a:gd name="connsiteY1066" fmla="*/ 26670 h 429577"/>
                    <a:gd name="connsiteX1067" fmla="*/ 130493 w 420622"/>
                    <a:gd name="connsiteY1067" fmla="*/ 26670 h 429577"/>
                    <a:gd name="connsiteX1068" fmla="*/ 130493 w 420622"/>
                    <a:gd name="connsiteY1068" fmla="*/ 26670 h 429577"/>
                    <a:gd name="connsiteX1069" fmla="*/ 128588 w 420622"/>
                    <a:gd name="connsiteY1069" fmla="*/ 26670 h 429577"/>
                    <a:gd name="connsiteX1070" fmla="*/ 128588 w 420622"/>
                    <a:gd name="connsiteY1070" fmla="*/ 26670 h 429577"/>
                    <a:gd name="connsiteX1071" fmla="*/ 129540 w 420622"/>
                    <a:gd name="connsiteY1071" fmla="*/ 25717 h 429577"/>
                    <a:gd name="connsiteX1072" fmla="*/ 132398 w 420622"/>
                    <a:gd name="connsiteY1072" fmla="*/ 24765 h 429577"/>
                    <a:gd name="connsiteX1073" fmla="*/ 132398 w 420622"/>
                    <a:gd name="connsiteY1073" fmla="*/ 24765 h 429577"/>
                    <a:gd name="connsiteX1074" fmla="*/ 132398 w 420622"/>
                    <a:gd name="connsiteY1074" fmla="*/ 24765 h 429577"/>
                    <a:gd name="connsiteX1075" fmla="*/ 132398 w 420622"/>
                    <a:gd name="connsiteY1075" fmla="*/ 24765 h 429577"/>
                    <a:gd name="connsiteX1076" fmla="*/ 132398 w 420622"/>
                    <a:gd name="connsiteY1076" fmla="*/ 24765 h 429577"/>
                    <a:gd name="connsiteX1077" fmla="*/ 132398 w 420622"/>
                    <a:gd name="connsiteY1077" fmla="*/ 24765 h 429577"/>
                    <a:gd name="connsiteX1078" fmla="*/ 132398 w 420622"/>
                    <a:gd name="connsiteY1078" fmla="*/ 24765 h 429577"/>
                    <a:gd name="connsiteX1079" fmla="*/ 132398 w 420622"/>
                    <a:gd name="connsiteY1079" fmla="*/ 24765 h 429577"/>
                    <a:gd name="connsiteX1080" fmla="*/ 132398 w 420622"/>
                    <a:gd name="connsiteY1080" fmla="*/ 24765 h 429577"/>
                    <a:gd name="connsiteX1081" fmla="*/ 133350 w 420622"/>
                    <a:gd name="connsiteY1081" fmla="*/ 24765 h 429577"/>
                    <a:gd name="connsiteX1082" fmla="*/ 134302 w 420622"/>
                    <a:gd name="connsiteY1082" fmla="*/ 23813 h 429577"/>
                    <a:gd name="connsiteX1083" fmla="*/ 134302 w 420622"/>
                    <a:gd name="connsiteY1083" fmla="*/ 23813 h 429577"/>
                    <a:gd name="connsiteX1084" fmla="*/ 134302 w 420622"/>
                    <a:gd name="connsiteY1084" fmla="*/ 23813 h 429577"/>
                    <a:gd name="connsiteX1085" fmla="*/ 134302 w 420622"/>
                    <a:gd name="connsiteY1085" fmla="*/ 23813 h 429577"/>
                    <a:gd name="connsiteX1086" fmla="*/ 134302 w 420622"/>
                    <a:gd name="connsiteY1086" fmla="*/ 23813 h 429577"/>
                    <a:gd name="connsiteX1087" fmla="*/ 134302 w 420622"/>
                    <a:gd name="connsiteY1087" fmla="*/ 23813 h 429577"/>
                    <a:gd name="connsiteX1088" fmla="*/ 134302 w 420622"/>
                    <a:gd name="connsiteY1088" fmla="*/ 23813 h 429577"/>
                    <a:gd name="connsiteX1089" fmla="*/ 134302 w 420622"/>
                    <a:gd name="connsiteY1089" fmla="*/ 23813 h 429577"/>
                    <a:gd name="connsiteX1090" fmla="*/ 134302 w 420622"/>
                    <a:gd name="connsiteY1090" fmla="*/ 23813 h 429577"/>
                    <a:gd name="connsiteX1091" fmla="*/ 134302 w 420622"/>
                    <a:gd name="connsiteY1091" fmla="*/ 23813 h 429577"/>
                    <a:gd name="connsiteX1092" fmla="*/ 134302 w 420622"/>
                    <a:gd name="connsiteY1092" fmla="*/ 23813 h 429577"/>
                    <a:gd name="connsiteX1093" fmla="*/ 134302 w 420622"/>
                    <a:gd name="connsiteY1093" fmla="*/ 23813 h 429577"/>
                    <a:gd name="connsiteX1094" fmla="*/ 134302 w 420622"/>
                    <a:gd name="connsiteY1094" fmla="*/ 23813 h 429577"/>
                    <a:gd name="connsiteX1095" fmla="*/ 134302 w 420622"/>
                    <a:gd name="connsiteY1095" fmla="*/ 23813 h 429577"/>
                    <a:gd name="connsiteX1096" fmla="*/ 134302 w 420622"/>
                    <a:gd name="connsiteY1096" fmla="*/ 23813 h 429577"/>
                    <a:gd name="connsiteX1097" fmla="*/ 159068 w 420622"/>
                    <a:gd name="connsiteY1097" fmla="*/ 15240 h 429577"/>
                    <a:gd name="connsiteX1098" fmla="*/ 159068 w 420622"/>
                    <a:gd name="connsiteY1098" fmla="*/ 15240 h 429577"/>
                    <a:gd name="connsiteX1099" fmla="*/ 160973 w 420622"/>
                    <a:gd name="connsiteY1099" fmla="*/ 14288 h 429577"/>
                    <a:gd name="connsiteX1100" fmla="*/ 158115 w 420622"/>
                    <a:gd name="connsiteY1100" fmla="*/ 14288 h 429577"/>
                    <a:gd name="connsiteX1101" fmla="*/ 160020 w 420622"/>
                    <a:gd name="connsiteY1101" fmla="*/ 13335 h 429577"/>
                    <a:gd name="connsiteX1102" fmla="*/ 167640 w 420622"/>
                    <a:gd name="connsiteY1102" fmla="*/ 11430 h 429577"/>
                    <a:gd name="connsiteX1103" fmla="*/ 168593 w 420622"/>
                    <a:gd name="connsiteY1103" fmla="*/ 11430 h 429577"/>
                    <a:gd name="connsiteX1104" fmla="*/ 173355 w 420622"/>
                    <a:gd name="connsiteY1104" fmla="*/ 10478 h 429577"/>
                    <a:gd name="connsiteX1105" fmla="*/ 167640 w 420622"/>
                    <a:gd name="connsiteY1105" fmla="*/ 11430 h 429577"/>
                    <a:gd name="connsiteX1106" fmla="*/ 169545 w 420622"/>
                    <a:gd name="connsiteY1106" fmla="*/ 10478 h 429577"/>
                    <a:gd name="connsiteX1107" fmla="*/ 169545 w 420622"/>
                    <a:gd name="connsiteY1107" fmla="*/ 10478 h 429577"/>
                    <a:gd name="connsiteX1108" fmla="*/ 167640 w 420622"/>
                    <a:gd name="connsiteY1108" fmla="*/ 11430 h 429577"/>
                    <a:gd name="connsiteX1109" fmla="*/ 167640 w 420622"/>
                    <a:gd name="connsiteY1109" fmla="*/ 11430 h 429577"/>
                    <a:gd name="connsiteX1110" fmla="*/ 168593 w 420622"/>
                    <a:gd name="connsiteY1110" fmla="*/ 11430 h 429577"/>
                    <a:gd name="connsiteX1111" fmla="*/ 168593 w 420622"/>
                    <a:gd name="connsiteY1111" fmla="*/ 11430 h 429577"/>
                    <a:gd name="connsiteX1112" fmla="*/ 168593 w 420622"/>
                    <a:gd name="connsiteY1112" fmla="*/ 11430 h 429577"/>
                    <a:gd name="connsiteX1113" fmla="*/ 168593 w 420622"/>
                    <a:gd name="connsiteY1113" fmla="*/ 11430 h 429577"/>
                    <a:gd name="connsiteX1114" fmla="*/ 168593 w 420622"/>
                    <a:gd name="connsiteY1114" fmla="*/ 11430 h 429577"/>
                    <a:gd name="connsiteX1115" fmla="*/ 168593 w 420622"/>
                    <a:gd name="connsiteY1115" fmla="*/ 11430 h 429577"/>
                    <a:gd name="connsiteX1116" fmla="*/ 168593 w 420622"/>
                    <a:gd name="connsiteY1116" fmla="*/ 11430 h 429577"/>
                    <a:gd name="connsiteX1117" fmla="*/ 168593 w 420622"/>
                    <a:gd name="connsiteY1117" fmla="*/ 11430 h 429577"/>
                    <a:gd name="connsiteX1118" fmla="*/ 168593 w 420622"/>
                    <a:gd name="connsiteY1118" fmla="*/ 11430 h 429577"/>
                    <a:gd name="connsiteX1119" fmla="*/ 168593 w 420622"/>
                    <a:gd name="connsiteY1119" fmla="*/ 11430 h 429577"/>
                    <a:gd name="connsiteX1120" fmla="*/ 167640 w 420622"/>
                    <a:gd name="connsiteY1120" fmla="*/ 11430 h 429577"/>
                    <a:gd name="connsiteX1121" fmla="*/ 171450 w 420622"/>
                    <a:gd name="connsiteY1121" fmla="*/ 10478 h 429577"/>
                    <a:gd name="connsiteX1122" fmla="*/ 171450 w 420622"/>
                    <a:gd name="connsiteY1122" fmla="*/ 10478 h 429577"/>
                    <a:gd name="connsiteX1123" fmla="*/ 170498 w 420622"/>
                    <a:gd name="connsiteY1123" fmla="*/ 10478 h 429577"/>
                    <a:gd name="connsiteX1124" fmla="*/ 175260 w 420622"/>
                    <a:gd name="connsiteY1124" fmla="*/ 9525 h 429577"/>
                    <a:gd name="connsiteX1125" fmla="*/ 175260 w 420622"/>
                    <a:gd name="connsiteY1125" fmla="*/ 9525 h 429577"/>
                    <a:gd name="connsiteX1126" fmla="*/ 176213 w 420622"/>
                    <a:gd name="connsiteY1126" fmla="*/ 9525 h 429577"/>
                    <a:gd name="connsiteX1127" fmla="*/ 176213 w 420622"/>
                    <a:gd name="connsiteY1127" fmla="*/ 9525 h 429577"/>
                    <a:gd name="connsiteX1128" fmla="*/ 175260 w 420622"/>
                    <a:gd name="connsiteY1128" fmla="*/ 9525 h 429577"/>
                    <a:gd name="connsiteX1129" fmla="*/ 175260 w 420622"/>
                    <a:gd name="connsiteY1129" fmla="*/ 9525 h 429577"/>
                    <a:gd name="connsiteX1130" fmla="*/ 175260 w 420622"/>
                    <a:gd name="connsiteY1130" fmla="*/ 9525 h 429577"/>
                    <a:gd name="connsiteX1131" fmla="*/ 183832 w 420622"/>
                    <a:gd name="connsiteY1131" fmla="*/ 8572 h 429577"/>
                    <a:gd name="connsiteX1132" fmla="*/ 183832 w 420622"/>
                    <a:gd name="connsiteY1132" fmla="*/ 8572 h 429577"/>
                    <a:gd name="connsiteX1133" fmla="*/ 183832 w 420622"/>
                    <a:gd name="connsiteY1133" fmla="*/ 8572 h 429577"/>
                    <a:gd name="connsiteX1134" fmla="*/ 186690 w 420622"/>
                    <a:gd name="connsiteY1134" fmla="*/ 8572 h 429577"/>
                    <a:gd name="connsiteX1135" fmla="*/ 186690 w 420622"/>
                    <a:gd name="connsiteY1135" fmla="*/ 8572 h 429577"/>
                    <a:gd name="connsiteX1136" fmla="*/ 192405 w 420622"/>
                    <a:gd name="connsiteY1136" fmla="*/ 8572 h 429577"/>
                    <a:gd name="connsiteX1137" fmla="*/ 195263 w 420622"/>
                    <a:gd name="connsiteY1137" fmla="*/ 8572 h 429577"/>
                    <a:gd name="connsiteX1138" fmla="*/ 195263 w 420622"/>
                    <a:gd name="connsiteY1138" fmla="*/ 8572 h 429577"/>
                    <a:gd name="connsiteX1139" fmla="*/ 195263 w 420622"/>
                    <a:gd name="connsiteY1139" fmla="*/ 8572 h 429577"/>
                    <a:gd name="connsiteX1140" fmla="*/ 195263 w 420622"/>
                    <a:gd name="connsiteY1140" fmla="*/ 8572 h 429577"/>
                    <a:gd name="connsiteX1141" fmla="*/ 195263 w 420622"/>
                    <a:gd name="connsiteY1141" fmla="*/ 8572 h 429577"/>
                    <a:gd name="connsiteX1142" fmla="*/ 195263 w 420622"/>
                    <a:gd name="connsiteY1142" fmla="*/ 8572 h 429577"/>
                    <a:gd name="connsiteX1143" fmla="*/ 195263 w 420622"/>
                    <a:gd name="connsiteY1143" fmla="*/ 8572 h 429577"/>
                    <a:gd name="connsiteX1144" fmla="*/ 195263 w 420622"/>
                    <a:gd name="connsiteY1144" fmla="*/ 8572 h 429577"/>
                    <a:gd name="connsiteX1145" fmla="*/ 196215 w 420622"/>
                    <a:gd name="connsiteY1145" fmla="*/ 8572 h 429577"/>
                    <a:gd name="connsiteX1146" fmla="*/ 204788 w 420622"/>
                    <a:gd name="connsiteY1146" fmla="*/ 8572 h 429577"/>
                    <a:gd name="connsiteX1147" fmla="*/ 186690 w 420622"/>
                    <a:gd name="connsiteY1147" fmla="*/ 9525 h 429577"/>
                    <a:gd name="connsiteX1148" fmla="*/ 179070 w 420622"/>
                    <a:gd name="connsiteY1148" fmla="*/ 10478 h 429577"/>
                    <a:gd name="connsiteX1149" fmla="*/ 179070 w 420622"/>
                    <a:gd name="connsiteY1149" fmla="*/ 10478 h 429577"/>
                    <a:gd name="connsiteX1150" fmla="*/ 175260 w 420622"/>
                    <a:gd name="connsiteY1150" fmla="*/ 10478 h 429577"/>
                    <a:gd name="connsiteX1151" fmla="*/ 176213 w 420622"/>
                    <a:gd name="connsiteY1151" fmla="*/ 10478 h 429577"/>
                    <a:gd name="connsiteX1152" fmla="*/ 175260 w 420622"/>
                    <a:gd name="connsiteY1152" fmla="*/ 10478 h 429577"/>
                    <a:gd name="connsiteX1153" fmla="*/ 175260 w 420622"/>
                    <a:gd name="connsiteY1153" fmla="*/ 10478 h 429577"/>
                    <a:gd name="connsiteX1154" fmla="*/ 175260 w 420622"/>
                    <a:gd name="connsiteY1154" fmla="*/ 10478 h 429577"/>
                    <a:gd name="connsiteX1155" fmla="*/ 175260 w 420622"/>
                    <a:gd name="connsiteY1155" fmla="*/ 10478 h 429577"/>
                    <a:gd name="connsiteX1156" fmla="*/ 175260 w 420622"/>
                    <a:gd name="connsiteY1156" fmla="*/ 10478 h 429577"/>
                    <a:gd name="connsiteX1157" fmla="*/ 175260 w 420622"/>
                    <a:gd name="connsiteY1157" fmla="*/ 10478 h 429577"/>
                    <a:gd name="connsiteX1158" fmla="*/ 183832 w 420622"/>
                    <a:gd name="connsiteY1158" fmla="*/ 9525 h 429577"/>
                    <a:gd name="connsiteX1159" fmla="*/ 195263 w 420622"/>
                    <a:gd name="connsiteY1159" fmla="*/ 8572 h 429577"/>
                    <a:gd name="connsiteX1160" fmla="*/ 195263 w 420622"/>
                    <a:gd name="connsiteY1160" fmla="*/ 8572 h 429577"/>
                    <a:gd name="connsiteX1161" fmla="*/ 196215 w 420622"/>
                    <a:gd name="connsiteY1161" fmla="*/ 8572 h 429577"/>
                    <a:gd name="connsiteX1162" fmla="*/ 195263 w 420622"/>
                    <a:gd name="connsiteY1162" fmla="*/ 8572 h 429577"/>
                    <a:gd name="connsiteX1163" fmla="*/ 199073 w 420622"/>
                    <a:gd name="connsiteY1163" fmla="*/ 8572 h 429577"/>
                    <a:gd name="connsiteX1164" fmla="*/ 199073 w 420622"/>
                    <a:gd name="connsiteY1164" fmla="*/ 8572 h 429577"/>
                    <a:gd name="connsiteX1165" fmla="*/ 198120 w 420622"/>
                    <a:gd name="connsiteY1165" fmla="*/ 8572 h 429577"/>
                    <a:gd name="connsiteX1166" fmla="*/ 200025 w 420622"/>
                    <a:gd name="connsiteY1166" fmla="*/ 8572 h 429577"/>
                    <a:gd name="connsiteX1167" fmla="*/ 200025 w 420622"/>
                    <a:gd name="connsiteY1167" fmla="*/ 8572 h 429577"/>
                    <a:gd name="connsiteX1168" fmla="*/ 199073 w 420622"/>
                    <a:gd name="connsiteY1168" fmla="*/ 8572 h 429577"/>
                    <a:gd name="connsiteX1169" fmla="*/ 203835 w 420622"/>
                    <a:gd name="connsiteY1169" fmla="*/ 8572 h 429577"/>
                    <a:gd name="connsiteX1170" fmla="*/ 198120 w 420622"/>
                    <a:gd name="connsiteY1170" fmla="*/ 8572 h 429577"/>
                    <a:gd name="connsiteX1171" fmla="*/ 198120 w 420622"/>
                    <a:gd name="connsiteY1171" fmla="*/ 8572 h 429577"/>
                    <a:gd name="connsiteX1172" fmla="*/ 198120 w 420622"/>
                    <a:gd name="connsiteY1172" fmla="*/ 8572 h 429577"/>
                    <a:gd name="connsiteX1173" fmla="*/ 198120 w 420622"/>
                    <a:gd name="connsiteY1173" fmla="*/ 8572 h 429577"/>
                    <a:gd name="connsiteX1174" fmla="*/ 198120 w 420622"/>
                    <a:gd name="connsiteY1174" fmla="*/ 8572 h 429577"/>
                    <a:gd name="connsiteX1175" fmla="*/ 198120 w 420622"/>
                    <a:gd name="connsiteY1175" fmla="*/ 8572 h 429577"/>
                    <a:gd name="connsiteX1176" fmla="*/ 198120 w 420622"/>
                    <a:gd name="connsiteY1176" fmla="*/ 8572 h 429577"/>
                    <a:gd name="connsiteX1177" fmla="*/ 194310 w 420622"/>
                    <a:gd name="connsiteY1177" fmla="*/ 8572 h 429577"/>
                    <a:gd name="connsiteX1178" fmla="*/ 188595 w 420622"/>
                    <a:gd name="connsiteY1178" fmla="*/ 9525 h 429577"/>
                    <a:gd name="connsiteX1179" fmla="*/ 185738 w 420622"/>
                    <a:gd name="connsiteY1179" fmla="*/ 9525 h 429577"/>
                    <a:gd name="connsiteX1180" fmla="*/ 185738 w 420622"/>
                    <a:gd name="connsiteY1180" fmla="*/ 9525 h 429577"/>
                    <a:gd name="connsiteX1181" fmla="*/ 190500 w 420622"/>
                    <a:gd name="connsiteY1181" fmla="*/ 8572 h 429577"/>
                    <a:gd name="connsiteX1182" fmla="*/ 188595 w 420622"/>
                    <a:gd name="connsiteY1182" fmla="*/ 8572 h 429577"/>
                    <a:gd name="connsiteX1183" fmla="*/ 189548 w 420622"/>
                    <a:gd name="connsiteY1183" fmla="*/ 8572 h 429577"/>
                    <a:gd name="connsiteX1184" fmla="*/ 188595 w 420622"/>
                    <a:gd name="connsiteY1184" fmla="*/ 8572 h 429577"/>
                    <a:gd name="connsiteX1185" fmla="*/ 192405 w 420622"/>
                    <a:gd name="connsiteY1185" fmla="*/ 8572 h 429577"/>
                    <a:gd name="connsiteX1186" fmla="*/ 189548 w 420622"/>
                    <a:gd name="connsiteY1186" fmla="*/ 9525 h 429577"/>
                    <a:gd name="connsiteX1187" fmla="*/ 189548 w 420622"/>
                    <a:gd name="connsiteY1187" fmla="*/ 9525 h 429577"/>
                    <a:gd name="connsiteX1188" fmla="*/ 186690 w 420622"/>
                    <a:gd name="connsiteY1188" fmla="*/ 9525 h 429577"/>
                    <a:gd name="connsiteX1189" fmla="*/ 186690 w 420622"/>
                    <a:gd name="connsiteY1189" fmla="*/ 9525 h 429577"/>
                    <a:gd name="connsiteX1190" fmla="*/ 186690 w 420622"/>
                    <a:gd name="connsiteY1190" fmla="*/ 9525 h 429577"/>
                    <a:gd name="connsiteX1191" fmla="*/ 186690 w 420622"/>
                    <a:gd name="connsiteY1191" fmla="*/ 9525 h 429577"/>
                    <a:gd name="connsiteX1192" fmla="*/ 186690 w 420622"/>
                    <a:gd name="connsiteY1192" fmla="*/ 9525 h 429577"/>
                    <a:gd name="connsiteX1193" fmla="*/ 181927 w 420622"/>
                    <a:gd name="connsiteY1193" fmla="*/ 10478 h 429577"/>
                    <a:gd name="connsiteX1194" fmla="*/ 183832 w 420622"/>
                    <a:gd name="connsiteY1194" fmla="*/ 10478 h 429577"/>
                    <a:gd name="connsiteX1195" fmla="*/ 180975 w 420622"/>
                    <a:gd name="connsiteY1195" fmla="*/ 10478 h 429577"/>
                    <a:gd name="connsiteX1196" fmla="*/ 181927 w 420622"/>
                    <a:gd name="connsiteY1196" fmla="*/ 10478 h 429577"/>
                    <a:gd name="connsiteX1197" fmla="*/ 180023 w 420622"/>
                    <a:gd name="connsiteY1197" fmla="*/ 10478 h 429577"/>
                    <a:gd name="connsiteX1198" fmla="*/ 181927 w 420622"/>
                    <a:gd name="connsiteY1198" fmla="*/ 10478 h 429577"/>
                    <a:gd name="connsiteX1199" fmla="*/ 181927 w 420622"/>
                    <a:gd name="connsiteY1199" fmla="*/ 10478 h 429577"/>
                    <a:gd name="connsiteX1200" fmla="*/ 182880 w 420622"/>
                    <a:gd name="connsiteY1200" fmla="*/ 10478 h 429577"/>
                    <a:gd name="connsiteX1201" fmla="*/ 178118 w 420622"/>
                    <a:gd name="connsiteY1201" fmla="*/ 11430 h 429577"/>
                    <a:gd name="connsiteX1202" fmla="*/ 176213 w 420622"/>
                    <a:gd name="connsiteY1202" fmla="*/ 11430 h 429577"/>
                    <a:gd name="connsiteX1203" fmla="*/ 177165 w 420622"/>
                    <a:gd name="connsiteY1203" fmla="*/ 11430 h 429577"/>
                    <a:gd name="connsiteX1204" fmla="*/ 176213 w 420622"/>
                    <a:gd name="connsiteY1204" fmla="*/ 11430 h 429577"/>
                    <a:gd name="connsiteX1205" fmla="*/ 175260 w 420622"/>
                    <a:gd name="connsiteY1205" fmla="*/ 11430 h 429577"/>
                    <a:gd name="connsiteX1206" fmla="*/ 173355 w 420622"/>
                    <a:gd name="connsiteY1206" fmla="*/ 11430 h 429577"/>
                    <a:gd name="connsiteX1207" fmla="*/ 174307 w 420622"/>
                    <a:gd name="connsiteY1207" fmla="*/ 11430 h 429577"/>
                    <a:gd name="connsiteX1208" fmla="*/ 173355 w 420622"/>
                    <a:gd name="connsiteY1208" fmla="*/ 11430 h 429577"/>
                    <a:gd name="connsiteX1209" fmla="*/ 172402 w 420622"/>
                    <a:gd name="connsiteY1209" fmla="*/ 11430 h 429577"/>
                    <a:gd name="connsiteX1210" fmla="*/ 173355 w 420622"/>
                    <a:gd name="connsiteY1210" fmla="*/ 11430 h 429577"/>
                    <a:gd name="connsiteX1211" fmla="*/ 173355 w 420622"/>
                    <a:gd name="connsiteY1211" fmla="*/ 11430 h 429577"/>
                    <a:gd name="connsiteX1212" fmla="*/ 173355 w 420622"/>
                    <a:gd name="connsiteY1212" fmla="*/ 11430 h 429577"/>
                    <a:gd name="connsiteX1213" fmla="*/ 171450 w 420622"/>
                    <a:gd name="connsiteY1213" fmla="*/ 12382 h 429577"/>
                    <a:gd name="connsiteX1214" fmla="*/ 171450 w 420622"/>
                    <a:gd name="connsiteY1214" fmla="*/ 12382 h 429577"/>
                    <a:gd name="connsiteX1215" fmla="*/ 171450 w 420622"/>
                    <a:gd name="connsiteY1215" fmla="*/ 12382 h 429577"/>
                    <a:gd name="connsiteX1216" fmla="*/ 171450 w 420622"/>
                    <a:gd name="connsiteY1216" fmla="*/ 12382 h 429577"/>
                    <a:gd name="connsiteX1217" fmla="*/ 171450 w 420622"/>
                    <a:gd name="connsiteY1217" fmla="*/ 12382 h 429577"/>
                    <a:gd name="connsiteX1218" fmla="*/ 171450 w 420622"/>
                    <a:gd name="connsiteY1218" fmla="*/ 12382 h 429577"/>
                    <a:gd name="connsiteX1219" fmla="*/ 171450 w 420622"/>
                    <a:gd name="connsiteY1219" fmla="*/ 12382 h 429577"/>
                    <a:gd name="connsiteX1220" fmla="*/ 171450 w 420622"/>
                    <a:gd name="connsiteY1220" fmla="*/ 12382 h 429577"/>
                    <a:gd name="connsiteX1221" fmla="*/ 169545 w 420622"/>
                    <a:gd name="connsiteY1221" fmla="*/ 12382 h 429577"/>
                    <a:gd name="connsiteX1222" fmla="*/ 169545 w 420622"/>
                    <a:gd name="connsiteY1222" fmla="*/ 12382 h 429577"/>
                    <a:gd name="connsiteX1223" fmla="*/ 167640 w 420622"/>
                    <a:gd name="connsiteY1223" fmla="*/ 13335 h 429577"/>
                    <a:gd name="connsiteX1224" fmla="*/ 169545 w 420622"/>
                    <a:gd name="connsiteY1224" fmla="*/ 13335 h 429577"/>
                    <a:gd name="connsiteX1225" fmla="*/ 165735 w 420622"/>
                    <a:gd name="connsiteY1225" fmla="*/ 14288 h 429577"/>
                    <a:gd name="connsiteX1226" fmla="*/ 165735 w 420622"/>
                    <a:gd name="connsiteY1226" fmla="*/ 14288 h 429577"/>
                    <a:gd name="connsiteX1227" fmla="*/ 165735 w 420622"/>
                    <a:gd name="connsiteY1227" fmla="*/ 14288 h 429577"/>
                    <a:gd name="connsiteX1228" fmla="*/ 165735 w 420622"/>
                    <a:gd name="connsiteY1228" fmla="*/ 14288 h 429577"/>
                    <a:gd name="connsiteX1229" fmla="*/ 165735 w 420622"/>
                    <a:gd name="connsiteY1229" fmla="*/ 14288 h 429577"/>
                    <a:gd name="connsiteX1230" fmla="*/ 165735 w 420622"/>
                    <a:gd name="connsiteY1230" fmla="*/ 14288 h 429577"/>
                    <a:gd name="connsiteX1231" fmla="*/ 165735 w 420622"/>
                    <a:gd name="connsiteY1231" fmla="*/ 14288 h 429577"/>
                    <a:gd name="connsiteX1232" fmla="*/ 165735 w 420622"/>
                    <a:gd name="connsiteY1232" fmla="*/ 14288 h 429577"/>
                    <a:gd name="connsiteX1233" fmla="*/ 165735 w 420622"/>
                    <a:gd name="connsiteY1233" fmla="*/ 14288 h 429577"/>
                    <a:gd name="connsiteX1234" fmla="*/ 165735 w 420622"/>
                    <a:gd name="connsiteY1234" fmla="*/ 14288 h 429577"/>
                    <a:gd name="connsiteX1235" fmla="*/ 165735 w 420622"/>
                    <a:gd name="connsiteY1235" fmla="*/ 14288 h 429577"/>
                    <a:gd name="connsiteX1236" fmla="*/ 165735 w 420622"/>
                    <a:gd name="connsiteY1236" fmla="*/ 14288 h 429577"/>
                    <a:gd name="connsiteX1237" fmla="*/ 165735 w 420622"/>
                    <a:gd name="connsiteY1237" fmla="*/ 14288 h 429577"/>
                    <a:gd name="connsiteX1238" fmla="*/ 165735 w 420622"/>
                    <a:gd name="connsiteY1238" fmla="*/ 14288 h 429577"/>
                    <a:gd name="connsiteX1239" fmla="*/ 165735 w 420622"/>
                    <a:gd name="connsiteY1239" fmla="*/ 14288 h 429577"/>
                    <a:gd name="connsiteX1240" fmla="*/ 165735 w 420622"/>
                    <a:gd name="connsiteY1240" fmla="*/ 14288 h 429577"/>
                    <a:gd name="connsiteX1241" fmla="*/ 164782 w 420622"/>
                    <a:gd name="connsiteY1241" fmla="*/ 14288 h 429577"/>
                    <a:gd name="connsiteX1242" fmla="*/ 164782 w 420622"/>
                    <a:gd name="connsiteY1242" fmla="*/ 14288 h 429577"/>
                    <a:gd name="connsiteX1243" fmla="*/ 164782 w 420622"/>
                    <a:gd name="connsiteY1243" fmla="*/ 14288 h 429577"/>
                    <a:gd name="connsiteX1244" fmla="*/ 164782 w 420622"/>
                    <a:gd name="connsiteY1244" fmla="*/ 14288 h 429577"/>
                    <a:gd name="connsiteX1245" fmla="*/ 164782 w 420622"/>
                    <a:gd name="connsiteY1245" fmla="*/ 14288 h 429577"/>
                    <a:gd name="connsiteX1246" fmla="*/ 164782 w 420622"/>
                    <a:gd name="connsiteY1246" fmla="*/ 14288 h 429577"/>
                    <a:gd name="connsiteX1247" fmla="*/ 164782 w 420622"/>
                    <a:gd name="connsiteY1247" fmla="*/ 14288 h 429577"/>
                    <a:gd name="connsiteX1248" fmla="*/ 164782 w 420622"/>
                    <a:gd name="connsiteY1248" fmla="*/ 14288 h 429577"/>
                    <a:gd name="connsiteX1249" fmla="*/ 164782 w 420622"/>
                    <a:gd name="connsiteY1249" fmla="*/ 14288 h 429577"/>
                    <a:gd name="connsiteX1250" fmla="*/ 164782 w 420622"/>
                    <a:gd name="connsiteY1250" fmla="*/ 14288 h 429577"/>
                    <a:gd name="connsiteX1251" fmla="*/ 164782 w 420622"/>
                    <a:gd name="connsiteY1251" fmla="*/ 14288 h 429577"/>
                    <a:gd name="connsiteX1252" fmla="*/ 164782 w 420622"/>
                    <a:gd name="connsiteY1252" fmla="*/ 14288 h 429577"/>
                    <a:gd name="connsiteX1253" fmla="*/ 161925 w 420622"/>
                    <a:gd name="connsiteY1253" fmla="*/ 15240 h 429577"/>
                    <a:gd name="connsiteX1254" fmla="*/ 161925 w 420622"/>
                    <a:gd name="connsiteY1254" fmla="*/ 15240 h 429577"/>
                    <a:gd name="connsiteX1255" fmla="*/ 156210 w 420622"/>
                    <a:gd name="connsiteY1255" fmla="*/ 17145 h 429577"/>
                    <a:gd name="connsiteX1256" fmla="*/ 156210 w 420622"/>
                    <a:gd name="connsiteY1256" fmla="*/ 17145 h 429577"/>
                    <a:gd name="connsiteX1257" fmla="*/ 156210 w 420622"/>
                    <a:gd name="connsiteY1257" fmla="*/ 17145 h 429577"/>
                    <a:gd name="connsiteX1258" fmla="*/ 156210 w 420622"/>
                    <a:gd name="connsiteY1258" fmla="*/ 17145 h 429577"/>
                    <a:gd name="connsiteX1259" fmla="*/ 156210 w 420622"/>
                    <a:gd name="connsiteY1259" fmla="*/ 17145 h 429577"/>
                    <a:gd name="connsiteX1260" fmla="*/ 156210 w 420622"/>
                    <a:gd name="connsiteY1260" fmla="*/ 17145 h 429577"/>
                    <a:gd name="connsiteX1261" fmla="*/ 156210 w 420622"/>
                    <a:gd name="connsiteY1261" fmla="*/ 17145 h 429577"/>
                    <a:gd name="connsiteX1262" fmla="*/ 156210 w 420622"/>
                    <a:gd name="connsiteY1262" fmla="*/ 17145 h 429577"/>
                    <a:gd name="connsiteX1263" fmla="*/ 156210 w 420622"/>
                    <a:gd name="connsiteY1263" fmla="*/ 17145 h 429577"/>
                    <a:gd name="connsiteX1264" fmla="*/ 156210 w 420622"/>
                    <a:gd name="connsiteY1264" fmla="*/ 17145 h 429577"/>
                    <a:gd name="connsiteX1265" fmla="*/ 154305 w 420622"/>
                    <a:gd name="connsiteY1265" fmla="*/ 18097 h 429577"/>
                    <a:gd name="connsiteX1266" fmla="*/ 154305 w 420622"/>
                    <a:gd name="connsiteY1266" fmla="*/ 18097 h 429577"/>
                    <a:gd name="connsiteX1267" fmla="*/ 154305 w 420622"/>
                    <a:gd name="connsiteY1267" fmla="*/ 18097 h 429577"/>
                    <a:gd name="connsiteX1268" fmla="*/ 154305 w 420622"/>
                    <a:gd name="connsiteY1268" fmla="*/ 18097 h 429577"/>
                    <a:gd name="connsiteX1269" fmla="*/ 153352 w 420622"/>
                    <a:gd name="connsiteY1269" fmla="*/ 18097 h 429577"/>
                    <a:gd name="connsiteX1270" fmla="*/ 153352 w 420622"/>
                    <a:gd name="connsiteY1270" fmla="*/ 18097 h 429577"/>
                    <a:gd name="connsiteX1271" fmla="*/ 153352 w 420622"/>
                    <a:gd name="connsiteY1271" fmla="*/ 18097 h 429577"/>
                    <a:gd name="connsiteX1272" fmla="*/ 153352 w 420622"/>
                    <a:gd name="connsiteY1272" fmla="*/ 18097 h 429577"/>
                    <a:gd name="connsiteX1273" fmla="*/ 148590 w 420622"/>
                    <a:gd name="connsiteY1273" fmla="*/ 20955 h 429577"/>
                    <a:gd name="connsiteX1274" fmla="*/ 148590 w 420622"/>
                    <a:gd name="connsiteY1274" fmla="*/ 20955 h 429577"/>
                    <a:gd name="connsiteX1275" fmla="*/ 144780 w 420622"/>
                    <a:gd name="connsiteY1275" fmla="*/ 22860 h 429577"/>
                    <a:gd name="connsiteX1276" fmla="*/ 143827 w 420622"/>
                    <a:gd name="connsiteY1276" fmla="*/ 22860 h 429577"/>
                    <a:gd name="connsiteX1277" fmla="*/ 143827 w 420622"/>
                    <a:gd name="connsiteY1277" fmla="*/ 22860 h 429577"/>
                    <a:gd name="connsiteX1278" fmla="*/ 140970 w 420622"/>
                    <a:gd name="connsiteY1278" fmla="*/ 23813 h 429577"/>
                    <a:gd name="connsiteX1279" fmla="*/ 140970 w 420622"/>
                    <a:gd name="connsiteY1279" fmla="*/ 23813 h 429577"/>
                    <a:gd name="connsiteX1280" fmla="*/ 140018 w 420622"/>
                    <a:gd name="connsiteY1280" fmla="*/ 24765 h 429577"/>
                    <a:gd name="connsiteX1281" fmla="*/ 139065 w 420622"/>
                    <a:gd name="connsiteY1281" fmla="*/ 24765 h 429577"/>
                    <a:gd name="connsiteX1282" fmla="*/ 136207 w 420622"/>
                    <a:gd name="connsiteY1282" fmla="*/ 25717 h 429577"/>
                    <a:gd name="connsiteX1283" fmla="*/ 136207 w 420622"/>
                    <a:gd name="connsiteY1283" fmla="*/ 25717 h 429577"/>
                    <a:gd name="connsiteX1284" fmla="*/ 137160 w 420622"/>
                    <a:gd name="connsiteY1284" fmla="*/ 24765 h 429577"/>
                    <a:gd name="connsiteX1285" fmla="*/ 136207 w 420622"/>
                    <a:gd name="connsiteY1285" fmla="*/ 25717 h 429577"/>
                    <a:gd name="connsiteX1286" fmla="*/ 136207 w 420622"/>
                    <a:gd name="connsiteY1286" fmla="*/ 25717 h 429577"/>
                    <a:gd name="connsiteX1287" fmla="*/ 135255 w 420622"/>
                    <a:gd name="connsiteY1287" fmla="*/ 26670 h 429577"/>
                    <a:gd name="connsiteX1288" fmla="*/ 133350 w 420622"/>
                    <a:gd name="connsiteY1288" fmla="*/ 27622 h 429577"/>
                    <a:gd name="connsiteX1289" fmla="*/ 132398 w 420622"/>
                    <a:gd name="connsiteY1289" fmla="*/ 27622 h 429577"/>
                    <a:gd name="connsiteX1290" fmla="*/ 132398 w 420622"/>
                    <a:gd name="connsiteY1290" fmla="*/ 27622 h 429577"/>
                    <a:gd name="connsiteX1291" fmla="*/ 132398 w 420622"/>
                    <a:gd name="connsiteY1291" fmla="*/ 27622 h 429577"/>
                    <a:gd name="connsiteX1292" fmla="*/ 134302 w 420622"/>
                    <a:gd name="connsiteY1292" fmla="*/ 26670 h 429577"/>
                    <a:gd name="connsiteX1293" fmla="*/ 137160 w 420622"/>
                    <a:gd name="connsiteY1293" fmla="*/ 25717 h 429577"/>
                    <a:gd name="connsiteX1294" fmla="*/ 140970 w 420622"/>
                    <a:gd name="connsiteY1294" fmla="*/ 22860 h 429577"/>
                    <a:gd name="connsiteX1295" fmla="*/ 135255 w 420622"/>
                    <a:gd name="connsiteY1295" fmla="*/ 25717 h 429577"/>
                    <a:gd name="connsiteX1296" fmla="*/ 132398 w 420622"/>
                    <a:gd name="connsiteY1296" fmla="*/ 26670 h 429577"/>
                    <a:gd name="connsiteX1297" fmla="*/ 129540 w 420622"/>
                    <a:gd name="connsiteY1297" fmla="*/ 27622 h 429577"/>
                    <a:gd name="connsiteX1298" fmla="*/ 130493 w 420622"/>
                    <a:gd name="connsiteY1298" fmla="*/ 27622 h 429577"/>
                    <a:gd name="connsiteX1299" fmla="*/ 117157 w 420622"/>
                    <a:gd name="connsiteY1299" fmla="*/ 36195 h 429577"/>
                    <a:gd name="connsiteX1300" fmla="*/ 117157 w 420622"/>
                    <a:gd name="connsiteY1300" fmla="*/ 36195 h 429577"/>
                    <a:gd name="connsiteX1301" fmla="*/ 116205 w 420622"/>
                    <a:gd name="connsiteY1301" fmla="*/ 36195 h 429577"/>
                    <a:gd name="connsiteX1302" fmla="*/ 118110 w 420622"/>
                    <a:gd name="connsiteY1302" fmla="*/ 35242 h 429577"/>
                    <a:gd name="connsiteX1303" fmla="*/ 121920 w 420622"/>
                    <a:gd name="connsiteY1303" fmla="*/ 31432 h 429577"/>
                    <a:gd name="connsiteX1304" fmla="*/ 113348 w 420622"/>
                    <a:gd name="connsiteY1304" fmla="*/ 37147 h 429577"/>
                    <a:gd name="connsiteX1305" fmla="*/ 113348 w 420622"/>
                    <a:gd name="connsiteY1305" fmla="*/ 37147 h 429577"/>
                    <a:gd name="connsiteX1306" fmla="*/ 113348 w 420622"/>
                    <a:gd name="connsiteY1306" fmla="*/ 37147 h 429577"/>
                    <a:gd name="connsiteX1307" fmla="*/ 112395 w 420622"/>
                    <a:gd name="connsiteY1307" fmla="*/ 37147 h 429577"/>
                    <a:gd name="connsiteX1308" fmla="*/ 119063 w 420622"/>
                    <a:gd name="connsiteY1308" fmla="*/ 36195 h 429577"/>
                    <a:gd name="connsiteX1309" fmla="*/ 364807 w 420622"/>
                    <a:gd name="connsiteY1309" fmla="*/ 202882 h 429577"/>
                    <a:gd name="connsiteX1310" fmla="*/ 361950 w 420622"/>
                    <a:gd name="connsiteY1310" fmla="*/ 209550 h 429577"/>
                    <a:gd name="connsiteX1311" fmla="*/ 360045 w 420622"/>
                    <a:gd name="connsiteY1311" fmla="*/ 210503 h 429577"/>
                    <a:gd name="connsiteX1312" fmla="*/ 362903 w 420622"/>
                    <a:gd name="connsiteY1312" fmla="*/ 222885 h 429577"/>
                    <a:gd name="connsiteX1313" fmla="*/ 360045 w 420622"/>
                    <a:gd name="connsiteY1313" fmla="*/ 229553 h 429577"/>
                    <a:gd name="connsiteX1314" fmla="*/ 360045 w 420622"/>
                    <a:gd name="connsiteY1314" fmla="*/ 230505 h 429577"/>
                    <a:gd name="connsiteX1315" fmla="*/ 356235 w 420622"/>
                    <a:gd name="connsiteY1315" fmla="*/ 229553 h 429577"/>
                    <a:gd name="connsiteX1316" fmla="*/ 344805 w 420622"/>
                    <a:gd name="connsiteY1316" fmla="*/ 206692 h 429577"/>
                    <a:gd name="connsiteX1317" fmla="*/ 341948 w 420622"/>
                    <a:gd name="connsiteY1317" fmla="*/ 193357 h 429577"/>
                    <a:gd name="connsiteX1318" fmla="*/ 340043 w 420622"/>
                    <a:gd name="connsiteY1318" fmla="*/ 198120 h 429577"/>
                    <a:gd name="connsiteX1319" fmla="*/ 334328 w 420622"/>
                    <a:gd name="connsiteY1319" fmla="*/ 193357 h 429577"/>
                    <a:gd name="connsiteX1320" fmla="*/ 337185 w 420622"/>
                    <a:gd name="connsiteY1320" fmla="*/ 190500 h 429577"/>
                    <a:gd name="connsiteX1321" fmla="*/ 326707 w 420622"/>
                    <a:gd name="connsiteY1321" fmla="*/ 184785 h 429577"/>
                    <a:gd name="connsiteX1322" fmla="*/ 314325 w 420622"/>
                    <a:gd name="connsiteY1322" fmla="*/ 187642 h 429577"/>
                    <a:gd name="connsiteX1323" fmla="*/ 304800 w 420622"/>
                    <a:gd name="connsiteY1323" fmla="*/ 186690 h 429577"/>
                    <a:gd name="connsiteX1324" fmla="*/ 301943 w 420622"/>
                    <a:gd name="connsiteY1324" fmla="*/ 182880 h 429577"/>
                    <a:gd name="connsiteX1325" fmla="*/ 297180 w 420622"/>
                    <a:gd name="connsiteY1325" fmla="*/ 185738 h 429577"/>
                    <a:gd name="connsiteX1326" fmla="*/ 296228 w 420622"/>
                    <a:gd name="connsiteY1326" fmla="*/ 185738 h 429577"/>
                    <a:gd name="connsiteX1327" fmla="*/ 295275 w 420622"/>
                    <a:gd name="connsiteY1327" fmla="*/ 185738 h 429577"/>
                    <a:gd name="connsiteX1328" fmla="*/ 289560 w 420622"/>
                    <a:gd name="connsiteY1328" fmla="*/ 183832 h 429577"/>
                    <a:gd name="connsiteX1329" fmla="*/ 289560 w 420622"/>
                    <a:gd name="connsiteY1329" fmla="*/ 183832 h 429577"/>
                    <a:gd name="connsiteX1330" fmla="*/ 283845 w 420622"/>
                    <a:gd name="connsiteY1330" fmla="*/ 176213 h 429577"/>
                    <a:gd name="connsiteX1331" fmla="*/ 281940 w 420622"/>
                    <a:gd name="connsiteY1331" fmla="*/ 176213 h 429577"/>
                    <a:gd name="connsiteX1332" fmla="*/ 280035 w 420622"/>
                    <a:gd name="connsiteY1332" fmla="*/ 174307 h 429577"/>
                    <a:gd name="connsiteX1333" fmla="*/ 279082 w 420622"/>
                    <a:gd name="connsiteY1333" fmla="*/ 176213 h 429577"/>
                    <a:gd name="connsiteX1334" fmla="*/ 278130 w 420622"/>
                    <a:gd name="connsiteY1334" fmla="*/ 176213 h 429577"/>
                    <a:gd name="connsiteX1335" fmla="*/ 278130 w 420622"/>
                    <a:gd name="connsiteY1335" fmla="*/ 177165 h 429577"/>
                    <a:gd name="connsiteX1336" fmla="*/ 277178 w 420622"/>
                    <a:gd name="connsiteY1336" fmla="*/ 177165 h 429577"/>
                    <a:gd name="connsiteX1337" fmla="*/ 284798 w 420622"/>
                    <a:gd name="connsiteY1337" fmla="*/ 186690 h 429577"/>
                    <a:gd name="connsiteX1338" fmla="*/ 286703 w 420622"/>
                    <a:gd name="connsiteY1338" fmla="*/ 191453 h 429577"/>
                    <a:gd name="connsiteX1339" fmla="*/ 287655 w 420622"/>
                    <a:gd name="connsiteY1339" fmla="*/ 187642 h 429577"/>
                    <a:gd name="connsiteX1340" fmla="*/ 288607 w 420622"/>
                    <a:gd name="connsiteY1340" fmla="*/ 193357 h 429577"/>
                    <a:gd name="connsiteX1341" fmla="*/ 289560 w 420622"/>
                    <a:gd name="connsiteY1341" fmla="*/ 194310 h 429577"/>
                    <a:gd name="connsiteX1342" fmla="*/ 290513 w 420622"/>
                    <a:gd name="connsiteY1342" fmla="*/ 194310 h 429577"/>
                    <a:gd name="connsiteX1343" fmla="*/ 290513 w 420622"/>
                    <a:gd name="connsiteY1343" fmla="*/ 194310 h 429577"/>
                    <a:gd name="connsiteX1344" fmla="*/ 293370 w 420622"/>
                    <a:gd name="connsiteY1344" fmla="*/ 193357 h 429577"/>
                    <a:gd name="connsiteX1345" fmla="*/ 297180 w 420622"/>
                    <a:gd name="connsiteY1345" fmla="*/ 193357 h 429577"/>
                    <a:gd name="connsiteX1346" fmla="*/ 298132 w 420622"/>
                    <a:gd name="connsiteY1346" fmla="*/ 192405 h 429577"/>
                    <a:gd name="connsiteX1347" fmla="*/ 300990 w 420622"/>
                    <a:gd name="connsiteY1347" fmla="*/ 186690 h 429577"/>
                    <a:gd name="connsiteX1348" fmla="*/ 301943 w 420622"/>
                    <a:gd name="connsiteY1348" fmla="*/ 188595 h 429577"/>
                    <a:gd name="connsiteX1349" fmla="*/ 302895 w 420622"/>
                    <a:gd name="connsiteY1349" fmla="*/ 192405 h 429577"/>
                    <a:gd name="connsiteX1350" fmla="*/ 309563 w 420622"/>
                    <a:gd name="connsiteY1350" fmla="*/ 194310 h 429577"/>
                    <a:gd name="connsiteX1351" fmla="*/ 312420 w 420622"/>
                    <a:gd name="connsiteY1351" fmla="*/ 198120 h 429577"/>
                    <a:gd name="connsiteX1352" fmla="*/ 312420 w 420622"/>
                    <a:gd name="connsiteY1352" fmla="*/ 198120 h 429577"/>
                    <a:gd name="connsiteX1353" fmla="*/ 310515 w 420622"/>
                    <a:gd name="connsiteY1353" fmla="*/ 203835 h 429577"/>
                    <a:gd name="connsiteX1354" fmla="*/ 309563 w 420622"/>
                    <a:gd name="connsiteY1354" fmla="*/ 204788 h 429577"/>
                    <a:gd name="connsiteX1355" fmla="*/ 308610 w 420622"/>
                    <a:gd name="connsiteY1355" fmla="*/ 205740 h 429577"/>
                    <a:gd name="connsiteX1356" fmla="*/ 308610 w 420622"/>
                    <a:gd name="connsiteY1356" fmla="*/ 209550 h 429577"/>
                    <a:gd name="connsiteX1357" fmla="*/ 307657 w 420622"/>
                    <a:gd name="connsiteY1357" fmla="*/ 209550 h 429577"/>
                    <a:gd name="connsiteX1358" fmla="*/ 305753 w 420622"/>
                    <a:gd name="connsiteY1358" fmla="*/ 211455 h 429577"/>
                    <a:gd name="connsiteX1359" fmla="*/ 304800 w 420622"/>
                    <a:gd name="connsiteY1359" fmla="*/ 212407 h 429577"/>
                    <a:gd name="connsiteX1360" fmla="*/ 302895 w 420622"/>
                    <a:gd name="connsiteY1360" fmla="*/ 214313 h 429577"/>
                    <a:gd name="connsiteX1361" fmla="*/ 302895 w 420622"/>
                    <a:gd name="connsiteY1361" fmla="*/ 214313 h 429577"/>
                    <a:gd name="connsiteX1362" fmla="*/ 302895 w 420622"/>
                    <a:gd name="connsiteY1362" fmla="*/ 216217 h 429577"/>
                    <a:gd name="connsiteX1363" fmla="*/ 301943 w 420622"/>
                    <a:gd name="connsiteY1363" fmla="*/ 216217 h 429577"/>
                    <a:gd name="connsiteX1364" fmla="*/ 299085 w 420622"/>
                    <a:gd name="connsiteY1364" fmla="*/ 216217 h 429577"/>
                    <a:gd name="connsiteX1365" fmla="*/ 294323 w 420622"/>
                    <a:gd name="connsiteY1365" fmla="*/ 220980 h 429577"/>
                    <a:gd name="connsiteX1366" fmla="*/ 293370 w 420622"/>
                    <a:gd name="connsiteY1366" fmla="*/ 221932 h 429577"/>
                    <a:gd name="connsiteX1367" fmla="*/ 293370 w 420622"/>
                    <a:gd name="connsiteY1367" fmla="*/ 221932 h 429577"/>
                    <a:gd name="connsiteX1368" fmla="*/ 290513 w 420622"/>
                    <a:gd name="connsiteY1368" fmla="*/ 223838 h 429577"/>
                    <a:gd name="connsiteX1369" fmla="*/ 285750 w 420622"/>
                    <a:gd name="connsiteY1369" fmla="*/ 225742 h 429577"/>
                    <a:gd name="connsiteX1370" fmla="*/ 283845 w 420622"/>
                    <a:gd name="connsiteY1370" fmla="*/ 227647 h 429577"/>
                    <a:gd name="connsiteX1371" fmla="*/ 280988 w 420622"/>
                    <a:gd name="connsiteY1371" fmla="*/ 228600 h 429577"/>
                    <a:gd name="connsiteX1372" fmla="*/ 278130 w 420622"/>
                    <a:gd name="connsiteY1372" fmla="*/ 230505 h 429577"/>
                    <a:gd name="connsiteX1373" fmla="*/ 273368 w 420622"/>
                    <a:gd name="connsiteY1373" fmla="*/ 232410 h 429577"/>
                    <a:gd name="connsiteX1374" fmla="*/ 267653 w 420622"/>
                    <a:gd name="connsiteY1374" fmla="*/ 232410 h 429577"/>
                    <a:gd name="connsiteX1375" fmla="*/ 266700 w 420622"/>
                    <a:gd name="connsiteY1375" fmla="*/ 229553 h 429577"/>
                    <a:gd name="connsiteX1376" fmla="*/ 264795 w 420622"/>
                    <a:gd name="connsiteY1376" fmla="*/ 225742 h 429577"/>
                    <a:gd name="connsiteX1377" fmla="*/ 264795 w 420622"/>
                    <a:gd name="connsiteY1377" fmla="*/ 220980 h 429577"/>
                    <a:gd name="connsiteX1378" fmla="*/ 262890 w 420622"/>
                    <a:gd name="connsiteY1378" fmla="*/ 218122 h 429577"/>
                    <a:gd name="connsiteX1379" fmla="*/ 262890 w 420622"/>
                    <a:gd name="connsiteY1379" fmla="*/ 217170 h 429577"/>
                    <a:gd name="connsiteX1380" fmla="*/ 240982 w 420622"/>
                    <a:gd name="connsiteY1380" fmla="*/ 184785 h 429577"/>
                    <a:gd name="connsiteX1381" fmla="*/ 240030 w 420622"/>
                    <a:gd name="connsiteY1381" fmla="*/ 184785 h 429577"/>
                    <a:gd name="connsiteX1382" fmla="*/ 240030 w 420622"/>
                    <a:gd name="connsiteY1382" fmla="*/ 180975 h 429577"/>
                    <a:gd name="connsiteX1383" fmla="*/ 238125 w 420622"/>
                    <a:gd name="connsiteY1383" fmla="*/ 185738 h 429577"/>
                    <a:gd name="connsiteX1384" fmla="*/ 233363 w 420622"/>
                    <a:gd name="connsiteY1384" fmla="*/ 179070 h 429577"/>
                    <a:gd name="connsiteX1385" fmla="*/ 253365 w 420622"/>
                    <a:gd name="connsiteY1385" fmla="*/ 219075 h 429577"/>
                    <a:gd name="connsiteX1386" fmla="*/ 253365 w 420622"/>
                    <a:gd name="connsiteY1386" fmla="*/ 219075 h 429577"/>
                    <a:gd name="connsiteX1387" fmla="*/ 253365 w 420622"/>
                    <a:gd name="connsiteY1387" fmla="*/ 219075 h 429577"/>
                    <a:gd name="connsiteX1388" fmla="*/ 256223 w 420622"/>
                    <a:gd name="connsiteY1388" fmla="*/ 226695 h 429577"/>
                    <a:gd name="connsiteX1389" fmla="*/ 257175 w 420622"/>
                    <a:gd name="connsiteY1389" fmla="*/ 226695 h 429577"/>
                    <a:gd name="connsiteX1390" fmla="*/ 267653 w 420622"/>
                    <a:gd name="connsiteY1390" fmla="*/ 236220 h 429577"/>
                    <a:gd name="connsiteX1391" fmla="*/ 265748 w 420622"/>
                    <a:gd name="connsiteY1391" fmla="*/ 238125 h 429577"/>
                    <a:gd name="connsiteX1392" fmla="*/ 289560 w 420622"/>
                    <a:gd name="connsiteY1392" fmla="*/ 235267 h 429577"/>
                    <a:gd name="connsiteX1393" fmla="*/ 289560 w 420622"/>
                    <a:gd name="connsiteY1393" fmla="*/ 236220 h 429577"/>
                    <a:gd name="connsiteX1394" fmla="*/ 260985 w 420622"/>
                    <a:gd name="connsiteY1394" fmla="*/ 279082 h 429577"/>
                    <a:gd name="connsiteX1395" fmla="*/ 256223 w 420622"/>
                    <a:gd name="connsiteY1395" fmla="*/ 294322 h 429577"/>
                    <a:gd name="connsiteX1396" fmla="*/ 256223 w 420622"/>
                    <a:gd name="connsiteY1396" fmla="*/ 295275 h 429577"/>
                    <a:gd name="connsiteX1397" fmla="*/ 259080 w 420622"/>
                    <a:gd name="connsiteY1397" fmla="*/ 305753 h 429577"/>
                    <a:gd name="connsiteX1398" fmla="*/ 258127 w 420622"/>
                    <a:gd name="connsiteY1398" fmla="*/ 317182 h 429577"/>
                    <a:gd name="connsiteX1399" fmla="*/ 258127 w 420622"/>
                    <a:gd name="connsiteY1399" fmla="*/ 318135 h 429577"/>
                    <a:gd name="connsiteX1400" fmla="*/ 240982 w 420622"/>
                    <a:gd name="connsiteY1400" fmla="*/ 330517 h 429577"/>
                    <a:gd name="connsiteX1401" fmla="*/ 241935 w 420622"/>
                    <a:gd name="connsiteY1401" fmla="*/ 333375 h 429577"/>
                    <a:gd name="connsiteX1402" fmla="*/ 241935 w 420622"/>
                    <a:gd name="connsiteY1402" fmla="*/ 341947 h 429577"/>
                    <a:gd name="connsiteX1403" fmla="*/ 234315 w 420622"/>
                    <a:gd name="connsiteY1403" fmla="*/ 346710 h 429577"/>
                    <a:gd name="connsiteX1404" fmla="*/ 214313 w 420622"/>
                    <a:gd name="connsiteY1404" fmla="*/ 366713 h 429577"/>
                    <a:gd name="connsiteX1405" fmla="*/ 213360 w 420622"/>
                    <a:gd name="connsiteY1405" fmla="*/ 367665 h 429577"/>
                    <a:gd name="connsiteX1406" fmla="*/ 196215 w 420622"/>
                    <a:gd name="connsiteY1406" fmla="*/ 367665 h 429577"/>
                    <a:gd name="connsiteX1407" fmla="*/ 196215 w 420622"/>
                    <a:gd name="connsiteY1407" fmla="*/ 366713 h 429577"/>
                    <a:gd name="connsiteX1408" fmla="*/ 194310 w 420622"/>
                    <a:gd name="connsiteY1408" fmla="*/ 363855 h 429577"/>
                    <a:gd name="connsiteX1409" fmla="*/ 195263 w 420622"/>
                    <a:gd name="connsiteY1409" fmla="*/ 362903 h 429577"/>
                    <a:gd name="connsiteX1410" fmla="*/ 195263 w 420622"/>
                    <a:gd name="connsiteY1410" fmla="*/ 361950 h 429577"/>
                    <a:gd name="connsiteX1411" fmla="*/ 186690 w 420622"/>
                    <a:gd name="connsiteY1411" fmla="*/ 348615 h 429577"/>
                    <a:gd name="connsiteX1412" fmla="*/ 183832 w 420622"/>
                    <a:gd name="connsiteY1412" fmla="*/ 337185 h 429577"/>
                    <a:gd name="connsiteX1413" fmla="*/ 180023 w 420622"/>
                    <a:gd name="connsiteY1413" fmla="*/ 331470 h 429577"/>
                    <a:gd name="connsiteX1414" fmla="*/ 176213 w 420622"/>
                    <a:gd name="connsiteY1414" fmla="*/ 318135 h 429577"/>
                    <a:gd name="connsiteX1415" fmla="*/ 180975 w 420622"/>
                    <a:gd name="connsiteY1415" fmla="*/ 307657 h 429577"/>
                    <a:gd name="connsiteX1416" fmla="*/ 178118 w 420622"/>
                    <a:gd name="connsiteY1416" fmla="*/ 296228 h 429577"/>
                    <a:gd name="connsiteX1417" fmla="*/ 165735 w 420622"/>
                    <a:gd name="connsiteY1417" fmla="*/ 277178 h 429577"/>
                    <a:gd name="connsiteX1418" fmla="*/ 167640 w 420622"/>
                    <a:gd name="connsiteY1418" fmla="*/ 273367 h 429577"/>
                    <a:gd name="connsiteX1419" fmla="*/ 168593 w 420622"/>
                    <a:gd name="connsiteY1419" fmla="*/ 262890 h 429577"/>
                    <a:gd name="connsiteX1420" fmla="*/ 164782 w 420622"/>
                    <a:gd name="connsiteY1420" fmla="*/ 260985 h 429577"/>
                    <a:gd name="connsiteX1421" fmla="*/ 164782 w 420622"/>
                    <a:gd name="connsiteY1421" fmla="*/ 260985 h 429577"/>
                    <a:gd name="connsiteX1422" fmla="*/ 164782 w 420622"/>
                    <a:gd name="connsiteY1422" fmla="*/ 260985 h 429577"/>
                    <a:gd name="connsiteX1423" fmla="*/ 164782 w 420622"/>
                    <a:gd name="connsiteY1423" fmla="*/ 260985 h 429577"/>
                    <a:gd name="connsiteX1424" fmla="*/ 164782 w 420622"/>
                    <a:gd name="connsiteY1424" fmla="*/ 260985 h 429577"/>
                    <a:gd name="connsiteX1425" fmla="*/ 164782 w 420622"/>
                    <a:gd name="connsiteY1425" fmla="*/ 260985 h 429577"/>
                    <a:gd name="connsiteX1426" fmla="*/ 164782 w 420622"/>
                    <a:gd name="connsiteY1426" fmla="*/ 260985 h 429577"/>
                    <a:gd name="connsiteX1427" fmla="*/ 164782 w 420622"/>
                    <a:gd name="connsiteY1427" fmla="*/ 260985 h 429577"/>
                    <a:gd name="connsiteX1428" fmla="*/ 164782 w 420622"/>
                    <a:gd name="connsiteY1428" fmla="*/ 260985 h 429577"/>
                    <a:gd name="connsiteX1429" fmla="*/ 163830 w 420622"/>
                    <a:gd name="connsiteY1429" fmla="*/ 261938 h 429577"/>
                    <a:gd name="connsiteX1430" fmla="*/ 156210 w 420622"/>
                    <a:gd name="connsiteY1430" fmla="*/ 260032 h 429577"/>
                    <a:gd name="connsiteX1431" fmla="*/ 150495 w 420622"/>
                    <a:gd name="connsiteY1431" fmla="*/ 255270 h 429577"/>
                    <a:gd name="connsiteX1432" fmla="*/ 139065 w 420622"/>
                    <a:gd name="connsiteY1432" fmla="*/ 258128 h 429577"/>
                    <a:gd name="connsiteX1433" fmla="*/ 136207 w 420622"/>
                    <a:gd name="connsiteY1433" fmla="*/ 259080 h 429577"/>
                    <a:gd name="connsiteX1434" fmla="*/ 129540 w 420622"/>
                    <a:gd name="connsiteY1434" fmla="*/ 256222 h 429577"/>
                    <a:gd name="connsiteX1435" fmla="*/ 121920 w 420622"/>
                    <a:gd name="connsiteY1435" fmla="*/ 258128 h 429577"/>
                    <a:gd name="connsiteX1436" fmla="*/ 110490 w 420622"/>
                    <a:gd name="connsiteY1436" fmla="*/ 247650 h 429577"/>
                    <a:gd name="connsiteX1437" fmla="*/ 107632 w 420622"/>
                    <a:gd name="connsiteY1437" fmla="*/ 246697 h 429577"/>
                    <a:gd name="connsiteX1438" fmla="*/ 107632 w 420622"/>
                    <a:gd name="connsiteY1438" fmla="*/ 244792 h 429577"/>
                    <a:gd name="connsiteX1439" fmla="*/ 103823 w 420622"/>
                    <a:gd name="connsiteY1439" fmla="*/ 236220 h 429577"/>
                    <a:gd name="connsiteX1440" fmla="*/ 103823 w 420622"/>
                    <a:gd name="connsiteY1440" fmla="*/ 235267 h 429577"/>
                    <a:gd name="connsiteX1441" fmla="*/ 102870 w 420622"/>
                    <a:gd name="connsiteY1441" fmla="*/ 235267 h 429577"/>
                    <a:gd name="connsiteX1442" fmla="*/ 101918 w 420622"/>
                    <a:gd name="connsiteY1442" fmla="*/ 232410 h 429577"/>
                    <a:gd name="connsiteX1443" fmla="*/ 99060 w 420622"/>
                    <a:gd name="connsiteY1443" fmla="*/ 230505 h 429577"/>
                    <a:gd name="connsiteX1444" fmla="*/ 98107 w 420622"/>
                    <a:gd name="connsiteY1444" fmla="*/ 221932 h 429577"/>
                    <a:gd name="connsiteX1445" fmla="*/ 101918 w 420622"/>
                    <a:gd name="connsiteY1445" fmla="*/ 214313 h 429577"/>
                    <a:gd name="connsiteX1446" fmla="*/ 101918 w 420622"/>
                    <a:gd name="connsiteY1446" fmla="*/ 214313 h 429577"/>
                    <a:gd name="connsiteX1447" fmla="*/ 101918 w 420622"/>
                    <a:gd name="connsiteY1447" fmla="*/ 213360 h 429577"/>
                    <a:gd name="connsiteX1448" fmla="*/ 101918 w 420622"/>
                    <a:gd name="connsiteY1448" fmla="*/ 207645 h 429577"/>
                    <a:gd name="connsiteX1449" fmla="*/ 101918 w 420622"/>
                    <a:gd name="connsiteY1449" fmla="*/ 202882 h 429577"/>
                    <a:gd name="connsiteX1450" fmla="*/ 115252 w 420622"/>
                    <a:gd name="connsiteY1450" fmla="*/ 183832 h 429577"/>
                    <a:gd name="connsiteX1451" fmla="*/ 124777 w 420622"/>
                    <a:gd name="connsiteY1451" fmla="*/ 179070 h 429577"/>
                    <a:gd name="connsiteX1452" fmla="*/ 126682 w 420622"/>
                    <a:gd name="connsiteY1452" fmla="*/ 172403 h 429577"/>
                    <a:gd name="connsiteX1453" fmla="*/ 127635 w 420622"/>
                    <a:gd name="connsiteY1453" fmla="*/ 171450 h 429577"/>
                    <a:gd name="connsiteX1454" fmla="*/ 129540 w 420622"/>
                    <a:gd name="connsiteY1454" fmla="*/ 167640 h 429577"/>
                    <a:gd name="connsiteX1455" fmla="*/ 139065 w 420622"/>
                    <a:gd name="connsiteY1455" fmla="*/ 159067 h 429577"/>
                    <a:gd name="connsiteX1456" fmla="*/ 145732 w 420622"/>
                    <a:gd name="connsiteY1456" fmla="*/ 162878 h 429577"/>
                    <a:gd name="connsiteX1457" fmla="*/ 152400 w 420622"/>
                    <a:gd name="connsiteY1457" fmla="*/ 160972 h 429577"/>
                    <a:gd name="connsiteX1458" fmla="*/ 167640 w 420622"/>
                    <a:gd name="connsiteY1458" fmla="*/ 158115 h 429577"/>
                    <a:gd name="connsiteX1459" fmla="*/ 170498 w 420622"/>
                    <a:gd name="connsiteY1459" fmla="*/ 158115 h 429577"/>
                    <a:gd name="connsiteX1460" fmla="*/ 177165 w 420622"/>
                    <a:gd name="connsiteY1460" fmla="*/ 158115 h 429577"/>
                    <a:gd name="connsiteX1461" fmla="*/ 178118 w 420622"/>
                    <a:gd name="connsiteY1461" fmla="*/ 160020 h 429577"/>
                    <a:gd name="connsiteX1462" fmla="*/ 179070 w 420622"/>
                    <a:gd name="connsiteY1462" fmla="*/ 160020 h 429577"/>
                    <a:gd name="connsiteX1463" fmla="*/ 179070 w 420622"/>
                    <a:gd name="connsiteY1463" fmla="*/ 160972 h 429577"/>
                    <a:gd name="connsiteX1464" fmla="*/ 177165 w 420622"/>
                    <a:gd name="connsiteY1464" fmla="*/ 161925 h 429577"/>
                    <a:gd name="connsiteX1465" fmla="*/ 175260 w 420622"/>
                    <a:gd name="connsiteY1465" fmla="*/ 169545 h 429577"/>
                    <a:gd name="connsiteX1466" fmla="*/ 175260 w 420622"/>
                    <a:gd name="connsiteY1466" fmla="*/ 169545 h 429577"/>
                    <a:gd name="connsiteX1467" fmla="*/ 175260 w 420622"/>
                    <a:gd name="connsiteY1467" fmla="*/ 169545 h 429577"/>
                    <a:gd name="connsiteX1468" fmla="*/ 175260 w 420622"/>
                    <a:gd name="connsiteY1468" fmla="*/ 169545 h 429577"/>
                    <a:gd name="connsiteX1469" fmla="*/ 175260 w 420622"/>
                    <a:gd name="connsiteY1469" fmla="*/ 169545 h 429577"/>
                    <a:gd name="connsiteX1470" fmla="*/ 175260 w 420622"/>
                    <a:gd name="connsiteY1470" fmla="*/ 169545 h 429577"/>
                    <a:gd name="connsiteX1471" fmla="*/ 175260 w 420622"/>
                    <a:gd name="connsiteY1471" fmla="*/ 169545 h 429577"/>
                    <a:gd name="connsiteX1472" fmla="*/ 175260 w 420622"/>
                    <a:gd name="connsiteY1472" fmla="*/ 169545 h 429577"/>
                    <a:gd name="connsiteX1473" fmla="*/ 175260 w 420622"/>
                    <a:gd name="connsiteY1473" fmla="*/ 170497 h 429577"/>
                    <a:gd name="connsiteX1474" fmla="*/ 178118 w 420622"/>
                    <a:gd name="connsiteY1474" fmla="*/ 171450 h 429577"/>
                    <a:gd name="connsiteX1475" fmla="*/ 188595 w 420622"/>
                    <a:gd name="connsiteY1475" fmla="*/ 177165 h 429577"/>
                    <a:gd name="connsiteX1476" fmla="*/ 196215 w 420622"/>
                    <a:gd name="connsiteY1476" fmla="*/ 182880 h 429577"/>
                    <a:gd name="connsiteX1477" fmla="*/ 197168 w 420622"/>
                    <a:gd name="connsiteY1477" fmla="*/ 183832 h 429577"/>
                    <a:gd name="connsiteX1478" fmla="*/ 198120 w 420622"/>
                    <a:gd name="connsiteY1478" fmla="*/ 184785 h 429577"/>
                    <a:gd name="connsiteX1479" fmla="*/ 200977 w 420622"/>
                    <a:gd name="connsiteY1479" fmla="*/ 178117 h 429577"/>
                    <a:gd name="connsiteX1480" fmla="*/ 209550 w 420622"/>
                    <a:gd name="connsiteY1480" fmla="*/ 178117 h 429577"/>
                    <a:gd name="connsiteX1481" fmla="*/ 226695 w 420622"/>
                    <a:gd name="connsiteY1481" fmla="*/ 181928 h 429577"/>
                    <a:gd name="connsiteX1482" fmla="*/ 228600 w 420622"/>
                    <a:gd name="connsiteY1482" fmla="*/ 180975 h 429577"/>
                    <a:gd name="connsiteX1483" fmla="*/ 232410 w 420622"/>
                    <a:gd name="connsiteY1483" fmla="*/ 180975 h 429577"/>
                    <a:gd name="connsiteX1484" fmla="*/ 236220 w 420622"/>
                    <a:gd name="connsiteY1484" fmla="*/ 182880 h 429577"/>
                    <a:gd name="connsiteX1485" fmla="*/ 242888 w 420622"/>
                    <a:gd name="connsiteY1485" fmla="*/ 162878 h 429577"/>
                    <a:gd name="connsiteX1486" fmla="*/ 242888 w 420622"/>
                    <a:gd name="connsiteY1486" fmla="*/ 161925 h 429577"/>
                    <a:gd name="connsiteX1487" fmla="*/ 240982 w 420622"/>
                    <a:gd name="connsiteY1487" fmla="*/ 162878 h 429577"/>
                    <a:gd name="connsiteX1488" fmla="*/ 235268 w 420622"/>
                    <a:gd name="connsiteY1488" fmla="*/ 164782 h 429577"/>
                    <a:gd name="connsiteX1489" fmla="*/ 232410 w 420622"/>
                    <a:gd name="connsiteY1489" fmla="*/ 162878 h 429577"/>
                    <a:gd name="connsiteX1490" fmla="*/ 230505 w 420622"/>
                    <a:gd name="connsiteY1490" fmla="*/ 161925 h 429577"/>
                    <a:gd name="connsiteX1491" fmla="*/ 229552 w 420622"/>
                    <a:gd name="connsiteY1491" fmla="*/ 162878 h 429577"/>
                    <a:gd name="connsiteX1492" fmla="*/ 229552 w 420622"/>
                    <a:gd name="connsiteY1492" fmla="*/ 163830 h 429577"/>
                    <a:gd name="connsiteX1493" fmla="*/ 224790 w 420622"/>
                    <a:gd name="connsiteY1493" fmla="*/ 162878 h 429577"/>
                    <a:gd name="connsiteX1494" fmla="*/ 223838 w 420622"/>
                    <a:gd name="connsiteY1494" fmla="*/ 162878 h 429577"/>
                    <a:gd name="connsiteX1495" fmla="*/ 222885 w 420622"/>
                    <a:gd name="connsiteY1495" fmla="*/ 161925 h 429577"/>
                    <a:gd name="connsiteX1496" fmla="*/ 223838 w 420622"/>
                    <a:gd name="connsiteY1496" fmla="*/ 160972 h 429577"/>
                    <a:gd name="connsiteX1497" fmla="*/ 221932 w 420622"/>
                    <a:gd name="connsiteY1497" fmla="*/ 160972 h 429577"/>
                    <a:gd name="connsiteX1498" fmla="*/ 220980 w 420622"/>
                    <a:gd name="connsiteY1498" fmla="*/ 158115 h 429577"/>
                    <a:gd name="connsiteX1499" fmla="*/ 220027 w 420622"/>
                    <a:gd name="connsiteY1499" fmla="*/ 157163 h 429577"/>
                    <a:gd name="connsiteX1500" fmla="*/ 220027 w 420622"/>
                    <a:gd name="connsiteY1500" fmla="*/ 157163 h 429577"/>
                    <a:gd name="connsiteX1501" fmla="*/ 220027 w 420622"/>
                    <a:gd name="connsiteY1501" fmla="*/ 157163 h 429577"/>
                    <a:gd name="connsiteX1502" fmla="*/ 220027 w 420622"/>
                    <a:gd name="connsiteY1502" fmla="*/ 157163 h 429577"/>
                    <a:gd name="connsiteX1503" fmla="*/ 220027 w 420622"/>
                    <a:gd name="connsiteY1503" fmla="*/ 157163 h 429577"/>
                    <a:gd name="connsiteX1504" fmla="*/ 220027 w 420622"/>
                    <a:gd name="connsiteY1504" fmla="*/ 157163 h 429577"/>
                    <a:gd name="connsiteX1505" fmla="*/ 220027 w 420622"/>
                    <a:gd name="connsiteY1505" fmla="*/ 157163 h 429577"/>
                    <a:gd name="connsiteX1506" fmla="*/ 220027 w 420622"/>
                    <a:gd name="connsiteY1506" fmla="*/ 157163 h 429577"/>
                    <a:gd name="connsiteX1507" fmla="*/ 219075 w 420622"/>
                    <a:gd name="connsiteY1507" fmla="*/ 157163 h 429577"/>
                    <a:gd name="connsiteX1508" fmla="*/ 219075 w 420622"/>
                    <a:gd name="connsiteY1508" fmla="*/ 156210 h 429577"/>
                    <a:gd name="connsiteX1509" fmla="*/ 219075 w 420622"/>
                    <a:gd name="connsiteY1509" fmla="*/ 156210 h 429577"/>
                    <a:gd name="connsiteX1510" fmla="*/ 219075 w 420622"/>
                    <a:gd name="connsiteY1510" fmla="*/ 155257 h 429577"/>
                    <a:gd name="connsiteX1511" fmla="*/ 219075 w 420622"/>
                    <a:gd name="connsiteY1511" fmla="*/ 155257 h 429577"/>
                    <a:gd name="connsiteX1512" fmla="*/ 219075 w 420622"/>
                    <a:gd name="connsiteY1512" fmla="*/ 152400 h 429577"/>
                    <a:gd name="connsiteX1513" fmla="*/ 218123 w 420622"/>
                    <a:gd name="connsiteY1513" fmla="*/ 152400 h 429577"/>
                    <a:gd name="connsiteX1514" fmla="*/ 218123 w 420622"/>
                    <a:gd name="connsiteY1514" fmla="*/ 151447 h 429577"/>
                    <a:gd name="connsiteX1515" fmla="*/ 226695 w 420622"/>
                    <a:gd name="connsiteY1515" fmla="*/ 147638 h 429577"/>
                    <a:gd name="connsiteX1516" fmla="*/ 225743 w 420622"/>
                    <a:gd name="connsiteY1516" fmla="*/ 146685 h 429577"/>
                    <a:gd name="connsiteX1517" fmla="*/ 226695 w 420622"/>
                    <a:gd name="connsiteY1517" fmla="*/ 145732 h 429577"/>
                    <a:gd name="connsiteX1518" fmla="*/ 230505 w 420622"/>
                    <a:gd name="connsiteY1518" fmla="*/ 145732 h 429577"/>
                    <a:gd name="connsiteX1519" fmla="*/ 239077 w 420622"/>
                    <a:gd name="connsiteY1519" fmla="*/ 141922 h 429577"/>
                    <a:gd name="connsiteX1520" fmla="*/ 240982 w 420622"/>
                    <a:gd name="connsiteY1520" fmla="*/ 142875 h 429577"/>
                    <a:gd name="connsiteX1521" fmla="*/ 244793 w 420622"/>
                    <a:gd name="connsiteY1521" fmla="*/ 144780 h 429577"/>
                    <a:gd name="connsiteX1522" fmla="*/ 244793 w 420622"/>
                    <a:gd name="connsiteY1522" fmla="*/ 144780 h 429577"/>
                    <a:gd name="connsiteX1523" fmla="*/ 255270 w 420622"/>
                    <a:gd name="connsiteY1523" fmla="*/ 142875 h 429577"/>
                    <a:gd name="connsiteX1524" fmla="*/ 243840 w 420622"/>
                    <a:gd name="connsiteY1524" fmla="*/ 131445 h 429577"/>
                    <a:gd name="connsiteX1525" fmla="*/ 242888 w 420622"/>
                    <a:gd name="connsiteY1525" fmla="*/ 128588 h 429577"/>
                    <a:gd name="connsiteX1526" fmla="*/ 245745 w 420622"/>
                    <a:gd name="connsiteY1526" fmla="*/ 125730 h 429577"/>
                    <a:gd name="connsiteX1527" fmla="*/ 245745 w 420622"/>
                    <a:gd name="connsiteY1527" fmla="*/ 125730 h 429577"/>
                    <a:gd name="connsiteX1528" fmla="*/ 245745 w 420622"/>
                    <a:gd name="connsiteY1528" fmla="*/ 125730 h 429577"/>
                    <a:gd name="connsiteX1529" fmla="*/ 245745 w 420622"/>
                    <a:gd name="connsiteY1529" fmla="*/ 125730 h 429577"/>
                    <a:gd name="connsiteX1530" fmla="*/ 245745 w 420622"/>
                    <a:gd name="connsiteY1530" fmla="*/ 125730 h 429577"/>
                    <a:gd name="connsiteX1531" fmla="*/ 245745 w 420622"/>
                    <a:gd name="connsiteY1531" fmla="*/ 125730 h 429577"/>
                    <a:gd name="connsiteX1532" fmla="*/ 245745 w 420622"/>
                    <a:gd name="connsiteY1532" fmla="*/ 125730 h 429577"/>
                    <a:gd name="connsiteX1533" fmla="*/ 245745 w 420622"/>
                    <a:gd name="connsiteY1533" fmla="*/ 125730 h 429577"/>
                    <a:gd name="connsiteX1534" fmla="*/ 245745 w 420622"/>
                    <a:gd name="connsiteY1534" fmla="*/ 124778 h 429577"/>
                    <a:gd name="connsiteX1535" fmla="*/ 244793 w 420622"/>
                    <a:gd name="connsiteY1535" fmla="*/ 122872 h 429577"/>
                    <a:gd name="connsiteX1536" fmla="*/ 245745 w 420622"/>
                    <a:gd name="connsiteY1536" fmla="*/ 122872 h 429577"/>
                    <a:gd name="connsiteX1537" fmla="*/ 246698 w 420622"/>
                    <a:gd name="connsiteY1537" fmla="*/ 120967 h 429577"/>
                    <a:gd name="connsiteX1538" fmla="*/ 240030 w 420622"/>
                    <a:gd name="connsiteY1538" fmla="*/ 124778 h 429577"/>
                    <a:gd name="connsiteX1539" fmla="*/ 239077 w 420622"/>
                    <a:gd name="connsiteY1539" fmla="*/ 124778 h 429577"/>
                    <a:gd name="connsiteX1540" fmla="*/ 238125 w 420622"/>
                    <a:gd name="connsiteY1540" fmla="*/ 126682 h 429577"/>
                    <a:gd name="connsiteX1541" fmla="*/ 237173 w 420622"/>
                    <a:gd name="connsiteY1541" fmla="*/ 125730 h 429577"/>
                    <a:gd name="connsiteX1542" fmla="*/ 236220 w 420622"/>
                    <a:gd name="connsiteY1542" fmla="*/ 125730 h 429577"/>
                    <a:gd name="connsiteX1543" fmla="*/ 235268 w 420622"/>
                    <a:gd name="connsiteY1543" fmla="*/ 126682 h 429577"/>
                    <a:gd name="connsiteX1544" fmla="*/ 231457 w 420622"/>
                    <a:gd name="connsiteY1544" fmla="*/ 125730 h 429577"/>
                    <a:gd name="connsiteX1545" fmla="*/ 230505 w 420622"/>
                    <a:gd name="connsiteY1545" fmla="*/ 123825 h 429577"/>
                    <a:gd name="connsiteX1546" fmla="*/ 225743 w 420622"/>
                    <a:gd name="connsiteY1546" fmla="*/ 130492 h 429577"/>
                    <a:gd name="connsiteX1547" fmla="*/ 224790 w 420622"/>
                    <a:gd name="connsiteY1547" fmla="*/ 130492 h 429577"/>
                    <a:gd name="connsiteX1548" fmla="*/ 221932 w 420622"/>
                    <a:gd name="connsiteY1548" fmla="*/ 140017 h 429577"/>
                    <a:gd name="connsiteX1549" fmla="*/ 221932 w 420622"/>
                    <a:gd name="connsiteY1549" fmla="*/ 140017 h 429577"/>
                    <a:gd name="connsiteX1550" fmla="*/ 224790 w 420622"/>
                    <a:gd name="connsiteY1550" fmla="*/ 143828 h 429577"/>
                    <a:gd name="connsiteX1551" fmla="*/ 224790 w 420622"/>
                    <a:gd name="connsiteY1551" fmla="*/ 144780 h 429577"/>
                    <a:gd name="connsiteX1552" fmla="*/ 218123 w 420622"/>
                    <a:gd name="connsiteY1552" fmla="*/ 148590 h 429577"/>
                    <a:gd name="connsiteX1553" fmla="*/ 219075 w 420622"/>
                    <a:gd name="connsiteY1553" fmla="*/ 146685 h 429577"/>
                    <a:gd name="connsiteX1554" fmla="*/ 212407 w 420622"/>
                    <a:gd name="connsiteY1554" fmla="*/ 147638 h 429577"/>
                    <a:gd name="connsiteX1555" fmla="*/ 213360 w 420622"/>
                    <a:gd name="connsiteY1555" fmla="*/ 148590 h 429577"/>
                    <a:gd name="connsiteX1556" fmla="*/ 211455 w 420622"/>
                    <a:gd name="connsiteY1556" fmla="*/ 149542 h 429577"/>
                    <a:gd name="connsiteX1557" fmla="*/ 210502 w 420622"/>
                    <a:gd name="connsiteY1557" fmla="*/ 147638 h 429577"/>
                    <a:gd name="connsiteX1558" fmla="*/ 210502 w 420622"/>
                    <a:gd name="connsiteY1558" fmla="*/ 151447 h 429577"/>
                    <a:gd name="connsiteX1559" fmla="*/ 210502 w 420622"/>
                    <a:gd name="connsiteY1559" fmla="*/ 152400 h 429577"/>
                    <a:gd name="connsiteX1560" fmla="*/ 210502 w 420622"/>
                    <a:gd name="connsiteY1560" fmla="*/ 153353 h 429577"/>
                    <a:gd name="connsiteX1561" fmla="*/ 210502 w 420622"/>
                    <a:gd name="connsiteY1561" fmla="*/ 154305 h 429577"/>
                    <a:gd name="connsiteX1562" fmla="*/ 213360 w 420622"/>
                    <a:gd name="connsiteY1562" fmla="*/ 157163 h 429577"/>
                    <a:gd name="connsiteX1563" fmla="*/ 213360 w 420622"/>
                    <a:gd name="connsiteY1563" fmla="*/ 158115 h 429577"/>
                    <a:gd name="connsiteX1564" fmla="*/ 207645 w 420622"/>
                    <a:gd name="connsiteY1564" fmla="*/ 156210 h 429577"/>
                    <a:gd name="connsiteX1565" fmla="*/ 207645 w 420622"/>
                    <a:gd name="connsiteY1565" fmla="*/ 156210 h 429577"/>
                    <a:gd name="connsiteX1566" fmla="*/ 206693 w 420622"/>
                    <a:gd name="connsiteY1566" fmla="*/ 154305 h 429577"/>
                    <a:gd name="connsiteX1567" fmla="*/ 202882 w 420622"/>
                    <a:gd name="connsiteY1567" fmla="*/ 148590 h 429577"/>
                    <a:gd name="connsiteX1568" fmla="*/ 201930 w 420622"/>
                    <a:gd name="connsiteY1568" fmla="*/ 140970 h 429577"/>
                    <a:gd name="connsiteX1569" fmla="*/ 193357 w 420622"/>
                    <a:gd name="connsiteY1569" fmla="*/ 130492 h 429577"/>
                    <a:gd name="connsiteX1570" fmla="*/ 191452 w 420622"/>
                    <a:gd name="connsiteY1570" fmla="*/ 131445 h 429577"/>
                    <a:gd name="connsiteX1571" fmla="*/ 190500 w 420622"/>
                    <a:gd name="connsiteY1571" fmla="*/ 128588 h 429577"/>
                    <a:gd name="connsiteX1572" fmla="*/ 193357 w 420622"/>
                    <a:gd name="connsiteY1572" fmla="*/ 142875 h 429577"/>
                    <a:gd name="connsiteX1573" fmla="*/ 196215 w 420622"/>
                    <a:gd name="connsiteY1573" fmla="*/ 143828 h 429577"/>
                    <a:gd name="connsiteX1574" fmla="*/ 196215 w 420622"/>
                    <a:gd name="connsiteY1574" fmla="*/ 144780 h 429577"/>
                    <a:gd name="connsiteX1575" fmla="*/ 201930 w 420622"/>
                    <a:gd name="connsiteY1575" fmla="*/ 150495 h 429577"/>
                    <a:gd name="connsiteX1576" fmla="*/ 200977 w 420622"/>
                    <a:gd name="connsiteY1576" fmla="*/ 151447 h 429577"/>
                    <a:gd name="connsiteX1577" fmla="*/ 198120 w 420622"/>
                    <a:gd name="connsiteY1577" fmla="*/ 148590 h 429577"/>
                    <a:gd name="connsiteX1578" fmla="*/ 198120 w 420622"/>
                    <a:gd name="connsiteY1578" fmla="*/ 152400 h 429577"/>
                    <a:gd name="connsiteX1579" fmla="*/ 198120 w 420622"/>
                    <a:gd name="connsiteY1579" fmla="*/ 153353 h 429577"/>
                    <a:gd name="connsiteX1580" fmla="*/ 195263 w 420622"/>
                    <a:gd name="connsiteY1580" fmla="*/ 157163 h 429577"/>
                    <a:gd name="connsiteX1581" fmla="*/ 194310 w 420622"/>
                    <a:gd name="connsiteY1581" fmla="*/ 157163 h 429577"/>
                    <a:gd name="connsiteX1582" fmla="*/ 194310 w 420622"/>
                    <a:gd name="connsiteY1582" fmla="*/ 156210 h 429577"/>
                    <a:gd name="connsiteX1583" fmla="*/ 195263 w 420622"/>
                    <a:gd name="connsiteY1583" fmla="*/ 153353 h 429577"/>
                    <a:gd name="connsiteX1584" fmla="*/ 193357 w 420622"/>
                    <a:gd name="connsiteY1584" fmla="*/ 148590 h 429577"/>
                    <a:gd name="connsiteX1585" fmla="*/ 187643 w 420622"/>
                    <a:gd name="connsiteY1585" fmla="*/ 142875 h 429577"/>
                    <a:gd name="connsiteX1586" fmla="*/ 187643 w 420622"/>
                    <a:gd name="connsiteY1586" fmla="*/ 142875 h 429577"/>
                    <a:gd name="connsiteX1587" fmla="*/ 186690 w 420622"/>
                    <a:gd name="connsiteY1587" fmla="*/ 141922 h 429577"/>
                    <a:gd name="connsiteX1588" fmla="*/ 186690 w 420622"/>
                    <a:gd name="connsiteY1588" fmla="*/ 141922 h 429577"/>
                    <a:gd name="connsiteX1589" fmla="*/ 186690 w 420622"/>
                    <a:gd name="connsiteY1589" fmla="*/ 140970 h 429577"/>
                    <a:gd name="connsiteX1590" fmla="*/ 185738 w 420622"/>
                    <a:gd name="connsiteY1590" fmla="*/ 140970 h 429577"/>
                    <a:gd name="connsiteX1591" fmla="*/ 179070 w 420622"/>
                    <a:gd name="connsiteY1591" fmla="*/ 135255 h 429577"/>
                    <a:gd name="connsiteX1592" fmla="*/ 174307 w 420622"/>
                    <a:gd name="connsiteY1592" fmla="*/ 138113 h 429577"/>
                    <a:gd name="connsiteX1593" fmla="*/ 170498 w 420622"/>
                    <a:gd name="connsiteY1593" fmla="*/ 136207 h 429577"/>
                    <a:gd name="connsiteX1594" fmla="*/ 167640 w 420622"/>
                    <a:gd name="connsiteY1594" fmla="*/ 140970 h 429577"/>
                    <a:gd name="connsiteX1595" fmla="*/ 158115 w 420622"/>
                    <a:gd name="connsiteY1595" fmla="*/ 153353 h 429577"/>
                    <a:gd name="connsiteX1596" fmla="*/ 151448 w 420622"/>
                    <a:gd name="connsiteY1596" fmla="*/ 159067 h 429577"/>
                    <a:gd name="connsiteX1597" fmla="*/ 141923 w 420622"/>
                    <a:gd name="connsiteY1597" fmla="*/ 160972 h 429577"/>
                    <a:gd name="connsiteX1598" fmla="*/ 140970 w 420622"/>
                    <a:gd name="connsiteY1598" fmla="*/ 157163 h 429577"/>
                    <a:gd name="connsiteX1599" fmla="*/ 140018 w 420622"/>
                    <a:gd name="connsiteY1599" fmla="*/ 156210 h 429577"/>
                    <a:gd name="connsiteX1600" fmla="*/ 135255 w 420622"/>
                    <a:gd name="connsiteY1600" fmla="*/ 156210 h 429577"/>
                    <a:gd name="connsiteX1601" fmla="*/ 135255 w 420622"/>
                    <a:gd name="connsiteY1601" fmla="*/ 150495 h 429577"/>
                    <a:gd name="connsiteX1602" fmla="*/ 140018 w 420622"/>
                    <a:gd name="connsiteY1602" fmla="*/ 134303 h 429577"/>
                    <a:gd name="connsiteX1603" fmla="*/ 157163 w 420622"/>
                    <a:gd name="connsiteY1603" fmla="*/ 134303 h 429577"/>
                    <a:gd name="connsiteX1604" fmla="*/ 160020 w 420622"/>
                    <a:gd name="connsiteY1604" fmla="*/ 120015 h 429577"/>
                    <a:gd name="connsiteX1605" fmla="*/ 159068 w 420622"/>
                    <a:gd name="connsiteY1605" fmla="*/ 119063 h 429577"/>
                    <a:gd name="connsiteX1606" fmla="*/ 156210 w 420622"/>
                    <a:gd name="connsiteY1606" fmla="*/ 117157 h 429577"/>
                    <a:gd name="connsiteX1607" fmla="*/ 157163 w 420622"/>
                    <a:gd name="connsiteY1607" fmla="*/ 116205 h 429577"/>
                    <a:gd name="connsiteX1608" fmla="*/ 156210 w 420622"/>
                    <a:gd name="connsiteY1608" fmla="*/ 115253 h 429577"/>
                    <a:gd name="connsiteX1609" fmla="*/ 157163 w 420622"/>
                    <a:gd name="connsiteY1609" fmla="*/ 114300 h 429577"/>
                    <a:gd name="connsiteX1610" fmla="*/ 162877 w 420622"/>
                    <a:gd name="connsiteY1610" fmla="*/ 115253 h 429577"/>
                    <a:gd name="connsiteX1611" fmla="*/ 163830 w 420622"/>
                    <a:gd name="connsiteY1611" fmla="*/ 111442 h 429577"/>
                    <a:gd name="connsiteX1612" fmla="*/ 164782 w 420622"/>
                    <a:gd name="connsiteY1612" fmla="*/ 111442 h 429577"/>
                    <a:gd name="connsiteX1613" fmla="*/ 165735 w 420622"/>
                    <a:gd name="connsiteY1613" fmla="*/ 113347 h 429577"/>
                    <a:gd name="connsiteX1614" fmla="*/ 175260 w 420622"/>
                    <a:gd name="connsiteY1614" fmla="*/ 106680 h 429577"/>
                    <a:gd name="connsiteX1615" fmla="*/ 178118 w 420622"/>
                    <a:gd name="connsiteY1615" fmla="*/ 103822 h 429577"/>
                    <a:gd name="connsiteX1616" fmla="*/ 178118 w 420622"/>
                    <a:gd name="connsiteY1616" fmla="*/ 103822 h 429577"/>
                    <a:gd name="connsiteX1617" fmla="*/ 178118 w 420622"/>
                    <a:gd name="connsiteY1617" fmla="*/ 103822 h 429577"/>
                    <a:gd name="connsiteX1618" fmla="*/ 178118 w 420622"/>
                    <a:gd name="connsiteY1618" fmla="*/ 103822 h 429577"/>
                    <a:gd name="connsiteX1619" fmla="*/ 178118 w 420622"/>
                    <a:gd name="connsiteY1619" fmla="*/ 103822 h 429577"/>
                    <a:gd name="connsiteX1620" fmla="*/ 178118 w 420622"/>
                    <a:gd name="connsiteY1620" fmla="*/ 103822 h 429577"/>
                    <a:gd name="connsiteX1621" fmla="*/ 178118 w 420622"/>
                    <a:gd name="connsiteY1621" fmla="*/ 103822 h 429577"/>
                    <a:gd name="connsiteX1622" fmla="*/ 178118 w 420622"/>
                    <a:gd name="connsiteY1622" fmla="*/ 103822 h 429577"/>
                    <a:gd name="connsiteX1623" fmla="*/ 178118 w 420622"/>
                    <a:gd name="connsiteY1623" fmla="*/ 103822 h 429577"/>
                    <a:gd name="connsiteX1624" fmla="*/ 179070 w 420622"/>
                    <a:gd name="connsiteY1624" fmla="*/ 100965 h 429577"/>
                    <a:gd name="connsiteX1625" fmla="*/ 179070 w 420622"/>
                    <a:gd name="connsiteY1625" fmla="*/ 100965 h 429577"/>
                    <a:gd name="connsiteX1626" fmla="*/ 179070 w 420622"/>
                    <a:gd name="connsiteY1626" fmla="*/ 100013 h 429577"/>
                    <a:gd name="connsiteX1627" fmla="*/ 180023 w 420622"/>
                    <a:gd name="connsiteY1627" fmla="*/ 100013 h 429577"/>
                    <a:gd name="connsiteX1628" fmla="*/ 180023 w 420622"/>
                    <a:gd name="connsiteY1628" fmla="*/ 101917 h 429577"/>
                    <a:gd name="connsiteX1629" fmla="*/ 180023 w 420622"/>
                    <a:gd name="connsiteY1629" fmla="*/ 101917 h 429577"/>
                    <a:gd name="connsiteX1630" fmla="*/ 180023 w 420622"/>
                    <a:gd name="connsiteY1630" fmla="*/ 101917 h 429577"/>
                    <a:gd name="connsiteX1631" fmla="*/ 180023 w 420622"/>
                    <a:gd name="connsiteY1631" fmla="*/ 101917 h 429577"/>
                    <a:gd name="connsiteX1632" fmla="*/ 180023 w 420622"/>
                    <a:gd name="connsiteY1632" fmla="*/ 101917 h 429577"/>
                    <a:gd name="connsiteX1633" fmla="*/ 180023 w 420622"/>
                    <a:gd name="connsiteY1633" fmla="*/ 101917 h 429577"/>
                    <a:gd name="connsiteX1634" fmla="*/ 180023 w 420622"/>
                    <a:gd name="connsiteY1634" fmla="*/ 101917 h 429577"/>
                    <a:gd name="connsiteX1635" fmla="*/ 180023 w 420622"/>
                    <a:gd name="connsiteY1635" fmla="*/ 101917 h 429577"/>
                    <a:gd name="connsiteX1636" fmla="*/ 180023 w 420622"/>
                    <a:gd name="connsiteY1636" fmla="*/ 101917 h 429577"/>
                    <a:gd name="connsiteX1637" fmla="*/ 181927 w 420622"/>
                    <a:gd name="connsiteY1637" fmla="*/ 98107 h 429577"/>
                    <a:gd name="connsiteX1638" fmla="*/ 182880 w 420622"/>
                    <a:gd name="connsiteY1638" fmla="*/ 98107 h 429577"/>
                    <a:gd name="connsiteX1639" fmla="*/ 182880 w 420622"/>
                    <a:gd name="connsiteY1639" fmla="*/ 98107 h 429577"/>
                    <a:gd name="connsiteX1640" fmla="*/ 182880 w 420622"/>
                    <a:gd name="connsiteY1640" fmla="*/ 98107 h 429577"/>
                    <a:gd name="connsiteX1641" fmla="*/ 182880 w 420622"/>
                    <a:gd name="connsiteY1641" fmla="*/ 98107 h 429577"/>
                    <a:gd name="connsiteX1642" fmla="*/ 182880 w 420622"/>
                    <a:gd name="connsiteY1642" fmla="*/ 98107 h 429577"/>
                    <a:gd name="connsiteX1643" fmla="*/ 182880 w 420622"/>
                    <a:gd name="connsiteY1643" fmla="*/ 98107 h 429577"/>
                    <a:gd name="connsiteX1644" fmla="*/ 183832 w 420622"/>
                    <a:gd name="connsiteY1644" fmla="*/ 98107 h 429577"/>
                    <a:gd name="connsiteX1645" fmla="*/ 183832 w 420622"/>
                    <a:gd name="connsiteY1645" fmla="*/ 97155 h 429577"/>
                    <a:gd name="connsiteX1646" fmla="*/ 183832 w 420622"/>
                    <a:gd name="connsiteY1646" fmla="*/ 97155 h 429577"/>
                    <a:gd name="connsiteX1647" fmla="*/ 184785 w 420622"/>
                    <a:gd name="connsiteY1647" fmla="*/ 97155 h 429577"/>
                    <a:gd name="connsiteX1648" fmla="*/ 185738 w 420622"/>
                    <a:gd name="connsiteY1648" fmla="*/ 98107 h 429577"/>
                    <a:gd name="connsiteX1649" fmla="*/ 185738 w 420622"/>
                    <a:gd name="connsiteY1649" fmla="*/ 98107 h 429577"/>
                    <a:gd name="connsiteX1650" fmla="*/ 185738 w 420622"/>
                    <a:gd name="connsiteY1650" fmla="*/ 97155 h 429577"/>
                    <a:gd name="connsiteX1651" fmla="*/ 185738 w 420622"/>
                    <a:gd name="connsiteY1651" fmla="*/ 97155 h 429577"/>
                    <a:gd name="connsiteX1652" fmla="*/ 185738 w 420622"/>
                    <a:gd name="connsiteY1652" fmla="*/ 97155 h 429577"/>
                    <a:gd name="connsiteX1653" fmla="*/ 185738 w 420622"/>
                    <a:gd name="connsiteY1653" fmla="*/ 97155 h 429577"/>
                    <a:gd name="connsiteX1654" fmla="*/ 185738 w 420622"/>
                    <a:gd name="connsiteY1654" fmla="*/ 97155 h 429577"/>
                    <a:gd name="connsiteX1655" fmla="*/ 185738 w 420622"/>
                    <a:gd name="connsiteY1655" fmla="*/ 97155 h 429577"/>
                    <a:gd name="connsiteX1656" fmla="*/ 185738 w 420622"/>
                    <a:gd name="connsiteY1656" fmla="*/ 97155 h 429577"/>
                    <a:gd name="connsiteX1657" fmla="*/ 185738 w 420622"/>
                    <a:gd name="connsiteY1657" fmla="*/ 97155 h 429577"/>
                    <a:gd name="connsiteX1658" fmla="*/ 185738 w 420622"/>
                    <a:gd name="connsiteY1658" fmla="*/ 97155 h 429577"/>
                    <a:gd name="connsiteX1659" fmla="*/ 186690 w 420622"/>
                    <a:gd name="connsiteY1659" fmla="*/ 97155 h 429577"/>
                    <a:gd name="connsiteX1660" fmla="*/ 186690 w 420622"/>
                    <a:gd name="connsiteY1660" fmla="*/ 95250 h 429577"/>
                    <a:gd name="connsiteX1661" fmla="*/ 186690 w 420622"/>
                    <a:gd name="connsiteY1661" fmla="*/ 94297 h 429577"/>
                    <a:gd name="connsiteX1662" fmla="*/ 186690 w 420622"/>
                    <a:gd name="connsiteY1662" fmla="*/ 93345 h 429577"/>
                    <a:gd name="connsiteX1663" fmla="*/ 186690 w 420622"/>
                    <a:gd name="connsiteY1663" fmla="*/ 92392 h 429577"/>
                    <a:gd name="connsiteX1664" fmla="*/ 186690 w 420622"/>
                    <a:gd name="connsiteY1664" fmla="*/ 92392 h 429577"/>
                    <a:gd name="connsiteX1665" fmla="*/ 186690 w 420622"/>
                    <a:gd name="connsiteY1665" fmla="*/ 90488 h 429577"/>
                    <a:gd name="connsiteX1666" fmla="*/ 185738 w 420622"/>
                    <a:gd name="connsiteY1666" fmla="*/ 89535 h 429577"/>
                    <a:gd name="connsiteX1667" fmla="*/ 185738 w 420622"/>
                    <a:gd name="connsiteY1667" fmla="*/ 87630 h 429577"/>
                    <a:gd name="connsiteX1668" fmla="*/ 185738 w 420622"/>
                    <a:gd name="connsiteY1668" fmla="*/ 86678 h 429577"/>
                    <a:gd name="connsiteX1669" fmla="*/ 185738 w 420622"/>
                    <a:gd name="connsiteY1669" fmla="*/ 86678 h 429577"/>
                    <a:gd name="connsiteX1670" fmla="*/ 185738 w 420622"/>
                    <a:gd name="connsiteY1670" fmla="*/ 86678 h 429577"/>
                    <a:gd name="connsiteX1671" fmla="*/ 185738 w 420622"/>
                    <a:gd name="connsiteY1671" fmla="*/ 86678 h 429577"/>
                    <a:gd name="connsiteX1672" fmla="*/ 185738 w 420622"/>
                    <a:gd name="connsiteY1672" fmla="*/ 86678 h 429577"/>
                    <a:gd name="connsiteX1673" fmla="*/ 185738 w 420622"/>
                    <a:gd name="connsiteY1673" fmla="*/ 86678 h 429577"/>
                    <a:gd name="connsiteX1674" fmla="*/ 185738 w 420622"/>
                    <a:gd name="connsiteY1674" fmla="*/ 86678 h 429577"/>
                    <a:gd name="connsiteX1675" fmla="*/ 185738 w 420622"/>
                    <a:gd name="connsiteY1675" fmla="*/ 86678 h 429577"/>
                    <a:gd name="connsiteX1676" fmla="*/ 185738 w 420622"/>
                    <a:gd name="connsiteY1676" fmla="*/ 86678 h 429577"/>
                    <a:gd name="connsiteX1677" fmla="*/ 185738 w 420622"/>
                    <a:gd name="connsiteY1677" fmla="*/ 85725 h 429577"/>
                    <a:gd name="connsiteX1678" fmla="*/ 185738 w 420622"/>
                    <a:gd name="connsiteY1678" fmla="*/ 85725 h 429577"/>
                    <a:gd name="connsiteX1679" fmla="*/ 185738 w 420622"/>
                    <a:gd name="connsiteY1679" fmla="*/ 84772 h 429577"/>
                    <a:gd name="connsiteX1680" fmla="*/ 186690 w 420622"/>
                    <a:gd name="connsiteY1680" fmla="*/ 83820 h 429577"/>
                    <a:gd name="connsiteX1681" fmla="*/ 186690 w 420622"/>
                    <a:gd name="connsiteY1681" fmla="*/ 83820 h 429577"/>
                    <a:gd name="connsiteX1682" fmla="*/ 187643 w 420622"/>
                    <a:gd name="connsiteY1682" fmla="*/ 83820 h 429577"/>
                    <a:gd name="connsiteX1683" fmla="*/ 189548 w 420622"/>
                    <a:gd name="connsiteY1683" fmla="*/ 82867 h 429577"/>
                    <a:gd name="connsiteX1684" fmla="*/ 189548 w 420622"/>
                    <a:gd name="connsiteY1684" fmla="*/ 82867 h 429577"/>
                    <a:gd name="connsiteX1685" fmla="*/ 190500 w 420622"/>
                    <a:gd name="connsiteY1685" fmla="*/ 82867 h 429577"/>
                    <a:gd name="connsiteX1686" fmla="*/ 189548 w 420622"/>
                    <a:gd name="connsiteY1686" fmla="*/ 87630 h 429577"/>
                    <a:gd name="connsiteX1687" fmla="*/ 190500 w 420622"/>
                    <a:gd name="connsiteY1687" fmla="*/ 88582 h 429577"/>
                    <a:gd name="connsiteX1688" fmla="*/ 190500 w 420622"/>
                    <a:gd name="connsiteY1688" fmla="*/ 89535 h 429577"/>
                    <a:gd name="connsiteX1689" fmla="*/ 189548 w 420622"/>
                    <a:gd name="connsiteY1689" fmla="*/ 89535 h 429577"/>
                    <a:gd name="connsiteX1690" fmla="*/ 189548 w 420622"/>
                    <a:gd name="connsiteY1690" fmla="*/ 90488 h 429577"/>
                    <a:gd name="connsiteX1691" fmla="*/ 188595 w 420622"/>
                    <a:gd name="connsiteY1691" fmla="*/ 91440 h 429577"/>
                    <a:gd name="connsiteX1692" fmla="*/ 188595 w 420622"/>
                    <a:gd name="connsiteY1692" fmla="*/ 91440 h 429577"/>
                    <a:gd name="connsiteX1693" fmla="*/ 188595 w 420622"/>
                    <a:gd name="connsiteY1693" fmla="*/ 91440 h 429577"/>
                    <a:gd name="connsiteX1694" fmla="*/ 188595 w 420622"/>
                    <a:gd name="connsiteY1694" fmla="*/ 91440 h 429577"/>
                    <a:gd name="connsiteX1695" fmla="*/ 187643 w 420622"/>
                    <a:gd name="connsiteY1695" fmla="*/ 91440 h 429577"/>
                    <a:gd name="connsiteX1696" fmla="*/ 187643 w 420622"/>
                    <a:gd name="connsiteY1696" fmla="*/ 94297 h 429577"/>
                    <a:gd name="connsiteX1697" fmla="*/ 187643 w 420622"/>
                    <a:gd name="connsiteY1697" fmla="*/ 95250 h 429577"/>
                    <a:gd name="connsiteX1698" fmla="*/ 187643 w 420622"/>
                    <a:gd name="connsiteY1698" fmla="*/ 95250 h 429577"/>
                    <a:gd name="connsiteX1699" fmla="*/ 187643 w 420622"/>
                    <a:gd name="connsiteY1699" fmla="*/ 95250 h 429577"/>
                    <a:gd name="connsiteX1700" fmla="*/ 188595 w 420622"/>
                    <a:gd name="connsiteY1700" fmla="*/ 96203 h 429577"/>
                    <a:gd name="connsiteX1701" fmla="*/ 188595 w 420622"/>
                    <a:gd name="connsiteY1701" fmla="*/ 96203 h 429577"/>
                    <a:gd name="connsiteX1702" fmla="*/ 188595 w 420622"/>
                    <a:gd name="connsiteY1702" fmla="*/ 96203 h 429577"/>
                    <a:gd name="connsiteX1703" fmla="*/ 188595 w 420622"/>
                    <a:gd name="connsiteY1703" fmla="*/ 98107 h 429577"/>
                    <a:gd name="connsiteX1704" fmla="*/ 189548 w 420622"/>
                    <a:gd name="connsiteY1704" fmla="*/ 98107 h 429577"/>
                    <a:gd name="connsiteX1705" fmla="*/ 189548 w 420622"/>
                    <a:gd name="connsiteY1705" fmla="*/ 98107 h 429577"/>
                    <a:gd name="connsiteX1706" fmla="*/ 189548 w 420622"/>
                    <a:gd name="connsiteY1706" fmla="*/ 98107 h 429577"/>
                    <a:gd name="connsiteX1707" fmla="*/ 189548 w 420622"/>
                    <a:gd name="connsiteY1707" fmla="*/ 98107 h 429577"/>
                    <a:gd name="connsiteX1708" fmla="*/ 189548 w 420622"/>
                    <a:gd name="connsiteY1708" fmla="*/ 98107 h 429577"/>
                    <a:gd name="connsiteX1709" fmla="*/ 189548 w 420622"/>
                    <a:gd name="connsiteY1709" fmla="*/ 98107 h 429577"/>
                    <a:gd name="connsiteX1710" fmla="*/ 189548 w 420622"/>
                    <a:gd name="connsiteY1710" fmla="*/ 98107 h 429577"/>
                    <a:gd name="connsiteX1711" fmla="*/ 189548 w 420622"/>
                    <a:gd name="connsiteY1711" fmla="*/ 98107 h 429577"/>
                    <a:gd name="connsiteX1712" fmla="*/ 189548 w 420622"/>
                    <a:gd name="connsiteY1712" fmla="*/ 98107 h 429577"/>
                    <a:gd name="connsiteX1713" fmla="*/ 190500 w 420622"/>
                    <a:gd name="connsiteY1713" fmla="*/ 97155 h 429577"/>
                    <a:gd name="connsiteX1714" fmla="*/ 192405 w 420622"/>
                    <a:gd name="connsiteY1714" fmla="*/ 99060 h 429577"/>
                    <a:gd name="connsiteX1715" fmla="*/ 192405 w 420622"/>
                    <a:gd name="connsiteY1715" fmla="*/ 99060 h 429577"/>
                    <a:gd name="connsiteX1716" fmla="*/ 192405 w 420622"/>
                    <a:gd name="connsiteY1716" fmla="*/ 99060 h 429577"/>
                    <a:gd name="connsiteX1717" fmla="*/ 192405 w 420622"/>
                    <a:gd name="connsiteY1717" fmla="*/ 99060 h 429577"/>
                    <a:gd name="connsiteX1718" fmla="*/ 192405 w 420622"/>
                    <a:gd name="connsiteY1718" fmla="*/ 99060 h 429577"/>
                    <a:gd name="connsiteX1719" fmla="*/ 192405 w 420622"/>
                    <a:gd name="connsiteY1719" fmla="*/ 99060 h 429577"/>
                    <a:gd name="connsiteX1720" fmla="*/ 192405 w 420622"/>
                    <a:gd name="connsiteY1720" fmla="*/ 99060 h 429577"/>
                    <a:gd name="connsiteX1721" fmla="*/ 193357 w 420622"/>
                    <a:gd name="connsiteY1721" fmla="*/ 98107 h 429577"/>
                    <a:gd name="connsiteX1722" fmla="*/ 194310 w 420622"/>
                    <a:gd name="connsiteY1722" fmla="*/ 97155 h 429577"/>
                    <a:gd name="connsiteX1723" fmla="*/ 194310 w 420622"/>
                    <a:gd name="connsiteY1723" fmla="*/ 97155 h 429577"/>
                    <a:gd name="connsiteX1724" fmla="*/ 194310 w 420622"/>
                    <a:gd name="connsiteY1724" fmla="*/ 97155 h 429577"/>
                    <a:gd name="connsiteX1725" fmla="*/ 195263 w 420622"/>
                    <a:gd name="connsiteY1725" fmla="*/ 97155 h 429577"/>
                    <a:gd name="connsiteX1726" fmla="*/ 200977 w 420622"/>
                    <a:gd name="connsiteY1726" fmla="*/ 95250 h 429577"/>
                    <a:gd name="connsiteX1727" fmla="*/ 200977 w 420622"/>
                    <a:gd name="connsiteY1727" fmla="*/ 96203 h 429577"/>
                    <a:gd name="connsiteX1728" fmla="*/ 200977 w 420622"/>
                    <a:gd name="connsiteY1728" fmla="*/ 96203 h 429577"/>
                    <a:gd name="connsiteX1729" fmla="*/ 200977 w 420622"/>
                    <a:gd name="connsiteY1729" fmla="*/ 96203 h 429577"/>
                    <a:gd name="connsiteX1730" fmla="*/ 201930 w 420622"/>
                    <a:gd name="connsiteY1730" fmla="*/ 96203 h 429577"/>
                    <a:gd name="connsiteX1731" fmla="*/ 201930 w 420622"/>
                    <a:gd name="connsiteY1731" fmla="*/ 96203 h 429577"/>
                    <a:gd name="connsiteX1732" fmla="*/ 203835 w 420622"/>
                    <a:gd name="connsiteY1732" fmla="*/ 94297 h 429577"/>
                    <a:gd name="connsiteX1733" fmla="*/ 203835 w 420622"/>
                    <a:gd name="connsiteY1733" fmla="*/ 94297 h 429577"/>
                    <a:gd name="connsiteX1734" fmla="*/ 203835 w 420622"/>
                    <a:gd name="connsiteY1734" fmla="*/ 94297 h 429577"/>
                    <a:gd name="connsiteX1735" fmla="*/ 203835 w 420622"/>
                    <a:gd name="connsiteY1735" fmla="*/ 94297 h 429577"/>
                    <a:gd name="connsiteX1736" fmla="*/ 203835 w 420622"/>
                    <a:gd name="connsiteY1736" fmla="*/ 94297 h 429577"/>
                    <a:gd name="connsiteX1737" fmla="*/ 205740 w 420622"/>
                    <a:gd name="connsiteY1737" fmla="*/ 91440 h 429577"/>
                    <a:gd name="connsiteX1738" fmla="*/ 205740 w 420622"/>
                    <a:gd name="connsiteY1738" fmla="*/ 91440 h 429577"/>
                    <a:gd name="connsiteX1739" fmla="*/ 205740 w 420622"/>
                    <a:gd name="connsiteY1739" fmla="*/ 91440 h 429577"/>
                    <a:gd name="connsiteX1740" fmla="*/ 205740 w 420622"/>
                    <a:gd name="connsiteY1740" fmla="*/ 91440 h 429577"/>
                    <a:gd name="connsiteX1741" fmla="*/ 205740 w 420622"/>
                    <a:gd name="connsiteY1741" fmla="*/ 91440 h 429577"/>
                    <a:gd name="connsiteX1742" fmla="*/ 205740 w 420622"/>
                    <a:gd name="connsiteY1742" fmla="*/ 91440 h 429577"/>
                    <a:gd name="connsiteX1743" fmla="*/ 205740 w 420622"/>
                    <a:gd name="connsiteY1743" fmla="*/ 91440 h 429577"/>
                    <a:gd name="connsiteX1744" fmla="*/ 205740 w 420622"/>
                    <a:gd name="connsiteY1744" fmla="*/ 91440 h 429577"/>
                    <a:gd name="connsiteX1745" fmla="*/ 205740 w 420622"/>
                    <a:gd name="connsiteY1745" fmla="*/ 90488 h 429577"/>
                    <a:gd name="connsiteX1746" fmla="*/ 205740 w 420622"/>
                    <a:gd name="connsiteY1746" fmla="*/ 88582 h 429577"/>
                    <a:gd name="connsiteX1747" fmla="*/ 205740 w 420622"/>
                    <a:gd name="connsiteY1747" fmla="*/ 88582 h 429577"/>
                    <a:gd name="connsiteX1748" fmla="*/ 205740 w 420622"/>
                    <a:gd name="connsiteY1748" fmla="*/ 86678 h 429577"/>
                    <a:gd name="connsiteX1749" fmla="*/ 207645 w 420622"/>
                    <a:gd name="connsiteY1749" fmla="*/ 82867 h 429577"/>
                    <a:gd name="connsiteX1750" fmla="*/ 208598 w 420622"/>
                    <a:gd name="connsiteY1750" fmla="*/ 82867 h 429577"/>
                    <a:gd name="connsiteX1751" fmla="*/ 208598 w 420622"/>
                    <a:gd name="connsiteY1751" fmla="*/ 82867 h 429577"/>
                    <a:gd name="connsiteX1752" fmla="*/ 208598 w 420622"/>
                    <a:gd name="connsiteY1752" fmla="*/ 82867 h 429577"/>
                    <a:gd name="connsiteX1753" fmla="*/ 209550 w 420622"/>
                    <a:gd name="connsiteY1753" fmla="*/ 83820 h 429577"/>
                    <a:gd name="connsiteX1754" fmla="*/ 209550 w 420622"/>
                    <a:gd name="connsiteY1754" fmla="*/ 83820 h 429577"/>
                    <a:gd name="connsiteX1755" fmla="*/ 210502 w 420622"/>
                    <a:gd name="connsiteY1755" fmla="*/ 84772 h 429577"/>
                    <a:gd name="connsiteX1756" fmla="*/ 211455 w 420622"/>
                    <a:gd name="connsiteY1756" fmla="*/ 81915 h 429577"/>
                    <a:gd name="connsiteX1757" fmla="*/ 211455 w 420622"/>
                    <a:gd name="connsiteY1757" fmla="*/ 81915 h 429577"/>
                    <a:gd name="connsiteX1758" fmla="*/ 211455 w 420622"/>
                    <a:gd name="connsiteY1758" fmla="*/ 81915 h 429577"/>
                    <a:gd name="connsiteX1759" fmla="*/ 211455 w 420622"/>
                    <a:gd name="connsiteY1759" fmla="*/ 81915 h 429577"/>
                    <a:gd name="connsiteX1760" fmla="*/ 211455 w 420622"/>
                    <a:gd name="connsiteY1760" fmla="*/ 81915 h 429577"/>
                    <a:gd name="connsiteX1761" fmla="*/ 211455 w 420622"/>
                    <a:gd name="connsiteY1761" fmla="*/ 81915 h 429577"/>
                    <a:gd name="connsiteX1762" fmla="*/ 211455 w 420622"/>
                    <a:gd name="connsiteY1762" fmla="*/ 81915 h 429577"/>
                    <a:gd name="connsiteX1763" fmla="*/ 211455 w 420622"/>
                    <a:gd name="connsiteY1763" fmla="*/ 80963 h 429577"/>
                    <a:gd name="connsiteX1764" fmla="*/ 211455 w 420622"/>
                    <a:gd name="connsiteY1764" fmla="*/ 80010 h 429577"/>
                    <a:gd name="connsiteX1765" fmla="*/ 210502 w 420622"/>
                    <a:gd name="connsiteY1765" fmla="*/ 80010 h 429577"/>
                    <a:gd name="connsiteX1766" fmla="*/ 209550 w 420622"/>
                    <a:gd name="connsiteY1766" fmla="*/ 78105 h 429577"/>
                    <a:gd name="connsiteX1767" fmla="*/ 209550 w 420622"/>
                    <a:gd name="connsiteY1767" fmla="*/ 78105 h 429577"/>
                    <a:gd name="connsiteX1768" fmla="*/ 209550 w 420622"/>
                    <a:gd name="connsiteY1768" fmla="*/ 78105 h 429577"/>
                    <a:gd name="connsiteX1769" fmla="*/ 209550 w 420622"/>
                    <a:gd name="connsiteY1769" fmla="*/ 78105 h 429577"/>
                    <a:gd name="connsiteX1770" fmla="*/ 209550 w 420622"/>
                    <a:gd name="connsiteY1770" fmla="*/ 78105 h 429577"/>
                    <a:gd name="connsiteX1771" fmla="*/ 209550 w 420622"/>
                    <a:gd name="connsiteY1771" fmla="*/ 78105 h 429577"/>
                    <a:gd name="connsiteX1772" fmla="*/ 209550 w 420622"/>
                    <a:gd name="connsiteY1772" fmla="*/ 78105 h 429577"/>
                    <a:gd name="connsiteX1773" fmla="*/ 209550 w 420622"/>
                    <a:gd name="connsiteY1773" fmla="*/ 78105 h 429577"/>
                    <a:gd name="connsiteX1774" fmla="*/ 209550 w 420622"/>
                    <a:gd name="connsiteY1774" fmla="*/ 78105 h 429577"/>
                    <a:gd name="connsiteX1775" fmla="*/ 209550 w 420622"/>
                    <a:gd name="connsiteY1775" fmla="*/ 78105 h 429577"/>
                    <a:gd name="connsiteX1776" fmla="*/ 209550 w 420622"/>
                    <a:gd name="connsiteY1776" fmla="*/ 78105 h 429577"/>
                    <a:gd name="connsiteX1777" fmla="*/ 209550 w 420622"/>
                    <a:gd name="connsiteY1777" fmla="*/ 78105 h 429577"/>
                    <a:gd name="connsiteX1778" fmla="*/ 209550 w 420622"/>
                    <a:gd name="connsiteY1778" fmla="*/ 78105 h 429577"/>
                    <a:gd name="connsiteX1779" fmla="*/ 209550 w 420622"/>
                    <a:gd name="connsiteY1779" fmla="*/ 78105 h 429577"/>
                    <a:gd name="connsiteX1780" fmla="*/ 209550 w 420622"/>
                    <a:gd name="connsiteY1780" fmla="*/ 78105 h 429577"/>
                    <a:gd name="connsiteX1781" fmla="*/ 209550 w 420622"/>
                    <a:gd name="connsiteY1781" fmla="*/ 78105 h 429577"/>
                    <a:gd name="connsiteX1782" fmla="*/ 210502 w 420622"/>
                    <a:gd name="connsiteY1782" fmla="*/ 77153 h 429577"/>
                    <a:gd name="connsiteX1783" fmla="*/ 210502 w 420622"/>
                    <a:gd name="connsiteY1783" fmla="*/ 77153 h 429577"/>
                    <a:gd name="connsiteX1784" fmla="*/ 211455 w 420622"/>
                    <a:gd name="connsiteY1784" fmla="*/ 77153 h 429577"/>
                    <a:gd name="connsiteX1785" fmla="*/ 211455 w 420622"/>
                    <a:gd name="connsiteY1785" fmla="*/ 77153 h 429577"/>
                    <a:gd name="connsiteX1786" fmla="*/ 211455 w 420622"/>
                    <a:gd name="connsiteY1786" fmla="*/ 77153 h 429577"/>
                    <a:gd name="connsiteX1787" fmla="*/ 212407 w 420622"/>
                    <a:gd name="connsiteY1787" fmla="*/ 76200 h 429577"/>
                    <a:gd name="connsiteX1788" fmla="*/ 213360 w 420622"/>
                    <a:gd name="connsiteY1788" fmla="*/ 77153 h 429577"/>
                    <a:gd name="connsiteX1789" fmla="*/ 213360 w 420622"/>
                    <a:gd name="connsiteY1789" fmla="*/ 77153 h 429577"/>
                    <a:gd name="connsiteX1790" fmla="*/ 213360 w 420622"/>
                    <a:gd name="connsiteY1790" fmla="*/ 77153 h 429577"/>
                    <a:gd name="connsiteX1791" fmla="*/ 213360 w 420622"/>
                    <a:gd name="connsiteY1791" fmla="*/ 77153 h 429577"/>
                    <a:gd name="connsiteX1792" fmla="*/ 214313 w 420622"/>
                    <a:gd name="connsiteY1792" fmla="*/ 77153 h 429577"/>
                    <a:gd name="connsiteX1793" fmla="*/ 214313 w 420622"/>
                    <a:gd name="connsiteY1793" fmla="*/ 76200 h 429577"/>
                    <a:gd name="connsiteX1794" fmla="*/ 214313 w 420622"/>
                    <a:gd name="connsiteY1794" fmla="*/ 76200 h 429577"/>
                    <a:gd name="connsiteX1795" fmla="*/ 215265 w 420622"/>
                    <a:gd name="connsiteY1795" fmla="*/ 75247 h 429577"/>
                    <a:gd name="connsiteX1796" fmla="*/ 215265 w 420622"/>
                    <a:gd name="connsiteY1796" fmla="*/ 75247 h 429577"/>
                    <a:gd name="connsiteX1797" fmla="*/ 215265 w 420622"/>
                    <a:gd name="connsiteY1797" fmla="*/ 75247 h 429577"/>
                    <a:gd name="connsiteX1798" fmla="*/ 216218 w 420622"/>
                    <a:gd name="connsiteY1798" fmla="*/ 75247 h 429577"/>
                    <a:gd name="connsiteX1799" fmla="*/ 216218 w 420622"/>
                    <a:gd name="connsiteY1799" fmla="*/ 75247 h 429577"/>
                    <a:gd name="connsiteX1800" fmla="*/ 216218 w 420622"/>
                    <a:gd name="connsiteY1800" fmla="*/ 75247 h 429577"/>
                    <a:gd name="connsiteX1801" fmla="*/ 216218 w 420622"/>
                    <a:gd name="connsiteY1801" fmla="*/ 75247 h 429577"/>
                    <a:gd name="connsiteX1802" fmla="*/ 216218 w 420622"/>
                    <a:gd name="connsiteY1802" fmla="*/ 75247 h 429577"/>
                    <a:gd name="connsiteX1803" fmla="*/ 216218 w 420622"/>
                    <a:gd name="connsiteY1803" fmla="*/ 75247 h 429577"/>
                    <a:gd name="connsiteX1804" fmla="*/ 216218 w 420622"/>
                    <a:gd name="connsiteY1804" fmla="*/ 75247 h 429577"/>
                    <a:gd name="connsiteX1805" fmla="*/ 216218 w 420622"/>
                    <a:gd name="connsiteY1805" fmla="*/ 75247 h 429577"/>
                    <a:gd name="connsiteX1806" fmla="*/ 216218 w 420622"/>
                    <a:gd name="connsiteY1806" fmla="*/ 75247 h 429577"/>
                    <a:gd name="connsiteX1807" fmla="*/ 216218 w 420622"/>
                    <a:gd name="connsiteY1807" fmla="*/ 75247 h 429577"/>
                    <a:gd name="connsiteX1808" fmla="*/ 216218 w 420622"/>
                    <a:gd name="connsiteY1808" fmla="*/ 75247 h 429577"/>
                    <a:gd name="connsiteX1809" fmla="*/ 216218 w 420622"/>
                    <a:gd name="connsiteY1809" fmla="*/ 75247 h 429577"/>
                    <a:gd name="connsiteX1810" fmla="*/ 216218 w 420622"/>
                    <a:gd name="connsiteY1810" fmla="*/ 75247 h 429577"/>
                    <a:gd name="connsiteX1811" fmla="*/ 216218 w 420622"/>
                    <a:gd name="connsiteY1811" fmla="*/ 75247 h 429577"/>
                    <a:gd name="connsiteX1812" fmla="*/ 216218 w 420622"/>
                    <a:gd name="connsiteY1812" fmla="*/ 75247 h 429577"/>
                    <a:gd name="connsiteX1813" fmla="*/ 216218 w 420622"/>
                    <a:gd name="connsiteY1813" fmla="*/ 75247 h 429577"/>
                    <a:gd name="connsiteX1814" fmla="*/ 216218 w 420622"/>
                    <a:gd name="connsiteY1814" fmla="*/ 75247 h 429577"/>
                    <a:gd name="connsiteX1815" fmla="*/ 216218 w 420622"/>
                    <a:gd name="connsiteY1815" fmla="*/ 75247 h 429577"/>
                    <a:gd name="connsiteX1816" fmla="*/ 216218 w 420622"/>
                    <a:gd name="connsiteY1816" fmla="*/ 75247 h 429577"/>
                    <a:gd name="connsiteX1817" fmla="*/ 214313 w 420622"/>
                    <a:gd name="connsiteY1817" fmla="*/ 74295 h 429577"/>
                    <a:gd name="connsiteX1818" fmla="*/ 214313 w 420622"/>
                    <a:gd name="connsiteY1818" fmla="*/ 74295 h 429577"/>
                    <a:gd name="connsiteX1819" fmla="*/ 214313 w 420622"/>
                    <a:gd name="connsiteY1819" fmla="*/ 72390 h 429577"/>
                    <a:gd name="connsiteX1820" fmla="*/ 214313 w 420622"/>
                    <a:gd name="connsiteY1820" fmla="*/ 72390 h 429577"/>
                    <a:gd name="connsiteX1821" fmla="*/ 214313 w 420622"/>
                    <a:gd name="connsiteY1821" fmla="*/ 72390 h 429577"/>
                    <a:gd name="connsiteX1822" fmla="*/ 213360 w 420622"/>
                    <a:gd name="connsiteY1822" fmla="*/ 73342 h 429577"/>
                    <a:gd name="connsiteX1823" fmla="*/ 213360 w 420622"/>
                    <a:gd name="connsiteY1823" fmla="*/ 73342 h 429577"/>
                    <a:gd name="connsiteX1824" fmla="*/ 213360 w 420622"/>
                    <a:gd name="connsiteY1824" fmla="*/ 73342 h 429577"/>
                    <a:gd name="connsiteX1825" fmla="*/ 213360 w 420622"/>
                    <a:gd name="connsiteY1825" fmla="*/ 73342 h 429577"/>
                    <a:gd name="connsiteX1826" fmla="*/ 211455 w 420622"/>
                    <a:gd name="connsiteY1826" fmla="*/ 74295 h 429577"/>
                    <a:gd name="connsiteX1827" fmla="*/ 211455 w 420622"/>
                    <a:gd name="connsiteY1827" fmla="*/ 74295 h 429577"/>
                    <a:gd name="connsiteX1828" fmla="*/ 211455 w 420622"/>
                    <a:gd name="connsiteY1828" fmla="*/ 74295 h 429577"/>
                    <a:gd name="connsiteX1829" fmla="*/ 211455 w 420622"/>
                    <a:gd name="connsiteY1829" fmla="*/ 74295 h 429577"/>
                    <a:gd name="connsiteX1830" fmla="*/ 211455 w 420622"/>
                    <a:gd name="connsiteY1830" fmla="*/ 74295 h 429577"/>
                    <a:gd name="connsiteX1831" fmla="*/ 211455 w 420622"/>
                    <a:gd name="connsiteY1831" fmla="*/ 74295 h 429577"/>
                    <a:gd name="connsiteX1832" fmla="*/ 211455 w 420622"/>
                    <a:gd name="connsiteY1832" fmla="*/ 74295 h 429577"/>
                    <a:gd name="connsiteX1833" fmla="*/ 211455 w 420622"/>
                    <a:gd name="connsiteY1833" fmla="*/ 74295 h 429577"/>
                    <a:gd name="connsiteX1834" fmla="*/ 211455 w 420622"/>
                    <a:gd name="connsiteY1834" fmla="*/ 74295 h 429577"/>
                    <a:gd name="connsiteX1835" fmla="*/ 211455 w 420622"/>
                    <a:gd name="connsiteY1835" fmla="*/ 74295 h 429577"/>
                    <a:gd name="connsiteX1836" fmla="*/ 211455 w 420622"/>
                    <a:gd name="connsiteY1836" fmla="*/ 74295 h 429577"/>
                    <a:gd name="connsiteX1837" fmla="*/ 210502 w 420622"/>
                    <a:gd name="connsiteY1837" fmla="*/ 75247 h 429577"/>
                    <a:gd name="connsiteX1838" fmla="*/ 210502 w 420622"/>
                    <a:gd name="connsiteY1838" fmla="*/ 75247 h 429577"/>
                    <a:gd name="connsiteX1839" fmla="*/ 210502 w 420622"/>
                    <a:gd name="connsiteY1839" fmla="*/ 75247 h 429577"/>
                    <a:gd name="connsiteX1840" fmla="*/ 210502 w 420622"/>
                    <a:gd name="connsiteY1840" fmla="*/ 75247 h 429577"/>
                    <a:gd name="connsiteX1841" fmla="*/ 209550 w 420622"/>
                    <a:gd name="connsiteY1841" fmla="*/ 76200 h 429577"/>
                    <a:gd name="connsiteX1842" fmla="*/ 209550 w 420622"/>
                    <a:gd name="connsiteY1842" fmla="*/ 76200 h 429577"/>
                    <a:gd name="connsiteX1843" fmla="*/ 209550 w 420622"/>
                    <a:gd name="connsiteY1843" fmla="*/ 75247 h 429577"/>
                    <a:gd name="connsiteX1844" fmla="*/ 209550 w 420622"/>
                    <a:gd name="connsiteY1844" fmla="*/ 75247 h 429577"/>
                    <a:gd name="connsiteX1845" fmla="*/ 208598 w 420622"/>
                    <a:gd name="connsiteY1845" fmla="*/ 75247 h 429577"/>
                    <a:gd name="connsiteX1846" fmla="*/ 208598 w 420622"/>
                    <a:gd name="connsiteY1846" fmla="*/ 74295 h 429577"/>
                    <a:gd name="connsiteX1847" fmla="*/ 208598 w 420622"/>
                    <a:gd name="connsiteY1847" fmla="*/ 74295 h 429577"/>
                    <a:gd name="connsiteX1848" fmla="*/ 208598 w 420622"/>
                    <a:gd name="connsiteY1848" fmla="*/ 74295 h 429577"/>
                    <a:gd name="connsiteX1849" fmla="*/ 208598 w 420622"/>
                    <a:gd name="connsiteY1849" fmla="*/ 74295 h 429577"/>
                    <a:gd name="connsiteX1850" fmla="*/ 208598 w 420622"/>
                    <a:gd name="connsiteY1850" fmla="*/ 74295 h 429577"/>
                    <a:gd name="connsiteX1851" fmla="*/ 207645 w 420622"/>
                    <a:gd name="connsiteY1851" fmla="*/ 70485 h 429577"/>
                    <a:gd name="connsiteX1852" fmla="*/ 207645 w 420622"/>
                    <a:gd name="connsiteY1852" fmla="*/ 64770 h 429577"/>
                    <a:gd name="connsiteX1853" fmla="*/ 207645 w 420622"/>
                    <a:gd name="connsiteY1853" fmla="*/ 64770 h 429577"/>
                    <a:gd name="connsiteX1854" fmla="*/ 208598 w 420622"/>
                    <a:gd name="connsiteY1854" fmla="*/ 63817 h 429577"/>
                    <a:gd name="connsiteX1855" fmla="*/ 209550 w 420622"/>
                    <a:gd name="connsiteY1855" fmla="*/ 61913 h 429577"/>
                    <a:gd name="connsiteX1856" fmla="*/ 210502 w 420622"/>
                    <a:gd name="connsiteY1856" fmla="*/ 60007 h 429577"/>
                    <a:gd name="connsiteX1857" fmla="*/ 210502 w 420622"/>
                    <a:gd name="connsiteY1857" fmla="*/ 60007 h 429577"/>
                    <a:gd name="connsiteX1858" fmla="*/ 212407 w 420622"/>
                    <a:gd name="connsiteY1858" fmla="*/ 56197 h 429577"/>
                    <a:gd name="connsiteX1859" fmla="*/ 212407 w 420622"/>
                    <a:gd name="connsiteY1859" fmla="*/ 56197 h 429577"/>
                    <a:gd name="connsiteX1860" fmla="*/ 212407 w 420622"/>
                    <a:gd name="connsiteY1860" fmla="*/ 56197 h 429577"/>
                    <a:gd name="connsiteX1861" fmla="*/ 212407 w 420622"/>
                    <a:gd name="connsiteY1861" fmla="*/ 56197 h 429577"/>
                    <a:gd name="connsiteX1862" fmla="*/ 212407 w 420622"/>
                    <a:gd name="connsiteY1862" fmla="*/ 55245 h 429577"/>
                    <a:gd name="connsiteX1863" fmla="*/ 212407 w 420622"/>
                    <a:gd name="connsiteY1863" fmla="*/ 55245 h 429577"/>
                    <a:gd name="connsiteX1864" fmla="*/ 212407 w 420622"/>
                    <a:gd name="connsiteY1864" fmla="*/ 55245 h 429577"/>
                    <a:gd name="connsiteX1865" fmla="*/ 212407 w 420622"/>
                    <a:gd name="connsiteY1865" fmla="*/ 55245 h 429577"/>
                    <a:gd name="connsiteX1866" fmla="*/ 212407 w 420622"/>
                    <a:gd name="connsiteY1866" fmla="*/ 55245 h 429577"/>
                    <a:gd name="connsiteX1867" fmla="*/ 212407 w 420622"/>
                    <a:gd name="connsiteY1867" fmla="*/ 55245 h 429577"/>
                    <a:gd name="connsiteX1868" fmla="*/ 211455 w 420622"/>
                    <a:gd name="connsiteY1868" fmla="*/ 53340 h 429577"/>
                    <a:gd name="connsiteX1869" fmla="*/ 211455 w 420622"/>
                    <a:gd name="connsiteY1869" fmla="*/ 53340 h 429577"/>
                    <a:gd name="connsiteX1870" fmla="*/ 211455 w 420622"/>
                    <a:gd name="connsiteY1870" fmla="*/ 53340 h 429577"/>
                    <a:gd name="connsiteX1871" fmla="*/ 211455 w 420622"/>
                    <a:gd name="connsiteY1871" fmla="*/ 53340 h 429577"/>
                    <a:gd name="connsiteX1872" fmla="*/ 211455 w 420622"/>
                    <a:gd name="connsiteY1872" fmla="*/ 53340 h 429577"/>
                    <a:gd name="connsiteX1873" fmla="*/ 211455 w 420622"/>
                    <a:gd name="connsiteY1873" fmla="*/ 53340 h 429577"/>
                    <a:gd name="connsiteX1874" fmla="*/ 210502 w 420622"/>
                    <a:gd name="connsiteY1874" fmla="*/ 53340 h 429577"/>
                    <a:gd name="connsiteX1875" fmla="*/ 210502 w 420622"/>
                    <a:gd name="connsiteY1875" fmla="*/ 53340 h 429577"/>
                    <a:gd name="connsiteX1876" fmla="*/ 210502 w 420622"/>
                    <a:gd name="connsiteY1876" fmla="*/ 53340 h 429577"/>
                    <a:gd name="connsiteX1877" fmla="*/ 210502 w 420622"/>
                    <a:gd name="connsiteY1877" fmla="*/ 53340 h 429577"/>
                    <a:gd name="connsiteX1878" fmla="*/ 209550 w 420622"/>
                    <a:gd name="connsiteY1878" fmla="*/ 53340 h 429577"/>
                    <a:gd name="connsiteX1879" fmla="*/ 208598 w 420622"/>
                    <a:gd name="connsiteY1879" fmla="*/ 54292 h 429577"/>
                    <a:gd name="connsiteX1880" fmla="*/ 208598 w 420622"/>
                    <a:gd name="connsiteY1880" fmla="*/ 54292 h 429577"/>
                    <a:gd name="connsiteX1881" fmla="*/ 208598 w 420622"/>
                    <a:gd name="connsiteY1881" fmla="*/ 54292 h 429577"/>
                    <a:gd name="connsiteX1882" fmla="*/ 208598 w 420622"/>
                    <a:gd name="connsiteY1882" fmla="*/ 54292 h 429577"/>
                    <a:gd name="connsiteX1883" fmla="*/ 208598 w 420622"/>
                    <a:gd name="connsiteY1883" fmla="*/ 54292 h 429577"/>
                    <a:gd name="connsiteX1884" fmla="*/ 208598 w 420622"/>
                    <a:gd name="connsiteY1884" fmla="*/ 54292 h 429577"/>
                    <a:gd name="connsiteX1885" fmla="*/ 208598 w 420622"/>
                    <a:gd name="connsiteY1885" fmla="*/ 54292 h 429577"/>
                    <a:gd name="connsiteX1886" fmla="*/ 208598 w 420622"/>
                    <a:gd name="connsiteY1886" fmla="*/ 54292 h 429577"/>
                    <a:gd name="connsiteX1887" fmla="*/ 208598 w 420622"/>
                    <a:gd name="connsiteY1887" fmla="*/ 54292 h 429577"/>
                    <a:gd name="connsiteX1888" fmla="*/ 208598 w 420622"/>
                    <a:gd name="connsiteY1888" fmla="*/ 54292 h 429577"/>
                    <a:gd name="connsiteX1889" fmla="*/ 208598 w 420622"/>
                    <a:gd name="connsiteY1889" fmla="*/ 54292 h 429577"/>
                    <a:gd name="connsiteX1890" fmla="*/ 208598 w 420622"/>
                    <a:gd name="connsiteY1890" fmla="*/ 54292 h 429577"/>
                    <a:gd name="connsiteX1891" fmla="*/ 208598 w 420622"/>
                    <a:gd name="connsiteY1891" fmla="*/ 54292 h 429577"/>
                    <a:gd name="connsiteX1892" fmla="*/ 208598 w 420622"/>
                    <a:gd name="connsiteY1892" fmla="*/ 54292 h 429577"/>
                    <a:gd name="connsiteX1893" fmla="*/ 208598 w 420622"/>
                    <a:gd name="connsiteY1893" fmla="*/ 54292 h 429577"/>
                    <a:gd name="connsiteX1894" fmla="*/ 208598 w 420622"/>
                    <a:gd name="connsiteY1894" fmla="*/ 57150 h 429577"/>
                    <a:gd name="connsiteX1895" fmla="*/ 208598 w 420622"/>
                    <a:gd name="connsiteY1895" fmla="*/ 57150 h 429577"/>
                    <a:gd name="connsiteX1896" fmla="*/ 208598 w 420622"/>
                    <a:gd name="connsiteY1896" fmla="*/ 57150 h 429577"/>
                    <a:gd name="connsiteX1897" fmla="*/ 207645 w 420622"/>
                    <a:gd name="connsiteY1897" fmla="*/ 60007 h 429577"/>
                    <a:gd name="connsiteX1898" fmla="*/ 207645 w 420622"/>
                    <a:gd name="connsiteY1898" fmla="*/ 60007 h 429577"/>
                    <a:gd name="connsiteX1899" fmla="*/ 207645 w 420622"/>
                    <a:gd name="connsiteY1899" fmla="*/ 60007 h 429577"/>
                    <a:gd name="connsiteX1900" fmla="*/ 207645 w 420622"/>
                    <a:gd name="connsiteY1900" fmla="*/ 60007 h 429577"/>
                    <a:gd name="connsiteX1901" fmla="*/ 207645 w 420622"/>
                    <a:gd name="connsiteY1901" fmla="*/ 60007 h 429577"/>
                    <a:gd name="connsiteX1902" fmla="*/ 207645 w 420622"/>
                    <a:gd name="connsiteY1902" fmla="*/ 60007 h 429577"/>
                    <a:gd name="connsiteX1903" fmla="*/ 207645 w 420622"/>
                    <a:gd name="connsiteY1903" fmla="*/ 60007 h 429577"/>
                    <a:gd name="connsiteX1904" fmla="*/ 207645 w 420622"/>
                    <a:gd name="connsiteY1904" fmla="*/ 60007 h 429577"/>
                    <a:gd name="connsiteX1905" fmla="*/ 207645 w 420622"/>
                    <a:gd name="connsiteY1905" fmla="*/ 60007 h 429577"/>
                    <a:gd name="connsiteX1906" fmla="*/ 207645 w 420622"/>
                    <a:gd name="connsiteY1906" fmla="*/ 60007 h 429577"/>
                    <a:gd name="connsiteX1907" fmla="*/ 207645 w 420622"/>
                    <a:gd name="connsiteY1907" fmla="*/ 60007 h 429577"/>
                    <a:gd name="connsiteX1908" fmla="*/ 207645 w 420622"/>
                    <a:gd name="connsiteY1908" fmla="*/ 60007 h 429577"/>
                    <a:gd name="connsiteX1909" fmla="*/ 206693 w 420622"/>
                    <a:gd name="connsiteY1909" fmla="*/ 60960 h 429577"/>
                    <a:gd name="connsiteX1910" fmla="*/ 206693 w 420622"/>
                    <a:gd name="connsiteY1910" fmla="*/ 60960 h 429577"/>
                    <a:gd name="connsiteX1911" fmla="*/ 206693 w 420622"/>
                    <a:gd name="connsiteY1911" fmla="*/ 60960 h 429577"/>
                    <a:gd name="connsiteX1912" fmla="*/ 206693 w 420622"/>
                    <a:gd name="connsiteY1912" fmla="*/ 60960 h 429577"/>
                    <a:gd name="connsiteX1913" fmla="*/ 206693 w 420622"/>
                    <a:gd name="connsiteY1913" fmla="*/ 60960 h 429577"/>
                    <a:gd name="connsiteX1914" fmla="*/ 206693 w 420622"/>
                    <a:gd name="connsiteY1914" fmla="*/ 60960 h 429577"/>
                    <a:gd name="connsiteX1915" fmla="*/ 206693 w 420622"/>
                    <a:gd name="connsiteY1915" fmla="*/ 60960 h 429577"/>
                    <a:gd name="connsiteX1916" fmla="*/ 206693 w 420622"/>
                    <a:gd name="connsiteY1916" fmla="*/ 61913 h 429577"/>
                    <a:gd name="connsiteX1917" fmla="*/ 206693 w 420622"/>
                    <a:gd name="connsiteY1917" fmla="*/ 61913 h 429577"/>
                    <a:gd name="connsiteX1918" fmla="*/ 206693 w 420622"/>
                    <a:gd name="connsiteY1918" fmla="*/ 61913 h 429577"/>
                    <a:gd name="connsiteX1919" fmla="*/ 206693 w 420622"/>
                    <a:gd name="connsiteY1919" fmla="*/ 62865 h 429577"/>
                    <a:gd name="connsiteX1920" fmla="*/ 206693 w 420622"/>
                    <a:gd name="connsiteY1920" fmla="*/ 62865 h 429577"/>
                    <a:gd name="connsiteX1921" fmla="*/ 206693 w 420622"/>
                    <a:gd name="connsiteY1921" fmla="*/ 64770 h 429577"/>
                    <a:gd name="connsiteX1922" fmla="*/ 206693 w 420622"/>
                    <a:gd name="connsiteY1922" fmla="*/ 64770 h 429577"/>
                    <a:gd name="connsiteX1923" fmla="*/ 206693 w 420622"/>
                    <a:gd name="connsiteY1923" fmla="*/ 66675 h 429577"/>
                    <a:gd name="connsiteX1924" fmla="*/ 206693 w 420622"/>
                    <a:gd name="connsiteY1924" fmla="*/ 66675 h 429577"/>
                    <a:gd name="connsiteX1925" fmla="*/ 206693 w 420622"/>
                    <a:gd name="connsiteY1925" fmla="*/ 66675 h 429577"/>
                    <a:gd name="connsiteX1926" fmla="*/ 206693 w 420622"/>
                    <a:gd name="connsiteY1926" fmla="*/ 66675 h 429577"/>
                    <a:gd name="connsiteX1927" fmla="*/ 206693 w 420622"/>
                    <a:gd name="connsiteY1927" fmla="*/ 66675 h 429577"/>
                    <a:gd name="connsiteX1928" fmla="*/ 206693 w 420622"/>
                    <a:gd name="connsiteY1928" fmla="*/ 70485 h 429577"/>
                    <a:gd name="connsiteX1929" fmla="*/ 206693 w 420622"/>
                    <a:gd name="connsiteY1929" fmla="*/ 70485 h 429577"/>
                    <a:gd name="connsiteX1930" fmla="*/ 206693 w 420622"/>
                    <a:gd name="connsiteY1930" fmla="*/ 70485 h 429577"/>
                    <a:gd name="connsiteX1931" fmla="*/ 206693 w 420622"/>
                    <a:gd name="connsiteY1931" fmla="*/ 70485 h 429577"/>
                    <a:gd name="connsiteX1932" fmla="*/ 206693 w 420622"/>
                    <a:gd name="connsiteY1932" fmla="*/ 70485 h 429577"/>
                    <a:gd name="connsiteX1933" fmla="*/ 206693 w 420622"/>
                    <a:gd name="connsiteY1933" fmla="*/ 70485 h 429577"/>
                    <a:gd name="connsiteX1934" fmla="*/ 206693 w 420622"/>
                    <a:gd name="connsiteY1934" fmla="*/ 70485 h 429577"/>
                    <a:gd name="connsiteX1935" fmla="*/ 206693 w 420622"/>
                    <a:gd name="connsiteY1935" fmla="*/ 70485 h 429577"/>
                    <a:gd name="connsiteX1936" fmla="*/ 206693 w 420622"/>
                    <a:gd name="connsiteY1936" fmla="*/ 70485 h 429577"/>
                    <a:gd name="connsiteX1937" fmla="*/ 206693 w 420622"/>
                    <a:gd name="connsiteY1937" fmla="*/ 70485 h 429577"/>
                    <a:gd name="connsiteX1938" fmla="*/ 205740 w 420622"/>
                    <a:gd name="connsiteY1938" fmla="*/ 72390 h 429577"/>
                    <a:gd name="connsiteX1939" fmla="*/ 206693 w 420622"/>
                    <a:gd name="connsiteY1939" fmla="*/ 72390 h 429577"/>
                    <a:gd name="connsiteX1940" fmla="*/ 206693 w 420622"/>
                    <a:gd name="connsiteY1940" fmla="*/ 71438 h 429577"/>
                    <a:gd name="connsiteX1941" fmla="*/ 206693 w 420622"/>
                    <a:gd name="connsiteY1941" fmla="*/ 71438 h 429577"/>
                    <a:gd name="connsiteX1942" fmla="*/ 206693 w 420622"/>
                    <a:gd name="connsiteY1942" fmla="*/ 71438 h 429577"/>
                    <a:gd name="connsiteX1943" fmla="*/ 206693 w 420622"/>
                    <a:gd name="connsiteY1943" fmla="*/ 71438 h 429577"/>
                    <a:gd name="connsiteX1944" fmla="*/ 206693 w 420622"/>
                    <a:gd name="connsiteY1944" fmla="*/ 71438 h 429577"/>
                    <a:gd name="connsiteX1945" fmla="*/ 206693 w 420622"/>
                    <a:gd name="connsiteY1945" fmla="*/ 71438 h 429577"/>
                    <a:gd name="connsiteX1946" fmla="*/ 207645 w 420622"/>
                    <a:gd name="connsiteY1946" fmla="*/ 75247 h 429577"/>
                    <a:gd name="connsiteX1947" fmla="*/ 207645 w 420622"/>
                    <a:gd name="connsiteY1947" fmla="*/ 75247 h 429577"/>
                    <a:gd name="connsiteX1948" fmla="*/ 206693 w 420622"/>
                    <a:gd name="connsiteY1948" fmla="*/ 76200 h 429577"/>
                    <a:gd name="connsiteX1949" fmla="*/ 206693 w 420622"/>
                    <a:gd name="connsiteY1949" fmla="*/ 76200 h 429577"/>
                    <a:gd name="connsiteX1950" fmla="*/ 206693 w 420622"/>
                    <a:gd name="connsiteY1950" fmla="*/ 76200 h 429577"/>
                    <a:gd name="connsiteX1951" fmla="*/ 205740 w 420622"/>
                    <a:gd name="connsiteY1951" fmla="*/ 76200 h 429577"/>
                    <a:gd name="connsiteX1952" fmla="*/ 204788 w 420622"/>
                    <a:gd name="connsiteY1952" fmla="*/ 76200 h 429577"/>
                    <a:gd name="connsiteX1953" fmla="*/ 204788 w 420622"/>
                    <a:gd name="connsiteY1953" fmla="*/ 76200 h 429577"/>
                    <a:gd name="connsiteX1954" fmla="*/ 204788 w 420622"/>
                    <a:gd name="connsiteY1954" fmla="*/ 76200 h 429577"/>
                    <a:gd name="connsiteX1955" fmla="*/ 204788 w 420622"/>
                    <a:gd name="connsiteY1955" fmla="*/ 76200 h 429577"/>
                    <a:gd name="connsiteX1956" fmla="*/ 204788 w 420622"/>
                    <a:gd name="connsiteY1956" fmla="*/ 76200 h 429577"/>
                    <a:gd name="connsiteX1957" fmla="*/ 204788 w 420622"/>
                    <a:gd name="connsiteY1957" fmla="*/ 76200 h 429577"/>
                    <a:gd name="connsiteX1958" fmla="*/ 204788 w 420622"/>
                    <a:gd name="connsiteY1958" fmla="*/ 76200 h 429577"/>
                    <a:gd name="connsiteX1959" fmla="*/ 204788 w 420622"/>
                    <a:gd name="connsiteY1959" fmla="*/ 76200 h 429577"/>
                    <a:gd name="connsiteX1960" fmla="*/ 204788 w 420622"/>
                    <a:gd name="connsiteY1960" fmla="*/ 76200 h 429577"/>
                    <a:gd name="connsiteX1961" fmla="*/ 204788 w 420622"/>
                    <a:gd name="connsiteY1961" fmla="*/ 76200 h 429577"/>
                    <a:gd name="connsiteX1962" fmla="*/ 204788 w 420622"/>
                    <a:gd name="connsiteY1962" fmla="*/ 76200 h 429577"/>
                    <a:gd name="connsiteX1963" fmla="*/ 205740 w 420622"/>
                    <a:gd name="connsiteY1963" fmla="*/ 76200 h 429577"/>
                    <a:gd name="connsiteX1964" fmla="*/ 205740 w 420622"/>
                    <a:gd name="connsiteY1964" fmla="*/ 77153 h 429577"/>
                    <a:gd name="connsiteX1965" fmla="*/ 206693 w 420622"/>
                    <a:gd name="connsiteY1965" fmla="*/ 77153 h 429577"/>
                    <a:gd name="connsiteX1966" fmla="*/ 206693 w 420622"/>
                    <a:gd name="connsiteY1966" fmla="*/ 77153 h 429577"/>
                    <a:gd name="connsiteX1967" fmla="*/ 205740 w 420622"/>
                    <a:gd name="connsiteY1967" fmla="*/ 78105 h 429577"/>
                    <a:gd name="connsiteX1968" fmla="*/ 205740 w 420622"/>
                    <a:gd name="connsiteY1968" fmla="*/ 78105 h 429577"/>
                    <a:gd name="connsiteX1969" fmla="*/ 205740 w 420622"/>
                    <a:gd name="connsiteY1969" fmla="*/ 78105 h 429577"/>
                    <a:gd name="connsiteX1970" fmla="*/ 204788 w 420622"/>
                    <a:gd name="connsiteY1970" fmla="*/ 79057 h 429577"/>
                    <a:gd name="connsiteX1971" fmla="*/ 204788 w 420622"/>
                    <a:gd name="connsiteY1971" fmla="*/ 79057 h 429577"/>
                    <a:gd name="connsiteX1972" fmla="*/ 203835 w 420622"/>
                    <a:gd name="connsiteY1972" fmla="*/ 79057 h 429577"/>
                    <a:gd name="connsiteX1973" fmla="*/ 204788 w 420622"/>
                    <a:gd name="connsiteY1973" fmla="*/ 79057 h 429577"/>
                    <a:gd name="connsiteX1974" fmla="*/ 203835 w 420622"/>
                    <a:gd name="connsiteY1974" fmla="*/ 79057 h 429577"/>
                    <a:gd name="connsiteX1975" fmla="*/ 203835 w 420622"/>
                    <a:gd name="connsiteY1975" fmla="*/ 79057 h 429577"/>
                    <a:gd name="connsiteX1976" fmla="*/ 203835 w 420622"/>
                    <a:gd name="connsiteY1976" fmla="*/ 79057 h 429577"/>
                    <a:gd name="connsiteX1977" fmla="*/ 203835 w 420622"/>
                    <a:gd name="connsiteY1977" fmla="*/ 79057 h 429577"/>
                    <a:gd name="connsiteX1978" fmla="*/ 203835 w 420622"/>
                    <a:gd name="connsiteY1978" fmla="*/ 79057 h 429577"/>
                    <a:gd name="connsiteX1979" fmla="*/ 203835 w 420622"/>
                    <a:gd name="connsiteY1979" fmla="*/ 79057 h 429577"/>
                    <a:gd name="connsiteX1980" fmla="*/ 203835 w 420622"/>
                    <a:gd name="connsiteY1980" fmla="*/ 79057 h 429577"/>
                    <a:gd name="connsiteX1981" fmla="*/ 203835 w 420622"/>
                    <a:gd name="connsiteY1981" fmla="*/ 79057 h 429577"/>
                    <a:gd name="connsiteX1982" fmla="*/ 203835 w 420622"/>
                    <a:gd name="connsiteY1982" fmla="*/ 79057 h 429577"/>
                    <a:gd name="connsiteX1983" fmla="*/ 203835 w 420622"/>
                    <a:gd name="connsiteY1983" fmla="*/ 79057 h 429577"/>
                    <a:gd name="connsiteX1984" fmla="*/ 203835 w 420622"/>
                    <a:gd name="connsiteY1984" fmla="*/ 80010 h 429577"/>
                    <a:gd name="connsiteX1985" fmla="*/ 203835 w 420622"/>
                    <a:gd name="connsiteY1985" fmla="*/ 80010 h 429577"/>
                    <a:gd name="connsiteX1986" fmla="*/ 203835 w 420622"/>
                    <a:gd name="connsiteY1986" fmla="*/ 80010 h 429577"/>
                    <a:gd name="connsiteX1987" fmla="*/ 203835 w 420622"/>
                    <a:gd name="connsiteY1987" fmla="*/ 80963 h 429577"/>
                    <a:gd name="connsiteX1988" fmla="*/ 203835 w 420622"/>
                    <a:gd name="connsiteY1988" fmla="*/ 81915 h 429577"/>
                    <a:gd name="connsiteX1989" fmla="*/ 203835 w 420622"/>
                    <a:gd name="connsiteY1989" fmla="*/ 81915 h 429577"/>
                    <a:gd name="connsiteX1990" fmla="*/ 203835 w 420622"/>
                    <a:gd name="connsiteY1990" fmla="*/ 81915 h 429577"/>
                    <a:gd name="connsiteX1991" fmla="*/ 202882 w 420622"/>
                    <a:gd name="connsiteY1991" fmla="*/ 83820 h 429577"/>
                    <a:gd name="connsiteX1992" fmla="*/ 202882 w 420622"/>
                    <a:gd name="connsiteY1992" fmla="*/ 85725 h 429577"/>
                    <a:gd name="connsiteX1993" fmla="*/ 202882 w 420622"/>
                    <a:gd name="connsiteY1993" fmla="*/ 86678 h 429577"/>
                    <a:gd name="connsiteX1994" fmla="*/ 201930 w 420622"/>
                    <a:gd name="connsiteY1994" fmla="*/ 87630 h 429577"/>
                    <a:gd name="connsiteX1995" fmla="*/ 201930 w 420622"/>
                    <a:gd name="connsiteY1995" fmla="*/ 87630 h 429577"/>
                    <a:gd name="connsiteX1996" fmla="*/ 201930 w 420622"/>
                    <a:gd name="connsiteY1996" fmla="*/ 87630 h 429577"/>
                    <a:gd name="connsiteX1997" fmla="*/ 201930 w 420622"/>
                    <a:gd name="connsiteY1997" fmla="*/ 87630 h 429577"/>
                    <a:gd name="connsiteX1998" fmla="*/ 200977 w 420622"/>
                    <a:gd name="connsiteY1998" fmla="*/ 88582 h 429577"/>
                    <a:gd name="connsiteX1999" fmla="*/ 200977 w 420622"/>
                    <a:gd name="connsiteY1999" fmla="*/ 90488 h 429577"/>
                    <a:gd name="connsiteX2000" fmla="*/ 200025 w 420622"/>
                    <a:gd name="connsiteY2000" fmla="*/ 91440 h 429577"/>
                    <a:gd name="connsiteX2001" fmla="*/ 200025 w 420622"/>
                    <a:gd name="connsiteY2001" fmla="*/ 91440 h 429577"/>
                    <a:gd name="connsiteX2002" fmla="*/ 200025 w 420622"/>
                    <a:gd name="connsiteY2002" fmla="*/ 91440 h 429577"/>
                    <a:gd name="connsiteX2003" fmla="*/ 200025 w 420622"/>
                    <a:gd name="connsiteY2003" fmla="*/ 91440 h 429577"/>
                    <a:gd name="connsiteX2004" fmla="*/ 200025 w 420622"/>
                    <a:gd name="connsiteY2004" fmla="*/ 91440 h 429577"/>
                    <a:gd name="connsiteX2005" fmla="*/ 200025 w 420622"/>
                    <a:gd name="connsiteY2005" fmla="*/ 91440 h 429577"/>
                    <a:gd name="connsiteX2006" fmla="*/ 200025 w 420622"/>
                    <a:gd name="connsiteY2006" fmla="*/ 91440 h 429577"/>
                    <a:gd name="connsiteX2007" fmla="*/ 200025 w 420622"/>
                    <a:gd name="connsiteY2007" fmla="*/ 91440 h 429577"/>
                    <a:gd name="connsiteX2008" fmla="*/ 200025 w 420622"/>
                    <a:gd name="connsiteY2008" fmla="*/ 91440 h 429577"/>
                    <a:gd name="connsiteX2009" fmla="*/ 200025 w 420622"/>
                    <a:gd name="connsiteY2009" fmla="*/ 91440 h 429577"/>
                    <a:gd name="connsiteX2010" fmla="*/ 200025 w 420622"/>
                    <a:gd name="connsiteY2010" fmla="*/ 91440 h 429577"/>
                    <a:gd name="connsiteX2011" fmla="*/ 199073 w 420622"/>
                    <a:gd name="connsiteY2011" fmla="*/ 91440 h 429577"/>
                    <a:gd name="connsiteX2012" fmla="*/ 199073 w 420622"/>
                    <a:gd name="connsiteY2012" fmla="*/ 91440 h 429577"/>
                    <a:gd name="connsiteX2013" fmla="*/ 199073 w 420622"/>
                    <a:gd name="connsiteY2013" fmla="*/ 91440 h 429577"/>
                    <a:gd name="connsiteX2014" fmla="*/ 199073 w 420622"/>
                    <a:gd name="connsiteY2014" fmla="*/ 90488 h 429577"/>
                    <a:gd name="connsiteX2015" fmla="*/ 198120 w 420622"/>
                    <a:gd name="connsiteY2015" fmla="*/ 92392 h 429577"/>
                    <a:gd name="connsiteX2016" fmla="*/ 197168 w 420622"/>
                    <a:gd name="connsiteY2016" fmla="*/ 93345 h 429577"/>
                    <a:gd name="connsiteX2017" fmla="*/ 197168 w 420622"/>
                    <a:gd name="connsiteY2017" fmla="*/ 93345 h 429577"/>
                    <a:gd name="connsiteX2018" fmla="*/ 197168 w 420622"/>
                    <a:gd name="connsiteY2018" fmla="*/ 93345 h 429577"/>
                    <a:gd name="connsiteX2019" fmla="*/ 197168 w 420622"/>
                    <a:gd name="connsiteY2019" fmla="*/ 93345 h 429577"/>
                    <a:gd name="connsiteX2020" fmla="*/ 197168 w 420622"/>
                    <a:gd name="connsiteY2020" fmla="*/ 92392 h 429577"/>
                    <a:gd name="connsiteX2021" fmla="*/ 197168 w 420622"/>
                    <a:gd name="connsiteY2021" fmla="*/ 92392 h 429577"/>
                    <a:gd name="connsiteX2022" fmla="*/ 196215 w 420622"/>
                    <a:gd name="connsiteY2022" fmla="*/ 92392 h 429577"/>
                    <a:gd name="connsiteX2023" fmla="*/ 196215 w 420622"/>
                    <a:gd name="connsiteY2023" fmla="*/ 92392 h 429577"/>
                    <a:gd name="connsiteX2024" fmla="*/ 196215 w 420622"/>
                    <a:gd name="connsiteY2024" fmla="*/ 91440 h 429577"/>
                    <a:gd name="connsiteX2025" fmla="*/ 197168 w 420622"/>
                    <a:gd name="connsiteY2025" fmla="*/ 91440 h 429577"/>
                    <a:gd name="connsiteX2026" fmla="*/ 197168 w 420622"/>
                    <a:gd name="connsiteY2026" fmla="*/ 91440 h 429577"/>
                    <a:gd name="connsiteX2027" fmla="*/ 197168 w 420622"/>
                    <a:gd name="connsiteY2027" fmla="*/ 91440 h 429577"/>
                    <a:gd name="connsiteX2028" fmla="*/ 198120 w 420622"/>
                    <a:gd name="connsiteY2028" fmla="*/ 91440 h 429577"/>
                    <a:gd name="connsiteX2029" fmla="*/ 199073 w 420622"/>
                    <a:gd name="connsiteY2029" fmla="*/ 90488 h 429577"/>
                    <a:gd name="connsiteX2030" fmla="*/ 199073 w 420622"/>
                    <a:gd name="connsiteY2030" fmla="*/ 89535 h 429577"/>
                    <a:gd name="connsiteX2031" fmla="*/ 200025 w 420622"/>
                    <a:gd name="connsiteY2031" fmla="*/ 89535 h 429577"/>
                    <a:gd name="connsiteX2032" fmla="*/ 200025 w 420622"/>
                    <a:gd name="connsiteY2032" fmla="*/ 88582 h 429577"/>
                    <a:gd name="connsiteX2033" fmla="*/ 199073 w 420622"/>
                    <a:gd name="connsiteY2033" fmla="*/ 87630 h 429577"/>
                    <a:gd name="connsiteX2034" fmla="*/ 199073 w 420622"/>
                    <a:gd name="connsiteY2034" fmla="*/ 87630 h 429577"/>
                    <a:gd name="connsiteX2035" fmla="*/ 199073 w 420622"/>
                    <a:gd name="connsiteY2035" fmla="*/ 87630 h 429577"/>
                    <a:gd name="connsiteX2036" fmla="*/ 199073 w 420622"/>
                    <a:gd name="connsiteY2036" fmla="*/ 86678 h 429577"/>
                    <a:gd name="connsiteX2037" fmla="*/ 199073 w 420622"/>
                    <a:gd name="connsiteY2037" fmla="*/ 85725 h 429577"/>
                    <a:gd name="connsiteX2038" fmla="*/ 199073 w 420622"/>
                    <a:gd name="connsiteY2038" fmla="*/ 83820 h 429577"/>
                    <a:gd name="connsiteX2039" fmla="*/ 199073 w 420622"/>
                    <a:gd name="connsiteY2039" fmla="*/ 83820 h 429577"/>
                    <a:gd name="connsiteX2040" fmla="*/ 199073 w 420622"/>
                    <a:gd name="connsiteY2040" fmla="*/ 82867 h 429577"/>
                    <a:gd name="connsiteX2041" fmla="*/ 199073 w 420622"/>
                    <a:gd name="connsiteY2041" fmla="*/ 80963 h 429577"/>
                    <a:gd name="connsiteX2042" fmla="*/ 199073 w 420622"/>
                    <a:gd name="connsiteY2042" fmla="*/ 80963 h 429577"/>
                    <a:gd name="connsiteX2043" fmla="*/ 199073 w 420622"/>
                    <a:gd name="connsiteY2043" fmla="*/ 79057 h 429577"/>
                    <a:gd name="connsiteX2044" fmla="*/ 199073 w 420622"/>
                    <a:gd name="connsiteY2044" fmla="*/ 79057 h 429577"/>
                    <a:gd name="connsiteX2045" fmla="*/ 199073 w 420622"/>
                    <a:gd name="connsiteY2045" fmla="*/ 79057 h 429577"/>
                    <a:gd name="connsiteX2046" fmla="*/ 199073 w 420622"/>
                    <a:gd name="connsiteY2046" fmla="*/ 79057 h 429577"/>
                    <a:gd name="connsiteX2047" fmla="*/ 199073 w 420622"/>
                    <a:gd name="connsiteY2047" fmla="*/ 78105 h 429577"/>
                    <a:gd name="connsiteX2048" fmla="*/ 199073 w 420622"/>
                    <a:gd name="connsiteY2048" fmla="*/ 78105 h 429577"/>
                    <a:gd name="connsiteX2049" fmla="*/ 199073 w 420622"/>
                    <a:gd name="connsiteY2049" fmla="*/ 77153 h 429577"/>
                    <a:gd name="connsiteX2050" fmla="*/ 199073 w 420622"/>
                    <a:gd name="connsiteY2050" fmla="*/ 77153 h 429577"/>
                    <a:gd name="connsiteX2051" fmla="*/ 199073 w 420622"/>
                    <a:gd name="connsiteY2051" fmla="*/ 75247 h 429577"/>
                    <a:gd name="connsiteX2052" fmla="*/ 198120 w 420622"/>
                    <a:gd name="connsiteY2052" fmla="*/ 77153 h 429577"/>
                    <a:gd name="connsiteX2053" fmla="*/ 197168 w 420622"/>
                    <a:gd name="connsiteY2053" fmla="*/ 77153 h 429577"/>
                    <a:gd name="connsiteX2054" fmla="*/ 196215 w 420622"/>
                    <a:gd name="connsiteY2054" fmla="*/ 77153 h 429577"/>
                    <a:gd name="connsiteX2055" fmla="*/ 195263 w 420622"/>
                    <a:gd name="connsiteY2055" fmla="*/ 78105 h 429577"/>
                    <a:gd name="connsiteX2056" fmla="*/ 195263 w 420622"/>
                    <a:gd name="connsiteY2056" fmla="*/ 78105 h 429577"/>
                    <a:gd name="connsiteX2057" fmla="*/ 195263 w 420622"/>
                    <a:gd name="connsiteY2057" fmla="*/ 78105 h 429577"/>
                    <a:gd name="connsiteX2058" fmla="*/ 195263 w 420622"/>
                    <a:gd name="connsiteY2058" fmla="*/ 78105 h 429577"/>
                    <a:gd name="connsiteX2059" fmla="*/ 195263 w 420622"/>
                    <a:gd name="connsiteY2059" fmla="*/ 79057 h 429577"/>
                    <a:gd name="connsiteX2060" fmla="*/ 195263 w 420622"/>
                    <a:gd name="connsiteY2060" fmla="*/ 79057 h 429577"/>
                    <a:gd name="connsiteX2061" fmla="*/ 194310 w 420622"/>
                    <a:gd name="connsiteY2061" fmla="*/ 80963 h 429577"/>
                    <a:gd name="connsiteX2062" fmla="*/ 194310 w 420622"/>
                    <a:gd name="connsiteY2062" fmla="*/ 80963 h 429577"/>
                    <a:gd name="connsiteX2063" fmla="*/ 194310 w 420622"/>
                    <a:gd name="connsiteY2063" fmla="*/ 80963 h 429577"/>
                    <a:gd name="connsiteX2064" fmla="*/ 193357 w 420622"/>
                    <a:gd name="connsiteY2064" fmla="*/ 80963 h 429577"/>
                    <a:gd name="connsiteX2065" fmla="*/ 193357 w 420622"/>
                    <a:gd name="connsiteY2065" fmla="*/ 80963 h 429577"/>
                    <a:gd name="connsiteX2066" fmla="*/ 192405 w 420622"/>
                    <a:gd name="connsiteY2066" fmla="*/ 80963 h 429577"/>
                    <a:gd name="connsiteX2067" fmla="*/ 192405 w 420622"/>
                    <a:gd name="connsiteY2067" fmla="*/ 80963 h 429577"/>
                    <a:gd name="connsiteX2068" fmla="*/ 192405 w 420622"/>
                    <a:gd name="connsiteY2068" fmla="*/ 80963 h 429577"/>
                    <a:gd name="connsiteX2069" fmla="*/ 192405 w 420622"/>
                    <a:gd name="connsiteY2069" fmla="*/ 80963 h 429577"/>
                    <a:gd name="connsiteX2070" fmla="*/ 192405 w 420622"/>
                    <a:gd name="connsiteY2070" fmla="*/ 80963 h 429577"/>
                    <a:gd name="connsiteX2071" fmla="*/ 192405 w 420622"/>
                    <a:gd name="connsiteY2071" fmla="*/ 80010 h 429577"/>
                    <a:gd name="connsiteX2072" fmla="*/ 192405 w 420622"/>
                    <a:gd name="connsiteY2072" fmla="*/ 80010 h 429577"/>
                    <a:gd name="connsiteX2073" fmla="*/ 192405 w 420622"/>
                    <a:gd name="connsiteY2073" fmla="*/ 80010 h 429577"/>
                    <a:gd name="connsiteX2074" fmla="*/ 192405 w 420622"/>
                    <a:gd name="connsiteY2074" fmla="*/ 80010 h 429577"/>
                    <a:gd name="connsiteX2075" fmla="*/ 192405 w 420622"/>
                    <a:gd name="connsiteY2075" fmla="*/ 80010 h 429577"/>
                    <a:gd name="connsiteX2076" fmla="*/ 192405 w 420622"/>
                    <a:gd name="connsiteY2076" fmla="*/ 80010 h 429577"/>
                    <a:gd name="connsiteX2077" fmla="*/ 192405 w 420622"/>
                    <a:gd name="connsiteY2077" fmla="*/ 79057 h 429577"/>
                    <a:gd name="connsiteX2078" fmla="*/ 192405 w 420622"/>
                    <a:gd name="connsiteY2078" fmla="*/ 79057 h 429577"/>
                    <a:gd name="connsiteX2079" fmla="*/ 192405 w 420622"/>
                    <a:gd name="connsiteY2079" fmla="*/ 79057 h 429577"/>
                    <a:gd name="connsiteX2080" fmla="*/ 194310 w 420622"/>
                    <a:gd name="connsiteY2080" fmla="*/ 76200 h 429577"/>
                    <a:gd name="connsiteX2081" fmla="*/ 193357 w 420622"/>
                    <a:gd name="connsiteY2081" fmla="*/ 76200 h 429577"/>
                    <a:gd name="connsiteX2082" fmla="*/ 192405 w 420622"/>
                    <a:gd name="connsiteY2082" fmla="*/ 76200 h 429577"/>
                    <a:gd name="connsiteX2083" fmla="*/ 192405 w 420622"/>
                    <a:gd name="connsiteY2083" fmla="*/ 75247 h 429577"/>
                    <a:gd name="connsiteX2084" fmla="*/ 194310 w 420622"/>
                    <a:gd name="connsiteY2084" fmla="*/ 75247 h 429577"/>
                    <a:gd name="connsiteX2085" fmla="*/ 194310 w 420622"/>
                    <a:gd name="connsiteY2085" fmla="*/ 75247 h 429577"/>
                    <a:gd name="connsiteX2086" fmla="*/ 194310 w 420622"/>
                    <a:gd name="connsiteY2086" fmla="*/ 75247 h 429577"/>
                    <a:gd name="connsiteX2087" fmla="*/ 194310 w 420622"/>
                    <a:gd name="connsiteY2087" fmla="*/ 75247 h 429577"/>
                    <a:gd name="connsiteX2088" fmla="*/ 194310 w 420622"/>
                    <a:gd name="connsiteY2088" fmla="*/ 75247 h 429577"/>
                    <a:gd name="connsiteX2089" fmla="*/ 196215 w 420622"/>
                    <a:gd name="connsiteY2089" fmla="*/ 72390 h 429577"/>
                    <a:gd name="connsiteX2090" fmla="*/ 196215 w 420622"/>
                    <a:gd name="connsiteY2090" fmla="*/ 72390 h 429577"/>
                    <a:gd name="connsiteX2091" fmla="*/ 196215 w 420622"/>
                    <a:gd name="connsiteY2091" fmla="*/ 72390 h 429577"/>
                    <a:gd name="connsiteX2092" fmla="*/ 196215 w 420622"/>
                    <a:gd name="connsiteY2092" fmla="*/ 72390 h 429577"/>
                    <a:gd name="connsiteX2093" fmla="*/ 196215 w 420622"/>
                    <a:gd name="connsiteY2093" fmla="*/ 72390 h 429577"/>
                    <a:gd name="connsiteX2094" fmla="*/ 196215 w 420622"/>
                    <a:gd name="connsiteY2094" fmla="*/ 72390 h 429577"/>
                    <a:gd name="connsiteX2095" fmla="*/ 196215 w 420622"/>
                    <a:gd name="connsiteY2095" fmla="*/ 72390 h 429577"/>
                    <a:gd name="connsiteX2096" fmla="*/ 196215 w 420622"/>
                    <a:gd name="connsiteY2096" fmla="*/ 72390 h 429577"/>
                    <a:gd name="connsiteX2097" fmla="*/ 196215 w 420622"/>
                    <a:gd name="connsiteY2097" fmla="*/ 72390 h 429577"/>
                    <a:gd name="connsiteX2098" fmla="*/ 196215 w 420622"/>
                    <a:gd name="connsiteY2098" fmla="*/ 72390 h 429577"/>
                    <a:gd name="connsiteX2099" fmla="*/ 193357 w 420622"/>
                    <a:gd name="connsiteY2099" fmla="*/ 75247 h 429577"/>
                    <a:gd name="connsiteX2100" fmla="*/ 193357 w 420622"/>
                    <a:gd name="connsiteY2100" fmla="*/ 75247 h 429577"/>
                    <a:gd name="connsiteX2101" fmla="*/ 194310 w 420622"/>
                    <a:gd name="connsiteY2101" fmla="*/ 74295 h 429577"/>
                    <a:gd name="connsiteX2102" fmla="*/ 193357 w 420622"/>
                    <a:gd name="connsiteY2102" fmla="*/ 74295 h 429577"/>
                    <a:gd name="connsiteX2103" fmla="*/ 193357 w 420622"/>
                    <a:gd name="connsiteY2103" fmla="*/ 74295 h 429577"/>
                    <a:gd name="connsiteX2104" fmla="*/ 194310 w 420622"/>
                    <a:gd name="connsiteY2104" fmla="*/ 73342 h 429577"/>
                    <a:gd name="connsiteX2105" fmla="*/ 194310 w 420622"/>
                    <a:gd name="connsiteY2105" fmla="*/ 73342 h 429577"/>
                    <a:gd name="connsiteX2106" fmla="*/ 194310 w 420622"/>
                    <a:gd name="connsiteY2106" fmla="*/ 73342 h 429577"/>
                    <a:gd name="connsiteX2107" fmla="*/ 194310 w 420622"/>
                    <a:gd name="connsiteY2107" fmla="*/ 73342 h 429577"/>
                    <a:gd name="connsiteX2108" fmla="*/ 194310 w 420622"/>
                    <a:gd name="connsiteY2108" fmla="*/ 73342 h 429577"/>
                    <a:gd name="connsiteX2109" fmla="*/ 194310 w 420622"/>
                    <a:gd name="connsiteY2109" fmla="*/ 71438 h 429577"/>
                    <a:gd name="connsiteX2110" fmla="*/ 195263 w 420622"/>
                    <a:gd name="connsiteY2110" fmla="*/ 71438 h 429577"/>
                    <a:gd name="connsiteX2111" fmla="*/ 195263 w 420622"/>
                    <a:gd name="connsiteY2111" fmla="*/ 71438 h 429577"/>
                    <a:gd name="connsiteX2112" fmla="*/ 195263 w 420622"/>
                    <a:gd name="connsiteY2112" fmla="*/ 71438 h 429577"/>
                    <a:gd name="connsiteX2113" fmla="*/ 196215 w 420622"/>
                    <a:gd name="connsiteY2113" fmla="*/ 71438 h 429577"/>
                    <a:gd name="connsiteX2114" fmla="*/ 196215 w 420622"/>
                    <a:gd name="connsiteY2114" fmla="*/ 71438 h 429577"/>
                    <a:gd name="connsiteX2115" fmla="*/ 196215 w 420622"/>
                    <a:gd name="connsiteY2115" fmla="*/ 71438 h 429577"/>
                    <a:gd name="connsiteX2116" fmla="*/ 197168 w 420622"/>
                    <a:gd name="connsiteY2116" fmla="*/ 70485 h 429577"/>
                    <a:gd name="connsiteX2117" fmla="*/ 197168 w 420622"/>
                    <a:gd name="connsiteY2117" fmla="*/ 70485 h 429577"/>
                    <a:gd name="connsiteX2118" fmla="*/ 196215 w 420622"/>
                    <a:gd name="connsiteY2118" fmla="*/ 71438 h 429577"/>
                    <a:gd name="connsiteX2119" fmla="*/ 196215 w 420622"/>
                    <a:gd name="connsiteY2119" fmla="*/ 71438 h 429577"/>
                    <a:gd name="connsiteX2120" fmla="*/ 196215 w 420622"/>
                    <a:gd name="connsiteY2120" fmla="*/ 71438 h 429577"/>
                    <a:gd name="connsiteX2121" fmla="*/ 196215 w 420622"/>
                    <a:gd name="connsiteY2121" fmla="*/ 71438 h 429577"/>
                    <a:gd name="connsiteX2122" fmla="*/ 196215 w 420622"/>
                    <a:gd name="connsiteY2122" fmla="*/ 71438 h 429577"/>
                    <a:gd name="connsiteX2123" fmla="*/ 195263 w 420622"/>
                    <a:gd name="connsiteY2123" fmla="*/ 71438 h 429577"/>
                    <a:gd name="connsiteX2124" fmla="*/ 195263 w 420622"/>
                    <a:gd name="connsiteY2124" fmla="*/ 71438 h 429577"/>
                    <a:gd name="connsiteX2125" fmla="*/ 195263 w 420622"/>
                    <a:gd name="connsiteY2125" fmla="*/ 71438 h 429577"/>
                    <a:gd name="connsiteX2126" fmla="*/ 195263 w 420622"/>
                    <a:gd name="connsiteY2126" fmla="*/ 70485 h 429577"/>
                    <a:gd name="connsiteX2127" fmla="*/ 195263 w 420622"/>
                    <a:gd name="connsiteY2127" fmla="*/ 70485 h 429577"/>
                    <a:gd name="connsiteX2128" fmla="*/ 195263 w 420622"/>
                    <a:gd name="connsiteY2128" fmla="*/ 69532 h 429577"/>
                    <a:gd name="connsiteX2129" fmla="*/ 195263 w 420622"/>
                    <a:gd name="connsiteY2129" fmla="*/ 69532 h 429577"/>
                    <a:gd name="connsiteX2130" fmla="*/ 195263 w 420622"/>
                    <a:gd name="connsiteY2130" fmla="*/ 69532 h 429577"/>
                    <a:gd name="connsiteX2131" fmla="*/ 195263 w 420622"/>
                    <a:gd name="connsiteY2131" fmla="*/ 69532 h 429577"/>
                    <a:gd name="connsiteX2132" fmla="*/ 195263 w 420622"/>
                    <a:gd name="connsiteY2132" fmla="*/ 69532 h 429577"/>
                    <a:gd name="connsiteX2133" fmla="*/ 195263 w 420622"/>
                    <a:gd name="connsiteY2133" fmla="*/ 68580 h 429577"/>
                    <a:gd name="connsiteX2134" fmla="*/ 195263 w 420622"/>
                    <a:gd name="connsiteY2134" fmla="*/ 68580 h 429577"/>
                    <a:gd name="connsiteX2135" fmla="*/ 196215 w 420622"/>
                    <a:gd name="connsiteY2135" fmla="*/ 68580 h 429577"/>
                    <a:gd name="connsiteX2136" fmla="*/ 197168 w 420622"/>
                    <a:gd name="connsiteY2136" fmla="*/ 67628 h 429577"/>
                    <a:gd name="connsiteX2137" fmla="*/ 197168 w 420622"/>
                    <a:gd name="connsiteY2137" fmla="*/ 67628 h 429577"/>
                    <a:gd name="connsiteX2138" fmla="*/ 197168 w 420622"/>
                    <a:gd name="connsiteY2138" fmla="*/ 66675 h 429577"/>
                    <a:gd name="connsiteX2139" fmla="*/ 197168 w 420622"/>
                    <a:gd name="connsiteY2139" fmla="*/ 66675 h 429577"/>
                    <a:gd name="connsiteX2140" fmla="*/ 198120 w 420622"/>
                    <a:gd name="connsiteY2140" fmla="*/ 66675 h 429577"/>
                    <a:gd name="connsiteX2141" fmla="*/ 198120 w 420622"/>
                    <a:gd name="connsiteY2141" fmla="*/ 64770 h 429577"/>
                    <a:gd name="connsiteX2142" fmla="*/ 198120 w 420622"/>
                    <a:gd name="connsiteY2142" fmla="*/ 64770 h 429577"/>
                    <a:gd name="connsiteX2143" fmla="*/ 199073 w 420622"/>
                    <a:gd name="connsiteY2143" fmla="*/ 64770 h 429577"/>
                    <a:gd name="connsiteX2144" fmla="*/ 199073 w 420622"/>
                    <a:gd name="connsiteY2144" fmla="*/ 63817 h 429577"/>
                    <a:gd name="connsiteX2145" fmla="*/ 200977 w 420622"/>
                    <a:gd name="connsiteY2145" fmla="*/ 61913 h 429577"/>
                    <a:gd name="connsiteX2146" fmla="*/ 200977 w 420622"/>
                    <a:gd name="connsiteY2146" fmla="*/ 61913 h 429577"/>
                    <a:gd name="connsiteX2147" fmla="*/ 200977 w 420622"/>
                    <a:gd name="connsiteY2147" fmla="*/ 62865 h 429577"/>
                    <a:gd name="connsiteX2148" fmla="*/ 200977 w 420622"/>
                    <a:gd name="connsiteY2148" fmla="*/ 61913 h 429577"/>
                    <a:gd name="connsiteX2149" fmla="*/ 200977 w 420622"/>
                    <a:gd name="connsiteY2149" fmla="*/ 61913 h 429577"/>
                    <a:gd name="connsiteX2150" fmla="*/ 201930 w 420622"/>
                    <a:gd name="connsiteY2150" fmla="*/ 61913 h 429577"/>
                    <a:gd name="connsiteX2151" fmla="*/ 201930 w 420622"/>
                    <a:gd name="connsiteY2151" fmla="*/ 62865 h 429577"/>
                    <a:gd name="connsiteX2152" fmla="*/ 202882 w 420622"/>
                    <a:gd name="connsiteY2152" fmla="*/ 61913 h 429577"/>
                    <a:gd name="connsiteX2153" fmla="*/ 201930 w 420622"/>
                    <a:gd name="connsiteY2153" fmla="*/ 60960 h 429577"/>
                    <a:gd name="connsiteX2154" fmla="*/ 201930 w 420622"/>
                    <a:gd name="connsiteY2154" fmla="*/ 60007 h 429577"/>
                    <a:gd name="connsiteX2155" fmla="*/ 201930 w 420622"/>
                    <a:gd name="connsiteY2155" fmla="*/ 60007 h 429577"/>
                    <a:gd name="connsiteX2156" fmla="*/ 203835 w 420622"/>
                    <a:gd name="connsiteY2156" fmla="*/ 57150 h 429577"/>
                    <a:gd name="connsiteX2157" fmla="*/ 203835 w 420622"/>
                    <a:gd name="connsiteY2157" fmla="*/ 57150 h 429577"/>
                    <a:gd name="connsiteX2158" fmla="*/ 204788 w 420622"/>
                    <a:gd name="connsiteY2158" fmla="*/ 56197 h 429577"/>
                    <a:gd name="connsiteX2159" fmla="*/ 204788 w 420622"/>
                    <a:gd name="connsiteY2159" fmla="*/ 56197 h 429577"/>
                    <a:gd name="connsiteX2160" fmla="*/ 204788 w 420622"/>
                    <a:gd name="connsiteY2160" fmla="*/ 56197 h 429577"/>
                    <a:gd name="connsiteX2161" fmla="*/ 204788 w 420622"/>
                    <a:gd name="connsiteY2161" fmla="*/ 56197 h 429577"/>
                    <a:gd name="connsiteX2162" fmla="*/ 205740 w 420622"/>
                    <a:gd name="connsiteY2162" fmla="*/ 55245 h 429577"/>
                    <a:gd name="connsiteX2163" fmla="*/ 205740 w 420622"/>
                    <a:gd name="connsiteY2163" fmla="*/ 54292 h 429577"/>
                    <a:gd name="connsiteX2164" fmla="*/ 205740 w 420622"/>
                    <a:gd name="connsiteY2164" fmla="*/ 54292 h 429577"/>
                    <a:gd name="connsiteX2165" fmla="*/ 205740 w 420622"/>
                    <a:gd name="connsiteY2165" fmla="*/ 54292 h 429577"/>
                    <a:gd name="connsiteX2166" fmla="*/ 205740 w 420622"/>
                    <a:gd name="connsiteY2166" fmla="*/ 54292 h 429577"/>
                    <a:gd name="connsiteX2167" fmla="*/ 206693 w 420622"/>
                    <a:gd name="connsiteY2167" fmla="*/ 52388 h 429577"/>
                    <a:gd name="connsiteX2168" fmla="*/ 206693 w 420622"/>
                    <a:gd name="connsiteY2168" fmla="*/ 52388 h 429577"/>
                    <a:gd name="connsiteX2169" fmla="*/ 205740 w 420622"/>
                    <a:gd name="connsiteY2169" fmla="*/ 52388 h 429577"/>
                    <a:gd name="connsiteX2170" fmla="*/ 206693 w 420622"/>
                    <a:gd name="connsiteY2170" fmla="*/ 51435 h 429577"/>
                    <a:gd name="connsiteX2171" fmla="*/ 206693 w 420622"/>
                    <a:gd name="connsiteY2171" fmla="*/ 50482 h 429577"/>
                    <a:gd name="connsiteX2172" fmla="*/ 206693 w 420622"/>
                    <a:gd name="connsiteY2172" fmla="*/ 50482 h 429577"/>
                    <a:gd name="connsiteX2173" fmla="*/ 206693 w 420622"/>
                    <a:gd name="connsiteY2173" fmla="*/ 50482 h 429577"/>
                    <a:gd name="connsiteX2174" fmla="*/ 208598 w 420622"/>
                    <a:gd name="connsiteY2174" fmla="*/ 46672 h 429577"/>
                    <a:gd name="connsiteX2175" fmla="*/ 208598 w 420622"/>
                    <a:gd name="connsiteY2175" fmla="*/ 46672 h 429577"/>
                    <a:gd name="connsiteX2176" fmla="*/ 209550 w 420622"/>
                    <a:gd name="connsiteY2176" fmla="*/ 46672 h 429577"/>
                    <a:gd name="connsiteX2177" fmla="*/ 209550 w 420622"/>
                    <a:gd name="connsiteY2177" fmla="*/ 46672 h 429577"/>
                    <a:gd name="connsiteX2178" fmla="*/ 209550 w 420622"/>
                    <a:gd name="connsiteY2178" fmla="*/ 46672 h 429577"/>
                    <a:gd name="connsiteX2179" fmla="*/ 209550 w 420622"/>
                    <a:gd name="connsiteY2179" fmla="*/ 46672 h 429577"/>
                    <a:gd name="connsiteX2180" fmla="*/ 209550 w 420622"/>
                    <a:gd name="connsiteY2180" fmla="*/ 46672 h 429577"/>
                    <a:gd name="connsiteX2181" fmla="*/ 209550 w 420622"/>
                    <a:gd name="connsiteY2181" fmla="*/ 46672 h 429577"/>
                    <a:gd name="connsiteX2182" fmla="*/ 209550 w 420622"/>
                    <a:gd name="connsiteY2182" fmla="*/ 46672 h 429577"/>
                    <a:gd name="connsiteX2183" fmla="*/ 209550 w 420622"/>
                    <a:gd name="connsiteY2183" fmla="*/ 46672 h 429577"/>
                    <a:gd name="connsiteX2184" fmla="*/ 209550 w 420622"/>
                    <a:gd name="connsiteY2184" fmla="*/ 46672 h 429577"/>
                    <a:gd name="connsiteX2185" fmla="*/ 209550 w 420622"/>
                    <a:gd name="connsiteY2185" fmla="*/ 46672 h 429577"/>
                    <a:gd name="connsiteX2186" fmla="*/ 209550 w 420622"/>
                    <a:gd name="connsiteY2186" fmla="*/ 46672 h 429577"/>
                    <a:gd name="connsiteX2187" fmla="*/ 209550 w 420622"/>
                    <a:gd name="connsiteY2187" fmla="*/ 46672 h 429577"/>
                    <a:gd name="connsiteX2188" fmla="*/ 210502 w 420622"/>
                    <a:gd name="connsiteY2188" fmla="*/ 44767 h 429577"/>
                    <a:gd name="connsiteX2189" fmla="*/ 210502 w 420622"/>
                    <a:gd name="connsiteY2189" fmla="*/ 44767 h 429577"/>
                    <a:gd name="connsiteX2190" fmla="*/ 210502 w 420622"/>
                    <a:gd name="connsiteY2190" fmla="*/ 44767 h 429577"/>
                    <a:gd name="connsiteX2191" fmla="*/ 210502 w 420622"/>
                    <a:gd name="connsiteY2191" fmla="*/ 44767 h 429577"/>
                    <a:gd name="connsiteX2192" fmla="*/ 210502 w 420622"/>
                    <a:gd name="connsiteY2192" fmla="*/ 44767 h 429577"/>
                    <a:gd name="connsiteX2193" fmla="*/ 210502 w 420622"/>
                    <a:gd name="connsiteY2193" fmla="*/ 44767 h 429577"/>
                    <a:gd name="connsiteX2194" fmla="*/ 210502 w 420622"/>
                    <a:gd name="connsiteY2194" fmla="*/ 44767 h 429577"/>
                    <a:gd name="connsiteX2195" fmla="*/ 210502 w 420622"/>
                    <a:gd name="connsiteY2195" fmla="*/ 44767 h 429577"/>
                    <a:gd name="connsiteX2196" fmla="*/ 210502 w 420622"/>
                    <a:gd name="connsiteY2196" fmla="*/ 44767 h 429577"/>
                    <a:gd name="connsiteX2197" fmla="*/ 210502 w 420622"/>
                    <a:gd name="connsiteY2197" fmla="*/ 44767 h 429577"/>
                    <a:gd name="connsiteX2198" fmla="*/ 210502 w 420622"/>
                    <a:gd name="connsiteY2198" fmla="*/ 44767 h 429577"/>
                    <a:gd name="connsiteX2199" fmla="*/ 210502 w 420622"/>
                    <a:gd name="connsiteY2199" fmla="*/ 43815 h 429577"/>
                    <a:gd name="connsiteX2200" fmla="*/ 210502 w 420622"/>
                    <a:gd name="connsiteY2200" fmla="*/ 43815 h 429577"/>
                    <a:gd name="connsiteX2201" fmla="*/ 210502 w 420622"/>
                    <a:gd name="connsiteY2201" fmla="*/ 43815 h 429577"/>
                    <a:gd name="connsiteX2202" fmla="*/ 210502 w 420622"/>
                    <a:gd name="connsiteY2202" fmla="*/ 43815 h 429577"/>
                    <a:gd name="connsiteX2203" fmla="*/ 210502 w 420622"/>
                    <a:gd name="connsiteY2203" fmla="*/ 43815 h 429577"/>
                    <a:gd name="connsiteX2204" fmla="*/ 210502 w 420622"/>
                    <a:gd name="connsiteY2204" fmla="*/ 43815 h 429577"/>
                    <a:gd name="connsiteX2205" fmla="*/ 209550 w 420622"/>
                    <a:gd name="connsiteY2205" fmla="*/ 43815 h 429577"/>
                    <a:gd name="connsiteX2206" fmla="*/ 210502 w 420622"/>
                    <a:gd name="connsiteY2206" fmla="*/ 41910 h 429577"/>
                    <a:gd name="connsiteX2207" fmla="*/ 210502 w 420622"/>
                    <a:gd name="connsiteY2207" fmla="*/ 41910 h 429577"/>
                    <a:gd name="connsiteX2208" fmla="*/ 211455 w 420622"/>
                    <a:gd name="connsiteY2208" fmla="*/ 40005 h 429577"/>
                    <a:gd name="connsiteX2209" fmla="*/ 211455 w 420622"/>
                    <a:gd name="connsiteY2209" fmla="*/ 40005 h 429577"/>
                    <a:gd name="connsiteX2210" fmla="*/ 211455 w 420622"/>
                    <a:gd name="connsiteY2210" fmla="*/ 39053 h 429577"/>
                    <a:gd name="connsiteX2211" fmla="*/ 211455 w 420622"/>
                    <a:gd name="connsiteY2211" fmla="*/ 40005 h 429577"/>
                    <a:gd name="connsiteX2212" fmla="*/ 211455 w 420622"/>
                    <a:gd name="connsiteY2212" fmla="*/ 40005 h 429577"/>
                    <a:gd name="connsiteX2213" fmla="*/ 211455 w 420622"/>
                    <a:gd name="connsiteY2213" fmla="*/ 38100 h 429577"/>
                    <a:gd name="connsiteX2214" fmla="*/ 211455 w 420622"/>
                    <a:gd name="connsiteY2214" fmla="*/ 38100 h 429577"/>
                    <a:gd name="connsiteX2215" fmla="*/ 211455 w 420622"/>
                    <a:gd name="connsiteY2215" fmla="*/ 38100 h 429577"/>
                    <a:gd name="connsiteX2216" fmla="*/ 211455 w 420622"/>
                    <a:gd name="connsiteY2216" fmla="*/ 37147 h 429577"/>
                    <a:gd name="connsiteX2217" fmla="*/ 211455 w 420622"/>
                    <a:gd name="connsiteY2217" fmla="*/ 39053 h 429577"/>
                    <a:gd name="connsiteX2218" fmla="*/ 212407 w 420622"/>
                    <a:gd name="connsiteY2218" fmla="*/ 37147 h 429577"/>
                    <a:gd name="connsiteX2219" fmla="*/ 212407 w 420622"/>
                    <a:gd name="connsiteY2219" fmla="*/ 37147 h 429577"/>
                    <a:gd name="connsiteX2220" fmla="*/ 212407 w 420622"/>
                    <a:gd name="connsiteY2220" fmla="*/ 37147 h 429577"/>
                    <a:gd name="connsiteX2221" fmla="*/ 212407 w 420622"/>
                    <a:gd name="connsiteY2221" fmla="*/ 37147 h 429577"/>
                    <a:gd name="connsiteX2222" fmla="*/ 212407 w 420622"/>
                    <a:gd name="connsiteY2222" fmla="*/ 37147 h 429577"/>
                    <a:gd name="connsiteX2223" fmla="*/ 212407 w 420622"/>
                    <a:gd name="connsiteY2223" fmla="*/ 36195 h 429577"/>
                    <a:gd name="connsiteX2224" fmla="*/ 212407 w 420622"/>
                    <a:gd name="connsiteY2224" fmla="*/ 35242 h 429577"/>
                    <a:gd name="connsiteX2225" fmla="*/ 212407 w 420622"/>
                    <a:gd name="connsiteY2225" fmla="*/ 36195 h 429577"/>
                    <a:gd name="connsiteX2226" fmla="*/ 212407 w 420622"/>
                    <a:gd name="connsiteY2226" fmla="*/ 36195 h 429577"/>
                    <a:gd name="connsiteX2227" fmla="*/ 213360 w 420622"/>
                    <a:gd name="connsiteY2227" fmla="*/ 36195 h 429577"/>
                    <a:gd name="connsiteX2228" fmla="*/ 213360 w 420622"/>
                    <a:gd name="connsiteY2228" fmla="*/ 35242 h 429577"/>
                    <a:gd name="connsiteX2229" fmla="*/ 213360 w 420622"/>
                    <a:gd name="connsiteY2229" fmla="*/ 35242 h 429577"/>
                    <a:gd name="connsiteX2230" fmla="*/ 213360 w 420622"/>
                    <a:gd name="connsiteY2230" fmla="*/ 33338 h 429577"/>
                    <a:gd name="connsiteX2231" fmla="*/ 213360 w 420622"/>
                    <a:gd name="connsiteY2231" fmla="*/ 33338 h 429577"/>
                    <a:gd name="connsiteX2232" fmla="*/ 213360 w 420622"/>
                    <a:gd name="connsiteY2232" fmla="*/ 34290 h 429577"/>
                    <a:gd name="connsiteX2233" fmla="*/ 213360 w 420622"/>
                    <a:gd name="connsiteY2233" fmla="*/ 36195 h 429577"/>
                    <a:gd name="connsiteX2234" fmla="*/ 213360 w 420622"/>
                    <a:gd name="connsiteY2234" fmla="*/ 36195 h 429577"/>
                    <a:gd name="connsiteX2235" fmla="*/ 214313 w 420622"/>
                    <a:gd name="connsiteY2235" fmla="*/ 33338 h 429577"/>
                    <a:gd name="connsiteX2236" fmla="*/ 214313 w 420622"/>
                    <a:gd name="connsiteY2236" fmla="*/ 35242 h 429577"/>
                    <a:gd name="connsiteX2237" fmla="*/ 214313 w 420622"/>
                    <a:gd name="connsiteY2237" fmla="*/ 32385 h 429577"/>
                    <a:gd name="connsiteX2238" fmla="*/ 215265 w 420622"/>
                    <a:gd name="connsiteY2238" fmla="*/ 35242 h 429577"/>
                    <a:gd name="connsiteX2239" fmla="*/ 215265 w 420622"/>
                    <a:gd name="connsiteY2239" fmla="*/ 35242 h 429577"/>
                    <a:gd name="connsiteX2240" fmla="*/ 215265 w 420622"/>
                    <a:gd name="connsiteY2240" fmla="*/ 34290 h 429577"/>
                    <a:gd name="connsiteX2241" fmla="*/ 215265 w 420622"/>
                    <a:gd name="connsiteY2241" fmla="*/ 34290 h 429577"/>
                    <a:gd name="connsiteX2242" fmla="*/ 215265 w 420622"/>
                    <a:gd name="connsiteY2242" fmla="*/ 33338 h 429577"/>
                    <a:gd name="connsiteX2243" fmla="*/ 215265 w 420622"/>
                    <a:gd name="connsiteY2243" fmla="*/ 33338 h 429577"/>
                    <a:gd name="connsiteX2244" fmla="*/ 215265 w 420622"/>
                    <a:gd name="connsiteY2244" fmla="*/ 33338 h 429577"/>
                    <a:gd name="connsiteX2245" fmla="*/ 216218 w 420622"/>
                    <a:gd name="connsiteY2245" fmla="*/ 34290 h 429577"/>
                    <a:gd name="connsiteX2246" fmla="*/ 216218 w 420622"/>
                    <a:gd name="connsiteY2246" fmla="*/ 34290 h 429577"/>
                    <a:gd name="connsiteX2247" fmla="*/ 216218 w 420622"/>
                    <a:gd name="connsiteY2247" fmla="*/ 34290 h 429577"/>
                    <a:gd name="connsiteX2248" fmla="*/ 216218 w 420622"/>
                    <a:gd name="connsiteY2248" fmla="*/ 34290 h 429577"/>
                    <a:gd name="connsiteX2249" fmla="*/ 216218 w 420622"/>
                    <a:gd name="connsiteY2249" fmla="*/ 35242 h 429577"/>
                    <a:gd name="connsiteX2250" fmla="*/ 215265 w 420622"/>
                    <a:gd name="connsiteY2250" fmla="*/ 35242 h 429577"/>
                    <a:gd name="connsiteX2251" fmla="*/ 216218 w 420622"/>
                    <a:gd name="connsiteY2251" fmla="*/ 37147 h 429577"/>
                    <a:gd name="connsiteX2252" fmla="*/ 217170 w 420622"/>
                    <a:gd name="connsiteY2252" fmla="*/ 37147 h 429577"/>
                    <a:gd name="connsiteX2253" fmla="*/ 217170 w 420622"/>
                    <a:gd name="connsiteY2253" fmla="*/ 37147 h 429577"/>
                    <a:gd name="connsiteX2254" fmla="*/ 218123 w 420622"/>
                    <a:gd name="connsiteY2254" fmla="*/ 38100 h 429577"/>
                    <a:gd name="connsiteX2255" fmla="*/ 218123 w 420622"/>
                    <a:gd name="connsiteY2255" fmla="*/ 38100 h 429577"/>
                    <a:gd name="connsiteX2256" fmla="*/ 218123 w 420622"/>
                    <a:gd name="connsiteY2256" fmla="*/ 38100 h 429577"/>
                    <a:gd name="connsiteX2257" fmla="*/ 219075 w 420622"/>
                    <a:gd name="connsiteY2257" fmla="*/ 40005 h 429577"/>
                    <a:gd name="connsiteX2258" fmla="*/ 224790 w 420622"/>
                    <a:gd name="connsiteY2258" fmla="*/ 43815 h 429577"/>
                    <a:gd name="connsiteX2259" fmla="*/ 227648 w 420622"/>
                    <a:gd name="connsiteY2259" fmla="*/ 53340 h 429577"/>
                    <a:gd name="connsiteX2260" fmla="*/ 222885 w 420622"/>
                    <a:gd name="connsiteY2260" fmla="*/ 50482 h 429577"/>
                    <a:gd name="connsiteX2261" fmla="*/ 221932 w 420622"/>
                    <a:gd name="connsiteY2261" fmla="*/ 50482 h 429577"/>
                    <a:gd name="connsiteX2262" fmla="*/ 220980 w 420622"/>
                    <a:gd name="connsiteY2262" fmla="*/ 49530 h 429577"/>
                    <a:gd name="connsiteX2263" fmla="*/ 220980 w 420622"/>
                    <a:gd name="connsiteY2263" fmla="*/ 49530 h 429577"/>
                    <a:gd name="connsiteX2264" fmla="*/ 224790 w 420622"/>
                    <a:gd name="connsiteY2264" fmla="*/ 57150 h 429577"/>
                    <a:gd name="connsiteX2265" fmla="*/ 227648 w 420622"/>
                    <a:gd name="connsiteY2265" fmla="*/ 61913 h 429577"/>
                    <a:gd name="connsiteX2266" fmla="*/ 229552 w 420622"/>
                    <a:gd name="connsiteY2266" fmla="*/ 63817 h 429577"/>
                    <a:gd name="connsiteX2267" fmla="*/ 230505 w 420622"/>
                    <a:gd name="connsiteY2267" fmla="*/ 62865 h 429577"/>
                    <a:gd name="connsiteX2268" fmla="*/ 229552 w 420622"/>
                    <a:gd name="connsiteY2268" fmla="*/ 60960 h 429577"/>
                    <a:gd name="connsiteX2269" fmla="*/ 227648 w 420622"/>
                    <a:gd name="connsiteY2269" fmla="*/ 58103 h 429577"/>
                    <a:gd name="connsiteX2270" fmla="*/ 227648 w 420622"/>
                    <a:gd name="connsiteY2270" fmla="*/ 58103 h 429577"/>
                    <a:gd name="connsiteX2271" fmla="*/ 229552 w 420622"/>
                    <a:gd name="connsiteY2271" fmla="*/ 60007 h 429577"/>
                    <a:gd name="connsiteX2272" fmla="*/ 229552 w 420622"/>
                    <a:gd name="connsiteY2272" fmla="*/ 59055 h 429577"/>
                    <a:gd name="connsiteX2273" fmla="*/ 232410 w 420622"/>
                    <a:gd name="connsiteY2273" fmla="*/ 60007 h 429577"/>
                    <a:gd name="connsiteX2274" fmla="*/ 229552 w 420622"/>
                    <a:gd name="connsiteY2274" fmla="*/ 55245 h 429577"/>
                    <a:gd name="connsiteX2275" fmla="*/ 230505 w 420622"/>
                    <a:gd name="connsiteY2275" fmla="*/ 51435 h 429577"/>
                    <a:gd name="connsiteX2276" fmla="*/ 230505 w 420622"/>
                    <a:gd name="connsiteY2276" fmla="*/ 51435 h 429577"/>
                    <a:gd name="connsiteX2277" fmla="*/ 232410 w 420622"/>
                    <a:gd name="connsiteY2277" fmla="*/ 53340 h 429577"/>
                    <a:gd name="connsiteX2278" fmla="*/ 233363 w 420622"/>
                    <a:gd name="connsiteY2278" fmla="*/ 53340 h 429577"/>
                    <a:gd name="connsiteX2279" fmla="*/ 227648 w 420622"/>
                    <a:gd name="connsiteY2279" fmla="*/ 41910 h 429577"/>
                    <a:gd name="connsiteX2280" fmla="*/ 227648 w 420622"/>
                    <a:gd name="connsiteY2280" fmla="*/ 41910 h 429577"/>
                    <a:gd name="connsiteX2281" fmla="*/ 231457 w 420622"/>
                    <a:gd name="connsiteY2281" fmla="*/ 45720 h 429577"/>
                    <a:gd name="connsiteX2282" fmla="*/ 230505 w 420622"/>
                    <a:gd name="connsiteY2282" fmla="*/ 45720 h 429577"/>
                    <a:gd name="connsiteX2283" fmla="*/ 230505 w 420622"/>
                    <a:gd name="connsiteY2283" fmla="*/ 46672 h 429577"/>
                    <a:gd name="connsiteX2284" fmla="*/ 234315 w 420622"/>
                    <a:gd name="connsiteY2284" fmla="*/ 49530 h 429577"/>
                    <a:gd name="connsiteX2285" fmla="*/ 233363 w 420622"/>
                    <a:gd name="connsiteY2285" fmla="*/ 45720 h 429577"/>
                    <a:gd name="connsiteX2286" fmla="*/ 233363 w 420622"/>
                    <a:gd name="connsiteY2286" fmla="*/ 45720 h 429577"/>
                    <a:gd name="connsiteX2287" fmla="*/ 233363 w 420622"/>
                    <a:gd name="connsiteY2287" fmla="*/ 41910 h 429577"/>
                    <a:gd name="connsiteX2288" fmla="*/ 233363 w 420622"/>
                    <a:gd name="connsiteY2288" fmla="*/ 41910 h 429577"/>
                    <a:gd name="connsiteX2289" fmla="*/ 234315 w 420622"/>
                    <a:gd name="connsiteY2289" fmla="*/ 41910 h 429577"/>
                    <a:gd name="connsiteX2290" fmla="*/ 233363 w 420622"/>
                    <a:gd name="connsiteY2290" fmla="*/ 40957 h 429577"/>
                    <a:gd name="connsiteX2291" fmla="*/ 233363 w 420622"/>
                    <a:gd name="connsiteY2291" fmla="*/ 40957 h 429577"/>
                    <a:gd name="connsiteX2292" fmla="*/ 233363 w 420622"/>
                    <a:gd name="connsiteY2292" fmla="*/ 40005 h 429577"/>
                    <a:gd name="connsiteX2293" fmla="*/ 236220 w 420622"/>
                    <a:gd name="connsiteY2293" fmla="*/ 42863 h 429577"/>
                    <a:gd name="connsiteX2294" fmla="*/ 235268 w 420622"/>
                    <a:gd name="connsiteY2294" fmla="*/ 40957 h 429577"/>
                    <a:gd name="connsiteX2295" fmla="*/ 236220 w 420622"/>
                    <a:gd name="connsiteY2295" fmla="*/ 40957 h 429577"/>
                    <a:gd name="connsiteX2296" fmla="*/ 236220 w 420622"/>
                    <a:gd name="connsiteY2296" fmla="*/ 39053 h 429577"/>
                    <a:gd name="connsiteX2297" fmla="*/ 239077 w 420622"/>
                    <a:gd name="connsiteY2297" fmla="*/ 40957 h 429577"/>
                    <a:gd name="connsiteX2298" fmla="*/ 234315 w 420622"/>
                    <a:gd name="connsiteY2298" fmla="*/ 35242 h 429577"/>
                    <a:gd name="connsiteX2299" fmla="*/ 245745 w 420622"/>
                    <a:gd name="connsiteY2299" fmla="*/ 40005 h 429577"/>
                    <a:gd name="connsiteX2300" fmla="*/ 245745 w 420622"/>
                    <a:gd name="connsiteY2300" fmla="*/ 40005 h 429577"/>
                    <a:gd name="connsiteX2301" fmla="*/ 245745 w 420622"/>
                    <a:gd name="connsiteY2301" fmla="*/ 40005 h 429577"/>
                    <a:gd name="connsiteX2302" fmla="*/ 245745 w 420622"/>
                    <a:gd name="connsiteY2302" fmla="*/ 40005 h 429577"/>
                    <a:gd name="connsiteX2303" fmla="*/ 245745 w 420622"/>
                    <a:gd name="connsiteY2303" fmla="*/ 40005 h 429577"/>
                    <a:gd name="connsiteX2304" fmla="*/ 245745 w 420622"/>
                    <a:gd name="connsiteY2304" fmla="*/ 40005 h 429577"/>
                    <a:gd name="connsiteX2305" fmla="*/ 245745 w 420622"/>
                    <a:gd name="connsiteY2305" fmla="*/ 40005 h 429577"/>
                    <a:gd name="connsiteX2306" fmla="*/ 245745 w 420622"/>
                    <a:gd name="connsiteY2306" fmla="*/ 40005 h 429577"/>
                    <a:gd name="connsiteX2307" fmla="*/ 245745 w 420622"/>
                    <a:gd name="connsiteY2307" fmla="*/ 40005 h 429577"/>
                    <a:gd name="connsiteX2308" fmla="*/ 220980 w 420622"/>
                    <a:gd name="connsiteY2308" fmla="*/ 23813 h 429577"/>
                    <a:gd name="connsiteX2309" fmla="*/ 235268 w 420622"/>
                    <a:gd name="connsiteY2309" fmla="*/ 31432 h 429577"/>
                    <a:gd name="connsiteX2310" fmla="*/ 221932 w 420622"/>
                    <a:gd name="connsiteY2310" fmla="*/ 23813 h 429577"/>
                    <a:gd name="connsiteX2311" fmla="*/ 235268 w 420622"/>
                    <a:gd name="connsiteY2311" fmla="*/ 29528 h 429577"/>
                    <a:gd name="connsiteX2312" fmla="*/ 234315 w 420622"/>
                    <a:gd name="connsiteY2312" fmla="*/ 28575 h 429577"/>
                    <a:gd name="connsiteX2313" fmla="*/ 228600 w 420622"/>
                    <a:gd name="connsiteY2313" fmla="*/ 26670 h 429577"/>
                    <a:gd name="connsiteX2314" fmla="*/ 230505 w 420622"/>
                    <a:gd name="connsiteY2314" fmla="*/ 27622 h 429577"/>
                    <a:gd name="connsiteX2315" fmla="*/ 226695 w 420622"/>
                    <a:gd name="connsiteY2315" fmla="*/ 25717 h 429577"/>
                    <a:gd name="connsiteX2316" fmla="*/ 231457 w 420622"/>
                    <a:gd name="connsiteY2316" fmla="*/ 27622 h 429577"/>
                    <a:gd name="connsiteX2317" fmla="*/ 231457 w 420622"/>
                    <a:gd name="connsiteY2317" fmla="*/ 27622 h 429577"/>
                    <a:gd name="connsiteX2318" fmla="*/ 231457 w 420622"/>
                    <a:gd name="connsiteY2318" fmla="*/ 27622 h 429577"/>
                    <a:gd name="connsiteX2319" fmla="*/ 231457 w 420622"/>
                    <a:gd name="connsiteY2319" fmla="*/ 27622 h 429577"/>
                    <a:gd name="connsiteX2320" fmla="*/ 231457 w 420622"/>
                    <a:gd name="connsiteY2320" fmla="*/ 27622 h 429577"/>
                    <a:gd name="connsiteX2321" fmla="*/ 231457 w 420622"/>
                    <a:gd name="connsiteY2321" fmla="*/ 27622 h 429577"/>
                    <a:gd name="connsiteX2322" fmla="*/ 231457 w 420622"/>
                    <a:gd name="connsiteY2322" fmla="*/ 27622 h 429577"/>
                    <a:gd name="connsiteX2323" fmla="*/ 232410 w 420622"/>
                    <a:gd name="connsiteY2323" fmla="*/ 27622 h 429577"/>
                    <a:gd name="connsiteX2324" fmla="*/ 243840 w 420622"/>
                    <a:gd name="connsiteY2324" fmla="*/ 32385 h 429577"/>
                    <a:gd name="connsiteX2325" fmla="*/ 213360 w 420622"/>
                    <a:gd name="connsiteY2325" fmla="*/ 20955 h 429577"/>
                    <a:gd name="connsiteX2326" fmla="*/ 213360 w 420622"/>
                    <a:gd name="connsiteY2326" fmla="*/ 20955 h 429577"/>
                    <a:gd name="connsiteX2327" fmla="*/ 213360 w 420622"/>
                    <a:gd name="connsiteY2327" fmla="*/ 20955 h 429577"/>
                    <a:gd name="connsiteX2328" fmla="*/ 213360 w 420622"/>
                    <a:gd name="connsiteY2328" fmla="*/ 20955 h 429577"/>
                    <a:gd name="connsiteX2329" fmla="*/ 215265 w 420622"/>
                    <a:gd name="connsiteY2329" fmla="*/ 20955 h 429577"/>
                    <a:gd name="connsiteX2330" fmla="*/ 221932 w 420622"/>
                    <a:gd name="connsiteY2330" fmla="*/ 21907 h 429577"/>
                    <a:gd name="connsiteX2331" fmla="*/ 217170 w 420622"/>
                    <a:gd name="connsiteY2331" fmla="*/ 20955 h 429577"/>
                    <a:gd name="connsiteX2332" fmla="*/ 223838 w 420622"/>
                    <a:gd name="connsiteY2332" fmla="*/ 21907 h 429577"/>
                    <a:gd name="connsiteX2333" fmla="*/ 223838 w 420622"/>
                    <a:gd name="connsiteY2333" fmla="*/ 21907 h 429577"/>
                    <a:gd name="connsiteX2334" fmla="*/ 223838 w 420622"/>
                    <a:gd name="connsiteY2334" fmla="*/ 21907 h 429577"/>
                    <a:gd name="connsiteX2335" fmla="*/ 224790 w 420622"/>
                    <a:gd name="connsiteY2335" fmla="*/ 21907 h 429577"/>
                    <a:gd name="connsiteX2336" fmla="*/ 224790 w 420622"/>
                    <a:gd name="connsiteY2336" fmla="*/ 21907 h 429577"/>
                    <a:gd name="connsiteX2337" fmla="*/ 224790 w 420622"/>
                    <a:gd name="connsiteY2337" fmla="*/ 21907 h 429577"/>
                    <a:gd name="connsiteX2338" fmla="*/ 223838 w 420622"/>
                    <a:gd name="connsiteY2338" fmla="*/ 21907 h 429577"/>
                    <a:gd name="connsiteX2339" fmla="*/ 215265 w 420622"/>
                    <a:gd name="connsiteY2339" fmla="*/ 20955 h 429577"/>
                    <a:gd name="connsiteX2340" fmla="*/ 216218 w 420622"/>
                    <a:gd name="connsiteY2340" fmla="*/ 20955 h 429577"/>
                    <a:gd name="connsiteX2341" fmla="*/ 215265 w 420622"/>
                    <a:gd name="connsiteY2341" fmla="*/ 20955 h 429577"/>
                    <a:gd name="connsiteX2342" fmla="*/ 215265 w 420622"/>
                    <a:gd name="connsiteY2342" fmla="*/ 20955 h 429577"/>
                    <a:gd name="connsiteX2343" fmla="*/ 220027 w 420622"/>
                    <a:gd name="connsiteY2343" fmla="*/ 20955 h 429577"/>
                    <a:gd name="connsiteX2344" fmla="*/ 219075 w 420622"/>
                    <a:gd name="connsiteY2344" fmla="*/ 20955 h 429577"/>
                    <a:gd name="connsiteX2345" fmla="*/ 229552 w 420622"/>
                    <a:gd name="connsiteY2345" fmla="*/ 21907 h 429577"/>
                    <a:gd name="connsiteX2346" fmla="*/ 235268 w 420622"/>
                    <a:gd name="connsiteY2346" fmla="*/ 22860 h 429577"/>
                    <a:gd name="connsiteX2347" fmla="*/ 245745 w 420622"/>
                    <a:gd name="connsiteY2347" fmla="*/ 23813 h 429577"/>
                    <a:gd name="connsiteX2348" fmla="*/ 235268 w 420622"/>
                    <a:gd name="connsiteY2348" fmla="*/ 21907 h 429577"/>
                    <a:gd name="connsiteX2349" fmla="*/ 240030 w 420622"/>
                    <a:gd name="connsiteY2349" fmla="*/ 21907 h 429577"/>
                    <a:gd name="connsiteX2350" fmla="*/ 238125 w 420622"/>
                    <a:gd name="connsiteY2350" fmla="*/ 21907 h 429577"/>
                    <a:gd name="connsiteX2351" fmla="*/ 242888 w 420622"/>
                    <a:gd name="connsiteY2351" fmla="*/ 21907 h 429577"/>
                    <a:gd name="connsiteX2352" fmla="*/ 236220 w 420622"/>
                    <a:gd name="connsiteY2352" fmla="*/ 20955 h 429577"/>
                    <a:gd name="connsiteX2353" fmla="*/ 236220 w 420622"/>
                    <a:gd name="connsiteY2353" fmla="*/ 20955 h 429577"/>
                    <a:gd name="connsiteX2354" fmla="*/ 232410 w 420622"/>
                    <a:gd name="connsiteY2354" fmla="*/ 20955 h 429577"/>
                    <a:gd name="connsiteX2355" fmla="*/ 231457 w 420622"/>
                    <a:gd name="connsiteY2355" fmla="*/ 20955 h 429577"/>
                    <a:gd name="connsiteX2356" fmla="*/ 232410 w 420622"/>
                    <a:gd name="connsiteY2356" fmla="*/ 20955 h 429577"/>
                    <a:gd name="connsiteX2357" fmla="*/ 232410 w 420622"/>
                    <a:gd name="connsiteY2357" fmla="*/ 20955 h 429577"/>
                    <a:gd name="connsiteX2358" fmla="*/ 229552 w 420622"/>
                    <a:gd name="connsiteY2358" fmla="*/ 20955 h 429577"/>
                    <a:gd name="connsiteX2359" fmla="*/ 230505 w 420622"/>
                    <a:gd name="connsiteY2359" fmla="*/ 20955 h 429577"/>
                    <a:gd name="connsiteX2360" fmla="*/ 230505 w 420622"/>
                    <a:gd name="connsiteY2360" fmla="*/ 20955 h 429577"/>
                    <a:gd name="connsiteX2361" fmla="*/ 230505 w 420622"/>
                    <a:gd name="connsiteY2361" fmla="*/ 20955 h 429577"/>
                    <a:gd name="connsiteX2362" fmla="*/ 230505 w 420622"/>
                    <a:gd name="connsiteY2362" fmla="*/ 20955 h 429577"/>
                    <a:gd name="connsiteX2363" fmla="*/ 230505 w 420622"/>
                    <a:gd name="connsiteY2363" fmla="*/ 20955 h 429577"/>
                    <a:gd name="connsiteX2364" fmla="*/ 230505 w 420622"/>
                    <a:gd name="connsiteY2364" fmla="*/ 20955 h 429577"/>
                    <a:gd name="connsiteX2365" fmla="*/ 230505 w 420622"/>
                    <a:gd name="connsiteY2365" fmla="*/ 20955 h 429577"/>
                    <a:gd name="connsiteX2366" fmla="*/ 230505 w 420622"/>
                    <a:gd name="connsiteY2366" fmla="*/ 20955 h 429577"/>
                    <a:gd name="connsiteX2367" fmla="*/ 230505 w 420622"/>
                    <a:gd name="connsiteY2367" fmla="*/ 20955 h 429577"/>
                    <a:gd name="connsiteX2368" fmla="*/ 226695 w 420622"/>
                    <a:gd name="connsiteY2368" fmla="*/ 20955 h 429577"/>
                    <a:gd name="connsiteX2369" fmla="*/ 245745 w 420622"/>
                    <a:gd name="connsiteY2369" fmla="*/ 20955 h 429577"/>
                    <a:gd name="connsiteX2370" fmla="*/ 242888 w 420622"/>
                    <a:gd name="connsiteY2370" fmla="*/ 20003 h 429577"/>
                    <a:gd name="connsiteX2371" fmla="*/ 242888 w 420622"/>
                    <a:gd name="connsiteY2371" fmla="*/ 20003 h 429577"/>
                    <a:gd name="connsiteX2372" fmla="*/ 242888 w 420622"/>
                    <a:gd name="connsiteY2372" fmla="*/ 20003 h 429577"/>
                    <a:gd name="connsiteX2373" fmla="*/ 242888 w 420622"/>
                    <a:gd name="connsiteY2373" fmla="*/ 20003 h 429577"/>
                    <a:gd name="connsiteX2374" fmla="*/ 242888 w 420622"/>
                    <a:gd name="connsiteY2374" fmla="*/ 20003 h 429577"/>
                    <a:gd name="connsiteX2375" fmla="*/ 242888 w 420622"/>
                    <a:gd name="connsiteY2375" fmla="*/ 20003 h 429577"/>
                    <a:gd name="connsiteX2376" fmla="*/ 242888 w 420622"/>
                    <a:gd name="connsiteY2376" fmla="*/ 20003 h 429577"/>
                    <a:gd name="connsiteX2377" fmla="*/ 242888 w 420622"/>
                    <a:gd name="connsiteY2377" fmla="*/ 20003 h 429577"/>
                    <a:gd name="connsiteX2378" fmla="*/ 242888 w 420622"/>
                    <a:gd name="connsiteY2378" fmla="*/ 20003 h 429577"/>
                    <a:gd name="connsiteX2379" fmla="*/ 255270 w 420622"/>
                    <a:gd name="connsiteY2379" fmla="*/ 20955 h 429577"/>
                    <a:gd name="connsiteX2380" fmla="*/ 252413 w 420622"/>
                    <a:gd name="connsiteY2380" fmla="*/ 20003 h 429577"/>
                    <a:gd name="connsiteX2381" fmla="*/ 253365 w 420622"/>
                    <a:gd name="connsiteY2381" fmla="*/ 20003 h 429577"/>
                    <a:gd name="connsiteX2382" fmla="*/ 252413 w 420622"/>
                    <a:gd name="connsiteY2382" fmla="*/ 20003 h 429577"/>
                    <a:gd name="connsiteX2383" fmla="*/ 252413 w 420622"/>
                    <a:gd name="connsiteY2383" fmla="*/ 20003 h 429577"/>
                    <a:gd name="connsiteX2384" fmla="*/ 307657 w 420622"/>
                    <a:gd name="connsiteY2384" fmla="*/ 35242 h 429577"/>
                    <a:gd name="connsiteX2385" fmla="*/ 310515 w 420622"/>
                    <a:gd name="connsiteY2385" fmla="*/ 37147 h 429577"/>
                    <a:gd name="connsiteX2386" fmla="*/ 307657 w 420622"/>
                    <a:gd name="connsiteY2386" fmla="*/ 36195 h 429577"/>
                    <a:gd name="connsiteX2387" fmla="*/ 311468 w 420622"/>
                    <a:gd name="connsiteY2387" fmla="*/ 38100 h 429577"/>
                    <a:gd name="connsiteX2388" fmla="*/ 310515 w 420622"/>
                    <a:gd name="connsiteY2388" fmla="*/ 38100 h 429577"/>
                    <a:gd name="connsiteX2389" fmla="*/ 310515 w 420622"/>
                    <a:gd name="connsiteY2389" fmla="*/ 38100 h 429577"/>
                    <a:gd name="connsiteX2390" fmla="*/ 310515 w 420622"/>
                    <a:gd name="connsiteY2390" fmla="*/ 38100 h 429577"/>
                    <a:gd name="connsiteX2391" fmla="*/ 310515 w 420622"/>
                    <a:gd name="connsiteY2391" fmla="*/ 38100 h 429577"/>
                    <a:gd name="connsiteX2392" fmla="*/ 310515 w 420622"/>
                    <a:gd name="connsiteY2392" fmla="*/ 38100 h 429577"/>
                    <a:gd name="connsiteX2393" fmla="*/ 310515 w 420622"/>
                    <a:gd name="connsiteY2393" fmla="*/ 38100 h 429577"/>
                    <a:gd name="connsiteX2394" fmla="*/ 310515 w 420622"/>
                    <a:gd name="connsiteY2394" fmla="*/ 38100 h 429577"/>
                    <a:gd name="connsiteX2395" fmla="*/ 310515 w 420622"/>
                    <a:gd name="connsiteY2395" fmla="*/ 38100 h 429577"/>
                    <a:gd name="connsiteX2396" fmla="*/ 317182 w 420622"/>
                    <a:gd name="connsiteY2396" fmla="*/ 41910 h 429577"/>
                    <a:gd name="connsiteX2397" fmla="*/ 320993 w 420622"/>
                    <a:gd name="connsiteY2397" fmla="*/ 44767 h 429577"/>
                    <a:gd name="connsiteX2398" fmla="*/ 320040 w 420622"/>
                    <a:gd name="connsiteY2398" fmla="*/ 43815 h 429577"/>
                    <a:gd name="connsiteX2399" fmla="*/ 324803 w 420622"/>
                    <a:gd name="connsiteY2399" fmla="*/ 46672 h 429577"/>
                    <a:gd name="connsiteX2400" fmla="*/ 324803 w 420622"/>
                    <a:gd name="connsiteY2400" fmla="*/ 46672 h 429577"/>
                    <a:gd name="connsiteX2401" fmla="*/ 324803 w 420622"/>
                    <a:gd name="connsiteY2401" fmla="*/ 46672 h 429577"/>
                    <a:gd name="connsiteX2402" fmla="*/ 327660 w 420622"/>
                    <a:gd name="connsiteY2402" fmla="*/ 48578 h 429577"/>
                    <a:gd name="connsiteX2403" fmla="*/ 325755 w 420622"/>
                    <a:gd name="connsiteY2403" fmla="*/ 47625 h 429577"/>
                    <a:gd name="connsiteX2404" fmla="*/ 334328 w 420622"/>
                    <a:gd name="connsiteY2404" fmla="*/ 53340 h 429577"/>
                    <a:gd name="connsiteX2405" fmla="*/ 334328 w 420622"/>
                    <a:gd name="connsiteY2405" fmla="*/ 53340 h 429577"/>
                    <a:gd name="connsiteX2406" fmla="*/ 340995 w 420622"/>
                    <a:gd name="connsiteY2406" fmla="*/ 58103 h 429577"/>
                    <a:gd name="connsiteX2407" fmla="*/ 340995 w 420622"/>
                    <a:gd name="connsiteY2407" fmla="*/ 58103 h 429577"/>
                    <a:gd name="connsiteX2408" fmla="*/ 341948 w 420622"/>
                    <a:gd name="connsiteY2408" fmla="*/ 59055 h 429577"/>
                    <a:gd name="connsiteX2409" fmla="*/ 342900 w 420622"/>
                    <a:gd name="connsiteY2409" fmla="*/ 59055 h 429577"/>
                    <a:gd name="connsiteX2410" fmla="*/ 350520 w 420622"/>
                    <a:gd name="connsiteY2410" fmla="*/ 64770 h 429577"/>
                    <a:gd name="connsiteX2411" fmla="*/ 350520 w 420622"/>
                    <a:gd name="connsiteY2411" fmla="*/ 64770 h 429577"/>
                    <a:gd name="connsiteX2412" fmla="*/ 337185 w 420622"/>
                    <a:gd name="connsiteY2412" fmla="*/ 54292 h 429577"/>
                    <a:gd name="connsiteX2413" fmla="*/ 336232 w 420622"/>
                    <a:gd name="connsiteY2413" fmla="*/ 53340 h 429577"/>
                    <a:gd name="connsiteX2414" fmla="*/ 336232 w 420622"/>
                    <a:gd name="connsiteY2414" fmla="*/ 53340 h 429577"/>
                    <a:gd name="connsiteX2415" fmla="*/ 336232 w 420622"/>
                    <a:gd name="connsiteY2415" fmla="*/ 53340 h 429577"/>
                    <a:gd name="connsiteX2416" fmla="*/ 336232 w 420622"/>
                    <a:gd name="connsiteY2416" fmla="*/ 53340 h 429577"/>
                    <a:gd name="connsiteX2417" fmla="*/ 336232 w 420622"/>
                    <a:gd name="connsiteY2417" fmla="*/ 53340 h 429577"/>
                    <a:gd name="connsiteX2418" fmla="*/ 336232 w 420622"/>
                    <a:gd name="connsiteY2418" fmla="*/ 53340 h 429577"/>
                    <a:gd name="connsiteX2419" fmla="*/ 336232 w 420622"/>
                    <a:gd name="connsiteY2419" fmla="*/ 53340 h 429577"/>
                    <a:gd name="connsiteX2420" fmla="*/ 336232 w 420622"/>
                    <a:gd name="connsiteY2420" fmla="*/ 53340 h 429577"/>
                    <a:gd name="connsiteX2421" fmla="*/ 336232 w 420622"/>
                    <a:gd name="connsiteY2421" fmla="*/ 53340 h 429577"/>
                    <a:gd name="connsiteX2422" fmla="*/ 334328 w 420622"/>
                    <a:gd name="connsiteY2422" fmla="*/ 52388 h 429577"/>
                    <a:gd name="connsiteX2423" fmla="*/ 334328 w 420622"/>
                    <a:gd name="connsiteY2423" fmla="*/ 52388 h 429577"/>
                    <a:gd name="connsiteX2424" fmla="*/ 334328 w 420622"/>
                    <a:gd name="connsiteY2424" fmla="*/ 52388 h 429577"/>
                    <a:gd name="connsiteX2425" fmla="*/ 334328 w 420622"/>
                    <a:gd name="connsiteY2425" fmla="*/ 52388 h 429577"/>
                    <a:gd name="connsiteX2426" fmla="*/ 334328 w 420622"/>
                    <a:gd name="connsiteY2426" fmla="*/ 52388 h 429577"/>
                    <a:gd name="connsiteX2427" fmla="*/ 334328 w 420622"/>
                    <a:gd name="connsiteY2427" fmla="*/ 52388 h 429577"/>
                    <a:gd name="connsiteX2428" fmla="*/ 334328 w 420622"/>
                    <a:gd name="connsiteY2428" fmla="*/ 52388 h 429577"/>
                    <a:gd name="connsiteX2429" fmla="*/ 334328 w 420622"/>
                    <a:gd name="connsiteY2429" fmla="*/ 52388 h 429577"/>
                    <a:gd name="connsiteX2430" fmla="*/ 334328 w 420622"/>
                    <a:gd name="connsiteY2430" fmla="*/ 52388 h 429577"/>
                    <a:gd name="connsiteX2431" fmla="*/ 330518 w 420622"/>
                    <a:gd name="connsiteY2431" fmla="*/ 49530 h 429577"/>
                    <a:gd name="connsiteX2432" fmla="*/ 327660 w 420622"/>
                    <a:gd name="connsiteY2432" fmla="*/ 47625 h 429577"/>
                    <a:gd name="connsiteX2433" fmla="*/ 327660 w 420622"/>
                    <a:gd name="connsiteY2433" fmla="*/ 47625 h 429577"/>
                    <a:gd name="connsiteX2434" fmla="*/ 326707 w 420622"/>
                    <a:gd name="connsiteY2434" fmla="*/ 46672 h 429577"/>
                    <a:gd name="connsiteX2435" fmla="*/ 325755 w 420622"/>
                    <a:gd name="connsiteY2435" fmla="*/ 46672 h 429577"/>
                    <a:gd name="connsiteX2436" fmla="*/ 325755 w 420622"/>
                    <a:gd name="connsiteY2436" fmla="*/ 46672 h 429577"/>
                    <a:gd name="connsiteX2437" fmla="*/ 325755 w 420622"/>
                    <a:gd name="connsiteY2437" fmla="*/ 46672 h 429577"/>
                    <a:gd name="connsiteX2438" fmla="*/ 325755 w 420622"/>
                    <a:gd name="connsiteY2438" fmla="*/ 46672 h 429577"/>
                    <a:gd name="connsiteX2439" fmla="*/ 325755 w 420622"/>
                    <a:gd name="connsiteY2439" fmla="*/ 46672 h 429577"/>
                    <a:gd name="connsiteX2440" fmla="*/ 324803 w 420622"/>
                    <a:gd name="connsiteY2440" fmla="*/ 45720 h 429577"/>
                    <a:gd name="connsiteX2441" fmla="*/ 324803 w 420622"/>
                    <a:gd name="connsiteY2441" fmla="*/ 45720 h 429577"/>
                    <a:gd name="connsiteX2442" fmla="*/ 320993 w 420622"/>
                    <a:gd name="connsiteY2442" fmla="*/ 43815 h 429577"/>
                    <a:gd name="connsiteX2443" fmla="*/ 320040 w 420622"/>
                    <a:gd name="connsiteY2443" fmla="*/ 43815 h 429577"/>
                    <a:gd name="connsiteX2444" fmla="*/ 320040 w 420622"/>
                    <a:gd name="connsiteY2444" fmla="*/ 43815 h 429577"/>
                    <a:gd name="connsiteX2445" fmla="*/ 318135 w 420622"/>
                    <a:gd name="connsiteY2445" fmla="*/ 42863 h 429577"/>
                    <a:gd name="connsiteX2446" fmla="*/ 316230 w 420622"/>
                    <a:gd name="connsiteY2446" fmla="*/ 41910 h 429577"/>
                    <a:gd name="connsiteX2447" fmla="*/ 313373 w 420622"/>
                    <a:gd name="connsiteY2447" fmla="*/ 40957 h 429577"/>
                    <a:gd name="connsiteX2448" fmla="*/ 311468 w 420622"/>
                    <a:gd name="connsiteY2448" fmla="*/ 40005 h 429577"/>
                    <a:gd name="connsiteX2449" fmla="*/ 308610 w 420622"/>
                    <a:gd name="connsiteY2449" fmla="*/ 39053 h 429577"/>
                    <a:gd name="connsiteX2450" fmla="*/ 308610 w 420622"/>
                    <a:gd name="connsiteY2450" fmla="*/ 39053 h 429577"/>
                    <a:gd name="connsiteX2451" fmla="*/ 305753 w 420622"/>
                    <a:gd name="connsiteY2451" fmla="*/ 38100 h 429577"/>
                    <a:gd name="connsiteX2452" fmla="*/ 305753 w 420622"/>
                    <a:gd name="connsiteY2452" fmla="*/ 38100 h 429577"/>
                    <a:gd name="connsiteX2453" fmla="*/ 303848 w 420622"/>
                    <a:gd name="connsiteY2453" fmla="*/ 37147 h 429577"/>
                    <a:gd name="connsiteX2454" fmla="*/ 303848 w 420622"/>
                    <a:gd name="connsiteY2454" fmla="*/ 37147 h 429577"/>
                    <a:gd name="connsiteX2455" fmla="*/ 300990 w 420622"/>
                    <a:gd name="connsiteY2455" fmla="*/ 36195 h 429577"/>
                    <a:gd name="connsiteX2456" fmla="*/ 300990 w 420622"/>
                    <a:gd name="connsiteY2456" fmla="*/ 36195 h 429577"/>
                    <a:gd name="connsiteX2457" fmla="*/ 300038 w 420622"/>
                    <a:gd name="connsiteY2457" fmla="*/ 36195 h 429577"/>
                    <a:gd name="connsiteX2458" fmla="*/ 299085 w 420622"/>
                    <a:gd name="connsiteY2458" fmla="*/ 36195 h 429577"/>
                    <a:gd name="connsiteX2459" fmla="*/ 298132 w 420622"/>
                    <a:gd name="connsiteY2459" fmla="*/ 36195 h 429577"/>
                    <a:gd name="connsiteX2460" fmla="*/ 299085 w 420622"/>
                    <a:gd name="connsiteY2460" fmla="*/ 36195 h 429577"/>
                    <a:gd name="connsiteX2461" fmla="*/ 300990 w 420622"/>
                    <a:gd name="connsiteY2461" fmla="*/ 37147 h 429577"/>
                    <a:gd name="connsiteX2462" fmla="*/ 303848 w 420622"/>
                    <a:gd name="connsiteY2462" fmla="*/ 38100 h 429577"/>
                    <a:gd name="connsiteX2463" fmla="*/ 303848 w 420622"/>
                    <a:gd name="connsiteY2463" fmla="*/ 38100 h 429577"/>
                    <a:gd name="connsiteX2464" fmla="*/ 304800 w 420622"/>
                    <a:gd name="connsiteY2464" fmla="*/ 39053 h 429577"/>
                    <a:gd name="connsiteX2465" fmla="*/ 303848 w 420622"/>
                    <a:gd name="connsiteY2465" fmla="*/ 39053 h 429577"/>
                    <a:gd name="connsiteX2466" fmla="*/ 303848 w 420622"/>
                    <a:gd name="connsiteY2466" fmla="*/ 39053 h 429577"/>
                    <a:gd name="connsiteX2467" fmla="*/ 305753 w 420622"/>
                    <a:gd name="connsiteY2467" fmla="*/ 40005 h 429577"/>
                    <a:gd name="connsiteX2468" fmla="*/ 307657 w 420622"/>
                    <a:gd name="connsiteY2468" fmla="*/ 40957 h 429577"/>
                    <a:gd name="connsiteX2469" fmla="*/ 309563 w 420622"/>
                    <a:gd name="connsiteY2469" fmla="*/ 41910 h 429577"/>
                    <a:gd name="connsiteX2470" fmla="*/ 310515 w 420622"/>
                    <a:gd name="connsiteY2470" fmla="*/ 42863 h 429577"/>
                    <a:gd name="connsiteX2471" fmla="*/ 309563 w 420622"/>
                    <a:gd name="connsiteY2471" fmla="*/ 42863 h 429577"/>
                    <a:gd name="connsiteX2472" fmla="*/ 308610 w 420622"/>
                    <a:gd name="connsiteY2472" fmla="*/ 42863 h 429577"/>
                    <a:gd name="connsiteX2473" fmla="*/ 305753 w 420622"/>
                    <a:gd name="connsiteY2473" fmla="*/ 41910 h 429577"/>
                    <a:gd name="connsiteX2474" fmla="*/ 305753 w 420622"/>
                    <a:gd name="connsiteY2474" fmla="*/ 41910 h 429577"/>
                    <a:gd name="connsiteX2475" fmla="*/ 303848 w 420622"/>
                    <a:gd name="connsiteY2475" fmla="*/ 40957 h 429577"/>
                    <a:gd name="connsiteX2476" fmla="*/ 302895 w 420622"/>
                    <a:gd name="connsiteY2476" fmla="*/ 40957 h 429577"/>
                    <a:gd name="connsiteX2477" fmla="*/ 302895 w 420622"/>
                    <a:gd name="connsiteY2477" fmla="*/ 40957 h 429577"/>
                    <a:gd name="connsiteX2478" fmla="*/ 302895 w 420622"/>
                    <a:gd name="connsiteY2478" fmla="*/ 40957 h 429577"/>
                    <a:gd name="connsiteX2479" fmla="*/ 302895 w 420622"/>
                    <a:gd name="connsiteY2479" fmla="*/ 40957 h 429577"/>
                    <a:gd name="connsiteX2480" fmla="*/ 302895 w 420622"/>
                    <a:gd name="connsiteY2480" fmla="*/ 40957 h 429577"/>
                    <a:gd name="connsiteX2481" fmla="*/ 302895 w 420622"/>
                    <a:gd name="connsiteY2481" fmla="*/ 40957 h 429577"/>
                    <a:gd name="connsiteX2482" fmla="*/ 302895 w 420622"/>
                    <a:gd name="connsiteY2482" fmla="*/ 40957 h 429577"/>
                    <a:gd name="connsiteX2483" fmla="*/ 302895 w 420622"/>
                    <a:gd name="connsiteY2483" fmla="*/ 40957 h 429577"/>
                    <a:gd name="connsiteX2484" fmla="*/ 301943 w 420622"/>
                    <a:gd name="connsiteY2484" fmla="*/ 40957 h 429577"/>
                    <a:gd name="connsiteX2485" fmla="*/ 301943 w 420622"/>
                    <a:gd name="connsiteY2485" fmla="*/ 40957 h 429577"/>
                    <a:gd name="connsiteX2486" fmla="*/ 301943 w 420622"/>
                    <a:gd name="connsiteY2486" fmla="*/ 40957 h 429577"/>
                    <a:gd name="connsiteX2487" fmla="*/ 301943 w 420622"/>
                    <a:gd name="connsiteY2487" fmla="*/ 40957 h 429577"/>
                    <a:gd name="connsiteX2488" fmla="*/ 302895 w 420622"/>
                    <a:gd name="connsiteY2488" fmla="*/ 41910 h 429577"/>
                    <a:gd name="connsiteX2489" fmla="*/ 302895 w 420622"/>
                    <a:gd name="connsiteY2489" fmla="*/ 41910 h 429577"/>
                    <a:gd name="connsiteX2490" fmla="*/ 302895 w 420622"/>
                    <a:gd name="connsiteY2490" fmla="*/ 41910 h 429577"/>
                    <a:gd name="connsiteX2491" fmla="*/ 308610 w 420622"/>
                    <a:gd name="connsiteY2491" fmla="*/ 44767 h 429577"/>
                    <a:gd name="connsiteX2492" fmla="*/ 308610 w 420622"/>
                    <a:gd name="connsiteY2492" fmla="*/ 44767 h 429577"/>
                    <a:gd name="connsiteX2493" fmla="*/ 308610 w 420622"/>
                    <a:gd name="connsiteY2493" fmla="*/ 44767 h 429577"/>
                    <a:gd name="connsiteX2494" fmla="*/ 313373 w 420622"/>
                    <a:gd name="connsiteY2494" fmla="*/ 47625 h 429577"/>
                    <a:gd name="connsiteX2495" fmla="*/ 313373 w 420622"/>
                    <a:gd name="connsiteY2495" fmla="*/ 47625 h 429577"/>
                    <a:gd name="connsiteX2496" fmla="*/ 313373 w 420622"/>
                    <a:gd name="connsiteY2496" fmla="*/ 47625 h 429577"/>
                    <a:gd name="connsiteX2497" fmla="*/ 313373 w 420622"/>
                    <a:gd name="connsiteY2497" fmla="*/ 47625 h 429577"/>
                    <a:gd name="connsiteX2498" fmla="*/ 313373 w 420622"/>
                    <a:gd name="connsiteY2498" fmla="*/ 47625 h 429577"/>
                    <a:gd name="connsiteX2499" fmla="*/ 313373 w 420622"/>
                    <a:gd name="connsiteY2499" fmla="*/ 47625 h 429577"/>
                    <a:gd name="connsiteX2500" fmla="*/ 313373 w 420622"/>
                    <a:gd name="connsiteY2500" fmla="*/ 47625 h 429577"/>
                    <a:gd name="connsiteX2501" fmla="*/ 313373 w 420622"/>
                    <a:gd name="connsiteY2501" fmla="*/ 47625 h 429577"/>
                    <a:gd name="connsiteX2502" fmla="*/ 313373 w 420622"/>
                    <a:gd name="connsiteY2502" fmla="*/ 47625 h 429577"/>
                    <a:gd name="connsiteX2503" fmla="*/ 314325 w 420622"/>
                    <a:gd name="connsiteY2503" fmla="*/ 47625 h 429577"/>
                    <a:gd name="connsiteX2504" fmla="*/ 316230 w 420622"/>
                    <a:gd name="connsiteY2504" fmla="*/ 48578 h 429577"/>
                    <a:gd name="connsiteX2505" fmla="*/ 316230 w 420622"/>
                    <a:gd name="connsiteY2505" fmla="*/ 48578 h 429577"/>
                    <a:gd name="connsiteX2506" fmla="*/ 316230 w 420622"/>
                    <a:gd name="connsiteY2506" fmla="*/ 48578 h 429577"/>
                    <a:gd name="connsiteX2507" fmla="*/ 316230 w 420622"/>
                    <a:gd name="connsiteY2507" fmla="*/ 48578 h 429577"/>
                    <a:gd name="connsiteX2508" fmla="*/ 316230 w 420622"/>
                    <a:gd name="connsiteY2508" fmla="*/ 48578 h 429577"/>
                    <a:gd name="connsiteX2509" fmla="*/ 316230 w 420622"/>
                    <a:gd name="connsiteY2509" fmla="*/ 48578 h 429577"/>
                    <a:gd name="connsiteX2510" fmla="*/ 317182 w 420622"/>
                    <a:gd name="connsiteY2510" fmla="*/ 49530 h 429577"/>
                    <a:gd name="connsiteX2511" fmla="*/ 317182 w 420622"/>
                    <a:gd name="connsiteY2511" fmla="*/ 49530 h 429577"/>
                    <a:gd name="connsiteX2512" fmla="*/ 319088 w 420622"/>
                    <a:gd name="connsiteY2512" fmla="*/ 50482 h 429577"/>
                    <a:gd name="connsiteX2513" fmla="*/ 317182 w 420622"/>
                    <a:gd name="connsiteY2513" fmla="*/ 49530 h 429577"/>
                    <a:gd name="connsiteX2514" fmla="*/ 317182 w 420622"/>
                    <a:gd name="connsiteY2514" fmla="*/ 49530 h 429577"/>
                    <a:gd name="connsiteX2515" fmla="*/ 317182 w 420622"/>
                    <a:gd name="connsiteY2515" fmla="*/ 49530 h 429577"/>
                    <a:gd name="connsiteX2516" fmla="*/ 317182 w 420622"/>
                    <a:gd name="connsiteY2516" fmla="*/ 49530 h 429577"/>
                    <a:gd name="connsiteX2517" fmla="*/ 317182 w 420622"/>
                    <a:gd name="connsiteY2517" fmla="*/ 49530 h 429577"/>
                    <a:gd name="connsiteX2518" fmla="*/ 317182 w 420622"/>
                    <a:gd name="connsiteY2518" fmla="*/ 49530 h 429577"/>
                    <a:gd name="connsiteX2519" fmla="*/ 317182 w 420622"/>
                    <a:gd name="connsiteY2519" fmla="*/ 49530 h 429577"/>
                    <a:gd name="connsiteX2520" fmla="*/ 317182 w 420622"/>
                    <a:gd name="connsiteY2520" fmla="*/ 49530 h 429577"/>
                    <a:gd name="connsiteX2521" fmla="*/ 317182 w 420622"/>
                    <a:gd name="connsiteY2521" fmla="*/ 49530 h 429577"/>
                    <a:gd name="connsiteX2522" fmla="*/ 316230 w 420622"/>
                    <a:gd name="connsiteY2522" fmla="*/ 49530 h 429577"/>
                    <a:gd name="connsiteX2523" fmla="*/ 316230 w 420622"/>
                    <a:gd name="connsiteY2523" fmla="*/ 49530 h 429577"/>
                    <a:gd name="connsiteX2524" fmla="*/ 315278 w 420622"/>
                    <a:gd name="connsiteY2524" fmla="*/ 49530 h 429577"/>
                    <a:gd name="connsiteX2525" fmla="*/ 315278 w 420622"/>
                    <a:gd name="connsiteY2525" fmla="*/ 49530 h 429577"/>
                    <a:gd name="connsiteX2526" fmla="*/ 315278 w 420622"/>
                    <a:gd name="connsiteY2526" fmla="*/ 49530 h 429577"/>
                    <a:gd name="connsiteX2527" fmla="*/ 314325 w 420622"/>
                    <a:gd name="connsiteY2527" fmla="*/ 49530 h 429577"/>
                    <a:gd name="connsiteX2528" fmla="*/ 314325 w 420622"/>
                    <a:gd name="connsiteY2528" fmla="*/ 49530 h 429577"/>
                    <a:gd name="connsiteX2529" fmla="*/ 314325 w 420622"/>
                    <a:gd name="connsiteY2529" fmla="*/ 49530 h 429577"/>
                    <a:gd name="connsiteX2530" fmla="*/ 318135 w 420622"/>
                    <a:gd name="connsiteY2530" fmla="*/ 52388 h 429577"/>
                    <a:gd name="connsiteX2531" fmla="*/ 318135 w 420622"/>
                    <a:gd name="connsiteY2531" fmla="*/ 52388 h 429577"/>
                    <a:gd name="connsiteX2532" fmla="*/ 318135 w 420622"/>
                    <a:gd name="connsiteY2532" fmla="*/ 52388 h 429577"/>
                    <a:gd name="connsiteX2533" fmla="*/ 318135 w 420622"/>
                    <a:gd name="connsiteY2533" fmla="*/ 53340 h 429577"/>
                    <a:gd name="connsiteX2534" fmla="*/ 318135 w 420622"/>
                    <a:gd name="connsiteY2534" fmla="*/ 53340 h 429577"/>
                    <a:gd name="connsiteX2535" fmla="*/ 320993 w 420622"/>
                    <a:gd name="connsiteY2535" fmla="*/ 55245 h 429577"/>
                    <a:gd name="connsiteX2536" fmla="*/ 320993 w 420622"/>
                    <a:gd name="connsiteY2536" fmla="*/ 55245 h 429577"/>
                    <a:gd name="connsiteX2537" fmla="*/ 320993 w 420622"/>
                    <a:gd name="connsiteY2537" fmla="*/ 55245 h 429577"/>
                    <a:gd name="connsiteX2538" fmla="*/ 320993 w 420622"/>
                    <a:gd name="connsiteY2538" fmla="*/ 55245 h 429577"/>
                    <a:gd name="connsiteX2539" fmla="*/ 329565 w 420622"/>
                    <a:gd name="connsiteY2539" fmla="*/ 61913 h 429577"/>
                    <a:gd name="connsiteX2540" fmla="*/ 339090 w 420622"/>
                    <a:gd name="connsiteY2540" fmla="*/ 69532 h 429577"/>
                    <a:gd name="connsiteX2541" fmla="*/ 339090 w 420622"/>
                    <a:gd name="connsiteY2541" fmla="*/ 69532 h 429577"/>
                    <a:gd name="connsiteX2542" fmla="*/ 339090 w 420622"/>
                    <a:gd name="connsiteY2542" fmla="*/ 69532 h 429577"/>
                    <a:gd name="connsiteX2543" fmla="*/ 339090 w 420622"/>
                    <a:gd name="connsiteY2543" fmla="*/ 69532 h 429577"/>
                    <a:gd name="connsiteX2544" fmla="*/ 341948 w 420622"/>
                    <a:gd name="connsiteY2544" fmla="*/ 71438 h 429577"/>
                    <a:gd name="connsiteX2545" fmla="*/ 341948 w 420622"/>
                    <a:gd name="connsiteY2545" fmla="*/ 71438 h 429577"/>
                    <a:gd name="connsiteX2546" fmla="*/ 340043 w 420622"/>
                    <a:gd name="connsiteY2546" fmla="*/ 70485 h 429577"/>
                    <a:gd name="connsiteX2547" fmla="*/ 340995 w 420622"/>
                    <a:gd name="connsiteY2547" fmla="*/ 71438 h 429577"/>
                    <a:gd name="connsiteX2548" fmla="*/ 340995 w 420622"/>
                    <a:gd name="connsiteY2548" fmla="*/ 71438 h 429577"/>
                    <a:gd name="connsiteX2549" fmla="*/ 340995 w 420622"/>
                    <a:gd name="connsiteY2549" fmla="*/ 71438 h 429577"/>
                    <a:gd name="connsiteX2550" fmla="*/ 340995 w 420622"/>
                    <a:gd name="connsiteY2550" fmla="*/ 71438 h 429577"/>
                    <a:gd name="connsiteX2551" fmla="*/ 340995 w 420622"/>
                    <a:gd name="connsiteY2551" fmla="*/ 71438 h 429577"/>
                    <a:gd name="connsiteX2552" fmla="*/ 340995 w 420622"/>
                    <a:gd name="connsiteY2552" fmla="*/ 71438 h 429577"/>
                    <a:gd name="connsiteX2553" fmla="*/ 340043 w 420622"/>
                    <a:gd name="connsiteY2553" fmla="*/ 70485 h 429577"/>
                    <a:gd name="connsiteX2554" fmla="*/ 340995 w 420622"/>
                    <a:gd name="connsiteY2554" fmla="*/ 71438 h 429577"/>
                    <a:gd name="connsiteX2555" fmla="*/ 338138 w 420622"/>
                    <a:gd name="connsiteY2555" fmla="*/ 68580 h 429577"/>
                    <a:gd name="connsiteX2556" fmla="*/ 340995 w 420622"/>
                    <a:gd name="connsiteY2556" fmla="*/ 70485 h 429577"/>
                    <a:gd name="connsiteX2557" fmla="*/ 340995 w 420622"/>
                    <a:gd name="connsiteY2557" fmla="*/ 70485 h 429577"/>
                    <a:gd name="connsiteX2558" fmla="*/ 341948 w 420622"/>
                    <a:gd name="connsiteY2558" fmla="*/ 71438 h 429577"/>
                    <a:gd name="connsiteX2559" fmla="*/ 341948 w 420622"/>
                    <a:gd name="connsiteY2559" fmla="*/ 72390 h 429577"/>
                    <a:gd name="connsiteX2560" fmla="*/ 342900 w 420622"/>
                    <a:gd name="connsiteY2560" fmla="*/ 72390 h 429577"/>
                    <a:gd name="connsiteX2561" fmla="*/ 345757 w 420622"/>
                    <a:gd name="connsiteY2561" fmla="*/ 75247 h 429577"/>
                    <a:gd name="connsiteX2562" fmla="*/ 359093 w 420622"/>
                    <a:gd name="connsiteY2562" fmla="*/ 88582 h 429577"/>
                    <a:gd name="connsiteX2563" fmla="*/ 359093 w 420622"/>
                    <a:gd name="connsiteY2563" fmla="*/ 88582 h 429577"/>
                    <a:gd name="connsiteX2564" fmla="*/ 359093 w 420622"/>
                    <a:gd name="connsiteY2564" fmla="*/ 88582 h 429577"/>
                    <a:gd name="connsiteX2565" fmla="*/ 367665 w 420622"/>
                    <a:gd name="connsiteY2565" fmla="*/ 99060 h 429577"/>
                    <a:gd name="connsiteX2566" fmla="*/ 367665 w 420622"/>
                    <a:gd name="connsiteY2566" fmla="*/ 99060 h 429577"/>
                    <a:gd name="connsiteX2567" fmla="*/ 367665 w 420622"/>
                    <a:gd name="connsiteY2567" fmla="*/ 99060 h 429577"/>
                    <a:gd name="connsiteX2568" fmla="*/ 368618 w 420622"/>
                    <a:gd name="connsiteY2568" fmla="*/ 100965 h 429577"/>
                    <a:gd name="connsiteX2569" fmla="*/ 368618 w 420622"/>
                    <a:gd name="connsiteY2569" fmla="*/ 100965 h 429577"/>
                    <a:gd name="connsiteX2570" fmla="*/ 368618 w 420622"/>
                    <a:gd name="connsiteY2570" fmla="*/ 100965 h 429577"/>
                    <a:gd name="connsiteX2571" fmla="*/ 368618 w 420622"/>
                    <a:gd name="connsiteY2571" fmla="*/ 100965 h 429577"/>
                    <a:gd name="connsiteX2572" fmla="*/ 369570 w 420622"/>
                    <a:gd name="connsiteY2572" fmla="*/ 101917 h 429577"/>
                    <a:gd name="connsiteX2573" fmla="*/ 369570 w 420622"/>
                    <a:gd name="connsiteY2573" fmla="*/ 101917 h 429577"/>
                    <a:gd name="connsiteX2574" fmla="*/ 369570 w 420622"/>
                    <a:gd name="connsiteY2574" fmla="*/ 101917 h 429577"/>
                    <a:gd name="connsiteX2575" fmla="*/ 370523 w 420622"/>
                    <a:gd name="connsiteY2575" fmla="*/ 102870 h 429577"/>
                    <a:gd name="connsiteX2576" fmla="*/ 371475 w 420622"/>
                    <a:gd name="connsiteY2576" fmla="*/ 103822 h 429577"/>
                    <a:gd name="connsiteX2577" fmla="*/ 372428 w 420622"/>
                    <a:gd name="connsiteY2577" fmla="*/ 104775 h 429577"/>
                    <a:gd name="connsiteX2578" fmla="*/ 372428 w 420622"/>
                    <a:gd name="connsiteY2578" fmla="*/ 104775 h 429577"/>
                    <a:gd name="connsiteX2579" fmla="*/ 371475 w 420622"/>
                    <a:gd name="connsiteY2579" fmla="*/ 103822 h 429577"/>
                    <a:gd name="connsiteX2580" fmla="*/ 371475 w 420622"/>
                    <a:gd name="connsiteY2580" fmla="*/ 103822 h 429577"/>
                    <a:gd name="connsiteX2581" fmla="*/ 372428 w 420622"/>
                    <a:gd name="connsiteY2581" fmla="*/ 104775 h 429577"/>
                    <a:gd name="connsiteX2582" fmla="*/ 373380 w 420622"/>
                    <a:gd name="connsiteY2582" fmla="*/ 105728 h 429577"/>
                    <a:gd name="connsiteX2583" fmla="*/ 376238 w 420622"/>
                    <a:gd name="connsiteY2583" fmla="*/ 110490 h 429577"/>
                    <a:gd name="connsiteX2584" fmla="*/ 376238 w 420622"/>
                    <a:gd name="connsiteY2584" fmla="*/ 111442 h 429577"/>
                    <a:gd name="connsiteX2585" fmla="*/ 377190 w 420622"/>
                    <a:gd name="connsiteY2585" fmla="*/ 112395 h 429577"/>
                    <a:gd name="connsiteX2586" fmla="*/ 377190 w 420622"/>
                    <a:gd name="connsiteY2586" fmla="*/ 112395 h 429577"/>
                    <a:gd name="connsiteX2587" fmla="*/ 379095 w 420622"/>
                    <a:gd name="connsiteY2587" fmla="*/ 116205 h 429577"/>
                    <a:gd name="connsiteX2588" fmla="*/ 379095 w 420622"/>
                    <a:gd name="connsiteY2588" fmla="*/ 116205 h 429577"/>
                    <a:gd name="connsiteX2589" fmla="*/ 381000 w 420622"/>
                    <a:gd name="connsiteY2589" fmla="*/ 119063 h 429577"/>
                    <a:gd name="connsiteX2590" fmla="*/ 381000 w 420622"/>
                    <a:gd name="connsiteY2590" fmla="*/ 119063 h 429577"/>
                    <a:gd name="connsiteX2591" fmla="*/ 381953 w 420622"/>
                    <a:gd name="connsiteY2591" fmla="*/ 120015 h 429577"/>
                    <a:gd name="connsiteX2592" fmla="*/ 382905 w 420622"/>
                    <a:gd name="connsiteY2592" fmla="*/ 120967 h 429577"/>
                    <a:gd name="connsiteX2593" fmla="*/ 382905 w 420622"/>
                    <a:gd name="connsiteY2593" fmla="*/ 120967 h 429577"/>
                    <a:gd name="connsiteX2594" fmla="*/ 383857 w 420622"/>
                    <a:gd name="connsiteY2594" fmla="*/ 122872 h 429577"/>
                    <a:gd name="connsiteX2595" fmla="*/ 385763 w 420622"/>
                    <a:gd name="connsiteY2595" fmla="*/ 125730 h 429577"/>
                    <a:gd name="connsiteX2596" fmla="*/ 387668 w 420622"/>
                    <a:gd name="connsiteY2596" fmla="*/ 129540 h 429577"/>
                    <a:gd name="connsiteX2597" fmla="*/ 387668 w 420622"/>
                    <a:gd name="connsiteY2597" fmla="*/ 129540 h 429577"/>
                    <a:gd name="connsiteX2598" fmla="*/ 387668 w 420622"/>
                    <a:gd name="connsiteY2598" fmla="*/ 129540 h 429577"/>
                    <a:gd name="connsiteX2599" fmla="*/ 387668 w 420622"/>
                    <a:gd name="connsiteY2599" fmla="*/ 130492 h 429577"/>
                    <a:gd name="connsiteX2600" fmla="*/ 387668 w 420622"/>
                    <a:gd name="connsiteY2600" fmla="*/ 130492 h 429577"/>
                    <a:gd name="connsiteX2601" fmla="*/ 387668 w 420622"/>
                    <a:gd name="connsiteY2601" fmla="*/ 131445 h 429577"/>
                    <a:gd name="connsiteX2602" fmla="*/ 387668 w 420622"/>
                    <a:gd name="connsiteY2602" fmla="*/ 131445 h 429577"/>
                    <a:gd name="connsiteX2603" fmla="*/ 387668 w 420622"/>
                    <a:gd name="connsiteY2603" fmla="*/ 132397 h 429577"/>
                    <a:gd name="connsiteX2604" fmla="*/ 387668 w 420622"/>
                    <a:gd name="connsiteY2604" fmla="*/ 133350 h 429577"/>
                    <a:gd name="connsiteX2605" fmla="*/ 387668 w 420622"/>
                    <a:gd name="connsiteY2605" fmla="*/ 133350 h 429577"/>
                    <a:gd name="connsiteX2606" fmla="*/ 387668 w 420622"/>
                    <a:gd name="connsiteY2606" fmla="*/ 133350 h 429577"/>
                    <a:gd name="connsiteX2607" fmla="*/ 387668 w 420622"/>
                    <a:gd name="connsiteY2607" fmla="*/ 133350 h 429577"/>
                    <a:gd name="connsiteX2608" fmla="*/ 388620 w 420622"/>
                    <a:gd name="connsiteY2608" fmla="*/ 135255 h 429577"/>
                    <a:gd name="connsiteX2609" fmla="*/ 388620 w 420622"/>
                    <a:gd name="connsiteY2609" fmla="*/ 135255 h 429577"/>
                    <a:gd name="connsiteX2610" fmla="*/ 388620 w 420622"/>
                    <a:gd name="connsiteY2610" fmla="*/ 136207 h 429577"/>
                    <a:gd name="connsiteX2611" fmla="*/ 386715 w 420622"/>
                    <a:gd name="connsiteY2611" fmla="*/ 133350 h 429577"/>
                    <a:gd name="connsiteX2612" fmla="*/ 385763 w 420622"/>
                    <a:gd name="connsiteY2612" fmla="*/ 131445 h 429577"/>
                    <a:gd name="connsiteX2613" fmla="*/ 385763 w 420622"/>
                    <a:gd name="connsiteY2613" fmla="*/ 131445 h 429577"/>
                    <a:gd name="connsiteX2614" fmla="*/ 385763 w 420622"/>
                    <a:gd name="connsiteY2614" fmla="*/ 131445 h 429577"/>
                    <a:gd name="connsiteX2615" fmla="*/ 384810 w 420622"/>
                    <a:gd name="connsiteY2615" fmla="*/ 129540 h 429577"/>
                    <a:gd name="connsiteX2616" fmla="*/ 383857 w 420622"/>
                    <a:gd name="connsiteY2616" fmla="*/ 128588 h 429577"/>
                    <a:gd name="connsiteX2617" fmla="*/ 382905 w 420622"/>
                    <a:gd name="connsiteY2617" fmla="*/ 126682 h 429577"/>
                    <a:gd name="connsiteX2618" fmla="*/ 382905 w 420622"/>
                    <a:gd name="connsiteY2618" fmla="*/ 126682 h 429577"/>
                    <a:gd name="connsiteX2619" fmla="*/ 382905 w 420622"/>
                    <a:gd name="connsiteY2619" fmla="*/ 126682 h 429577"/>
                    <a:gd name="connsiteX2620" fmla="*/ 382905 w 420622"/>
                    <a:gd name="connsiteY2620" fmla="*/ 126682 h 429577"/>
                    <a:gd name="connsiteX2621" fmla="*/ 382905 w 420622"/>
                    <a:gd name="connsiteY2621" fmla="*/ 126682 h 429577"/>
                    <a:gd name="connsiteX2622" fmla="*/ 382905 w 420622"/>
                    <a:gd name="connsiteY2622" fmla="*/ 126682 h 429577"/>
                    <a:gd name="connsiteX2623" fmla="*/ 382905 w 420622"/>
                    <a:gd name="connsiteY2623" fmla="*/ 127635 h 429577"/>
                    <a:gd name="connsiteX2624" fmla="*/ 382905 w 420622"/>
                    <a:gd name="connsiteY2624" fmla="*/ 127635 h 429577"/>
                    <a:gd name="connsiteX2625" fmla="*/ 382905 w 420622"/>
                    <a:gd name="connsiteY2625" fmla="*/ 127635 h 429577"/>
                    <a:gd name="connsiteX2626" fmla="*/ 382905 w 420622"/>
                    <a:gd name="connsiteY2626" fmla="*/ 127635 h 429577"/>
                    <a:gd name="connsiteX2627" fmla="*/ 381953 w 420622"/>
                    <a:gd name="connsiteY2627" fmla="*/ 125730 h 429577"/>
                    <a:gd name="connsiteX2628" fmla="*/ 379095 w 420622"/>
                    <a:gd name="connsiteY2628" fmla="*/ 121920 h 429577"/>
                    <a:gd name="connsiteX2629" fmla="*/ 380048 w 420622"/>
                    <a:gd name="connsiteY2629" fmla="*/ 126682 h 429577"/>
                    <a:gd name="connsiteX2630" fmla="*/ 380048 w 420622"/>
                    <a:gd name="connsiteY2630" fmla="*/ 126682 h 429577"/>
                    <a:gd name="connsiteX2631" fmla="*/ 380048 w 420622"/>
                    <a:gd name="connsiteY2631" fmla="*/ 126682 h 429577"/>
                    <a:gd name="connsiteX2632" fmla="*/ 380048 w 420622"/>
                    <a:gd name="connsiteY2632" fmla="*/ 126682 h 429577"/>
                    <a:gd name="connsiteX2633" fmla="*/ 380048 w 420622"/>
                    <a:gd name="connsiteY2633" fmla="*/ 126682 h 429577"/>
                    <a:gd name="connsiteX2634" fmla="*/ 380048 w 420622"/>
                    <a:gd name="connsiteY2634" fmla="*/ 126682 h 429577"/>
                    <a:gd name="connsiteX2635" fmla="*/ 380048 w 420622"/>
                    <a:gd name="connsiteY2635" fmla="*/ 126682 h 429577"/>
                    <a:gd name="connsiteX2636" fmla="*/ 380048 w 420622"/>
                    <a:gd name="connsiteY2636" fmla="*/ 126682 h 429577"/>
                    <a:gd name="connsiteX2637" fmla="*/ 380048 w 420622"/>
                    <a:gd name="connsiteY2637" fmla="*/ 126682 h 429577"/>
                    <a:gd name="connsiteX2638" fmla="*/ 380048 w 420622"/>
                    <a:gd name="connsiteY2638" fmla="*/ 127635 h 429577"/>
                    <a:gd name="connsiteX2639" fmla="*/ 380048 w 420622"/>
                    <a:gd name="connsiteY2639" fmla="*/ 127635 h 429577"/>
                    <a:gd name="connsiteX2640" fmla="*/ 379095 w 420622"/>
                    <a:gd name="connsiteY2640" fmla="*/ 126682 h 429577"/>
                    <a:gd name="connsiteX2641" fmla="*/ 379095 w 420622"/>
                    <a:gd name="connsiteY2641" fmla="*/ 125730 h 429577"/>
                    <a:gd name="connsiteX2642" fmla="*/ 379095 w 420622"/>
                    <a:gd name="connsiteY2642" fmla="*/ 125730 h 429577"/>
                    <a:gd name="connsiteX2643" fmla="*/ 379095 w 420622"/>
                    <a:gd name="connsiteY2643" fmla="*/ 125730 h 429577"/>
                    <a:gd name="connsiteX2644" fmla="*/ 379095 w 420622"/>
                    <a:gd name="connsiteY2644" fmla="*/ 124778 h 429577"/>
                    <a:gd name="connsiteX2645" fmla="*/ 379095 w 420622"/>
                    <a:gd name="connsiteY2645" fmla="*/ 124778 h 429577"/>
                    <a:gd name="connsiteX2646" fmla="*/ 379095 w 420622"/>
                    <a:gd name="connsiteY2646" fmla="*/ 123825 h 429577"/>
                    <a:gd name="connsiteX2647" fmla="*/ 379095 w 420622"/>
                    <a:gd name="connsiteY2647" fmla="*/ 123825 h 429577"/>
                    <a:gd name="connsiteX2648" fmla="*/ 381953 w 420622"/>
                    <a:gd name="connsiteY2648" fmla="*/ 127635 h 429577"/>
                    <a:gd name="connsiteX2649" fmla="*/ 379095 w 420622"/>
                    <a:gd name="connsiteY2649" fmla="*/ 123825 h 429577"/>
                    <a:gd name="connsiteX2650" fmla="*/ 378143 w 420622"/>
                    <a:gd name="connsiteY2650" fmla="*/ 121920 h 429577"/>
                    <a:gd name="connsiteX2651" fmla="*/ 377190 w 420622"/>
                    <a:gd name="connsiteY2651" fmla="*/ 120967 h 429577"/>
                    <a:gd name="connsiteX2652" fmla="*/ 377190 w 420622"/>
                    <a:gd name="connsiteY2652" fmla="*/ 120967 h 429577"/>
                    <a:gd name="connsiteX2653" fmla="*/ 378143 w 420622"/>
                    <a:gd name="connsiteY2653" fmla="*/ 122872 h 429577"/>
                    <a:gd name="connsiteX2654" fmla="*/ 379095 w 420622"/>
                    <a:gd name="connsiteY2654" fmla="*/ 126682 h 429577"/>
                    <a:gd name="connsiteX2655" fmla="*/ 379095 w 420622"/>
                    <a:gd name="connsiteY2655" fmla="*/ 127635 h 429577"/>
                    <a:gd name="connsiteX2656" fmla="*/ 379095 w 420622"/>
                    <a:gd name="connsiteY2656" fmla="*/ 129540 h 429577"/>
                    <a:gd name="connsiteX2657" fmla="*/ 379095 w 420622"/>
                    <a:gd name="connsiteY2657" fmla="*/ 129540 h 429577"/>
                    <a:gd name="connsiteX2658" fmla="*/ 379095 w 420622"/>
                    <a:gd name="connsiteY2658" fmla="*/ 129540 h 429577"/>
                    <a:gd name="connsiteX2659" fmla="*/ 381000 w 420622"/>
                    <a:gd name="connsiteY2659" fmla="*/ 132397 h 429577"/>
                    <a:gd name="connsiteX2660" fmla="*/ 381000 w 420622"/>
                    <a:gd name="connsiteY2660" fmla="*/ 132397 h 429577"/>
                    <a:gd name="connsiteX2661" fmla="*/ 381000 w 420622"/>
                    <a:gd name="connsiteY2661" fmla="*/ 132397 h 429577"/>
                    <a:gd name="connsiteX2662" fmla="*/ 381953 w 420622"/>
                    <a:gd name="connsiteY2662" fmla="*/ 133350 h 429577"/>
                    <a:gd name="connsiteX2663" fmla="*/ 382905 w 420622"/>
                    <a:gd name="connsiteY2663" fmla="*/ 135255 h 429577"/>
                    <a:gd name="connsiteX2664" fmla="*/ 382905 w 420622"/>
                    <a:gd name="connsiteY2664" fmla="*/ 135255 h 429577"/>
                    <a:gd name="connsiteX2665" fmla="*/ 382905 w 420622"/>
                    <a:gd name="connsiteY2665" fmla="*/ 135255 h 429577"/>
                    <a:gd name="connsiteX2666" fmla="*/ 382905 w 420622"/>
                    <a:gd name="connsiteY2666" fmla="*/ 132397 h 429577"/>
                    <a:gd name="connsiteX2667" fmla="*/ 383857 w 420622"/>
                    <a:gd name="connsiteY2667" fmla="*/ 132397 h 429577"/>
                    <a:gd name="connsiteX2668" fmla="*/ 383857 w 420622"/>
                    <a:gd name="connsiteY2668" fmla="*/ 132397 h 429577"/>
                    <a:gd name="connsiteX2669" fmla="*/ 383857 w 420622"/>
                    <a:gd name="connsiteY2669" fmla="*/ 132397 h 429577"/>
                    <a:gd name="connsiteX2670" fmla="*/ 383857 w 420622"/>
                    <a:gd name="connsiteY2670" fmla="*/ 132397 h 429577"/>
                    <a:gd name="connsiteX2671" fmla="*/ 383857 w 420622"/>
                    <a:gd name="connsiteY2671" fmla="*/ 132397 h 429577"/>
                    <a:gd name="connsiteX2672" fmla="*/ 384810 w 420622"/>
                    <a:gd name="connsiteY2672" fmla="*/ 133350 h 429577"/>
                    <a:gd name="connsiteX2673" fmla="*/ 385763 w 420622"/>
                    <a:gd name="connsiteY2673" fmla="*/ 134303 h 429577"/>
                    <a:gd name="connsiteX2674" fmla="*/ 385763 w 420622"/>
                    <a:gd name="connsiteY2674" fmla="*/ 134303 h 429577"/>
                    <a:gd name="connsiteX2675" fmla="*/ 385763 w 420622"/>
                    <a:gd name="connsiteY2675" fmla="*/ 134303 h 429577"/>
                    <a:gd name="connsiteX2676" fmla="*/ 385763 w 420622"/>
                    <a:gd name="connsiteY2676" fmla="*/ 134303 h 429577"/>
                    <a:gd name="connsiteX2677" fmla="*/ 385763 w 420622"/>
                    <a:gd name="connsiteY2677" fmla="*/ 134303 h 429577"/>
                    <a:gd name="connsiteX2678" fmla="*/ 385763 w 420622"/>
                    <a:gd name="connsiteY2678" fmla="*/ 134303 h 429577"/>
                    <a:gd name="connsiteX2679" fmla="*/ 384810 w 420622"/>
                    <a:gd name="connsiteY2679" fmla="*/ 132397 h 429577"/>
                    <a:gd name="connsiteX2680" fmla="*/ 385763 w 420622"/>
                    <a:gd name="connsiteY2680" fmla="*/ 134303 h 429577"/>
                    <a:gd name="connsiteX2681" fmla="*/ 385763 w 420622"/>
                    <a:gd name="connsiteY2681" fmla="*/ 135255 h 429577"/>
                    <a:gd name="connsiteX2682" fmla="*/ 385763 w 420622"/>
                    <a:gd name="connsiteY2682" fmla="*/ 135255 h 429577"/>
                    <a:gd name="connsiteX2683" fmla="*/ 385763 w 420622"/>
                    <a:gd name="connsiteY2683" fmla="*/ 135255 h 429577"/>
                    <a:gd name="connsiteX2684" fmla="*/ 385763 w 420622"/>
                    <a:gd name="connsiteY2684" fmla="*/ 135255 h 429577"/>
                    <a:gd name="connsiteX2685" fmla="*/ 385763 w 420622"/>
                    <a:gd name="connsiteY2685" fmla="*/ 136207 h 429577"/>
                    <a:gd name="connsiteX2686" fmla="*/ 387668 w 420622"/>
                    <a:gd name="connsiteY2686" fmla="*/ 140017 h 429577"/>
                    <a:gd name="connsiteX2687" fmla="*/ 387668 w 420622"/>
                    <a:gd name="connsiteY2687" fmla="*/ 140017 h 429577"/>
                    <a:gd name="connsiteX2688" fmla="*/ 388620 w 420622"/>
                    <a:gd name="connsiteY2688" fmla="*/ 140970 h 429577"/>
                    <a:gd name="connsiteX2689" fmla="*/ 389573 w 420622"/>
                    <a:gd name="connsiteY2689" fmla="*/ 140970 h 429577"/>
                    <a:gd name="connsiteX2690" fmla="*/ 389573 w 420622"/>
                    <a:gd name="connsiteY2690" fmla="*/ 140970 h 429577"/>
                    <a:gd name="connsiteX2691" fmla="*/ 389573 w 420622"/>
                    <a:gd name="connsiteY2691" fmla="*/ 140970 h 429577"/>
                    <a:gd name="connsiteX2692" fmla="*/ 393382 w 420622"/>
                    <a:gd name="connsiteY2692" fmla="*/ 145732 h 429577"/>
                    <a:gd name="connsiteX2693" fmla="*/ 394335 w 420622"/>
                    <a:gd name="connsiteY2693" fmla="*/ 146685 h 429577"/>
                    <a:gd name="connsiteX2694" fmla="*/ 394335 w 420622"/>
                    <a:gd name="connsiteY2694" fmla="*/ 146685 h 429577"/>
                    <a:gd name="connsiteX2695" fmla="*/ 394335 w 420622"/>
                    <a:gd name="connsiteY2695" fmla="*/ 146685 h 429577"/>
                    <a:gd name="connsiteX2696" fmla="*/ 394335 w 420622"/>
                    <a:gd name="connsiteY2696" fmla="*/ 146685 h 429577"/>
                    <a:gd name="connsiteX2697" fmla="*/ 394335 w 420622"/>
                    <a:gd name="connsiteY2697" fmla="*/ 147638 h 429577"/>
                    <a:gd name="connsiteX2698" fmla="*/ 394335 w 420622"/>
                    <a:gd name="connsiteY2698" fmla="*/ 148590 h 429577"/>
                    <a:gd name="connsiteX2699" fmla="*/ 394335 w 420622"/>
                    <a:gd name="connsiteY2699" fmla="*/ 148590 h 429577"/>
                    <a:gd name="connsiteX2700" fmla="*/ 394335 w 420622"/>
                    <a:gd name="connsiteY2700" fmla="*/ 148590 h 429577"/>
                    <a:gd name="connsiteX2701" fmla="*/ 394335 w 420622"/>
                    <a:gd name="connsiteY2701" fmla="*/ 148590 h 429577"/>
                    <a:gd name="connsiteX2702" fmla="*/ 393382 w 420622"/>
                    <a:gd name="connsiteY2702" fmla="*/ 146685 h 429577"/>
                    <a:gd name="connsiteX2703" fmla="*/ 393382 w 420622"/>
                    <a:gd name="connsiteY2703" fmla="*/ 148590 h 429577"/>
                    <a:gd name="connsiteX2704" fmla="*/ 393382 w 420622"/>
                    <a:gd name="connsiteY2704" fmla="*/ 148590 h 429577"/>
                    <a:gd name="connsiteX2705" fmla="*/ 393382 w 420622"/>
                    <a:gd name="connsiteY2705" fmla="*/ 148590 h 429577"/>
                    <a:gd name="connsiteX2706" fmla="*/ 392430 w 420622"/>
                    <a:gd name="connsiteY2706" fmla="*/ 148590 h 429577"/>
                    <a:gd name="connsiteX2707" fmla="*/ 392430 w 420622"/>
                    <a:gd name="connsiteY2707" fmla="*/ 148590 h 429577"/>
                    <a:gd name="connsiteX2708" fmla="*/ 394335 w 420622"/>
                    <a:gd name="connsiteY2708" fmla="*/ 150495 h 429577"/>
                    <a:gd name="connsiteX2709" fmla="*/ 394335 w 420622"/>
                    <a:gd name="connsiteY2709" fmla="*/ 150495 h 429577"/>
                    <a:gd name="connsiteX2710" fmla="*/ 394335 w 420622"/>
                    <a:gd name="connsiteY2710" fmla="*/ 150495 h 429577"/>
                    <a:gd name="connsiteX2711" fmla="*/ 394335 w 420622"/>
                    <a:gd name="connsiteY2711" fmla="*/ 151447 h 429577"/>
                    <a:gd name="connsiteX2712" fmla="*/ 394335 w 420622"/>
                    <a:gd name="connsiteY2712" fmla="*/ 154305 h 429577"/>
                    <a:gd name="connsiteX2713" fmla="*/ 394335 w 420622"/>
                    <a:gd name="connsiteY2713" fmla="*/ 154305 h 429577"/>
                    <a:gd name="connsiteX2714" fmla="*/ 394335 w 420622"/>
                    <a:gd name="connsiteY2714" fmla="*/ 154305 h 429577"/>
                    <a:gd name="connsiteX2715" fmla="*/ 394335 w 420622"/>
                    <a:gd name="connsiteY2715" fmla="*/ 154305 h 429577"/>
                    <a:gd name="connsiteX2716" fmla="*/ 394335 w 420622"/>
                    <a:gd name="connsiteY2716" fmla="*/ 154305 h 429577"/>
                    <a:gd name="connsiteX2717" fmla="*/ 394335 w 420622"/>
                    <a:gd name="connsiteY2717" fmla="*/ 154305 h 429577"/>
                    <a:gd name="connsiteX2718" fmla="*/ 394335 w 420622"/>
                    <a:gd name="connsiteY2718" fmla="*/ 154305 h 429577"/>
                    <a:gd name="connsiteX2719" fmla="*/ 394335 w 420622"/>
                    <a:gd name="connsiteY2719" fmla="*/ 154305 h 429577"/>
                    <a:gd name="connsiteX2720" fmla="*/ 394335 w 420622"/>
                    <a:gd name="connsiteY2720" fmla="*/ 154305 h 429577"/>
                    <a:gd name="connsiteX2721" fmla="*/ 395288 w 420622"/>
                    <a:gd name="connsiteY2721" fmla="*/ 154305 h 429577"/>
                    <a:gd name="connsiteX2722" fmla="*/ 395288 w 420622"/>
                    <a:gd name="connsiteY2722" fmla="*/ 155257 h 429577"/>
                    <a:gd name="connsiteX2723" fmla="*/ 395288 w 420622"/>
                    <a:gd name="connsiteY2723" fmla="*/ 155257 h 429577"/>
                    <a:gd name="connsiteX2724" fmla="*/ 395288 w 420622"/>
                    <a:gd name="connsiteY2724" fmla="*/ 155257 h 429577"/>
                    <a:gd name="connsiteX2725" fmla="*/ 395288 w 420622"/>
                    <a:gd name="connsiteY2725" fmla="*/ 155257 h 429577"/>
                    <a:gd name="connsiteX2726" fmla="*/ 395288 w 420622"/>
                    <a:gd name="connsiteY2726" fmla="*/ 155257 h 429577"/>
                    <a:gd name="connsiteX2727" fmla="*/ 395288 w 420622"/>
                    <a:gd name="connsiteY2727" fmla="*/ 155257 h 429577"/>
                    <a:gd name="connsiteX2728" fmla="*/ 395288 w 420622"/>
                    <a:gd name="connsiteY2728" fmla="*/ 156210 h 429577"/>
                    <a:gd name="connsiteX2729" fmla="*/ 395288 w 420622"/>
                    <a:gd name="connsiteY2729" fmla="*/ 156210 h 429577"/>
                    <a:gd name="connsiteX2730" fmla="*/ 395288 w 420622"/>
                    <a:gd name="connsiteY2730" fmla="*/ 156210 h 429577"/>
                    <a:gd name="connsiteX2731" fmla="*/ 395288 w 420622"/>
                    <a:gd name="connsiteY2731" fmla="*/ 156210 h 429577"/>
                    <a:gd name="connsiteX2732" fmla="*/ 395288 w 420622"/>
                    <a:gd name="connsiteY2732" fmla="*/ 157163 h 429577"/>
                    <a:gd name="connsiteX2733" fmla="*/ 396240 w 420622"/>
                    <a:gd name="connsiteY2733" fmla="*/ 160972 h 429577"/>
                    <a:gd name="connsiteX2734" fmla="*/ 396240 w 420622"/>
                    <a:gd name="connsiteY2734" fmla="*/ 160972 h 429577"/>
                    <a:gd name="connsiteX2735" fmla="*/ 397193 w 420622"/>
                    <a:gd name="connsiteY2735" fmla="*/ 163830 h 429577"/>
                    <a:gd name="connsiteX2736" fmla="*/ 397193 w 420622"/>
                    <a:gd name="connsiteY2736" fmla="*/ 164782 h 429577"/>
                    <a:gd name="connsiteX2737" fmla="*/ 397193 w 420622"/>
                    <a:gd name="connsiteY2737" fmla="*/ 166688 h 429577"/>
                    <a:gd name="connsiteX2738" fmla="*/ 397193 w 420622"/>
                    <a:gd name="connsiteY2738" fmla="*/ 166688 h 429577"/>
                    <a:gd name="connsiteX2739" fmla="*/ 397193 w 420622"/>
                    <a:gd name="connsiteY2739" fmla="*/ 166688 h 429577"/>
                    <a:gd name="connsiteX2740" fmla="*/ 397193 w 420622"/>
                    <a:gd name="connsiteY2740" fmla="*/ 166688 h 429577"/>
                    <a:gd name="connsiteX2741" fmla="*/ 397193 w 420622"/>
                    <a:gd name="connsiteY2741" fmla="*/ 166688 h 429577"/>
                    <a:gd name="connsiteX2742" fmla="*/ 397193 w 420622"/>
                    <a:gd name="connsiteY2742" fmla="*/ 166688 h 429577"/>
                    <a:gd name="connsiteX2743" fmla="*/ 397193 w 420622"/>
                    <a:gd name="connsiteY2743" fmla="*/ 166688 h 429577"/>
                    <a:gd name="connsiteX2744" fmla="*/ 397193 w 420622"/>
                    <a:gd name="connsiteY2744" fmla="*/ 166688 h 429577"/>
                    <a:gd name="connsiteX2745" fmla="*/ 397193 w 420622"/>
                    <a:gd name="connsiteY2745" fmla="*/ 166688 h 429577"/>
                    <a:gd name="connsiteX2746" fmla="*/ 397193 w 420622"/>
                    <a:gd name="connsiteY2746" fmla="*/ 166688 h 429577"/>
                    <a:gd name="connsiteX2747" fmla="*/ 397193 w 420622"/>
                    <a:gd name="connsiteY2747" fmla="*/ 167640 h 429577"/>
                    <a:gd name="connsiteX2748" fmla="*/ 398145 w 420622"/>
                    <a:gd name="connsiteY2748" fmla="*/ 170497 h 429577"/>
                    <a:gd name="connsiteX2749" fmla="*/ 398145 w 420622"/>
                    <a:gd name="connsiteY2749" fmla="*/ 170497 h 429577"/>
                    <a:gd name="connsiteX2750" fmla="*/ 398145 w 420622"/>
                    <a:gd name="connsiteY2750" fmla="*/ 171450 h 429577"/>
                    <a:gd name="connsiteX2751" fmla="*/ 398145 w 420622"/>
                    <a:gd name="connsiteY2751" fmla="*/ 171450 h 429577"/>
                    <a:gd name="connsiteX2752" fmla="*/ 398145 w 420622"/>
                    <a:gd name="connsiteY2752" fmla="*/ 171450 h 429577"/>
                    <a:gd name="connsiteX2753" fmla="*/ 397193 w 420622"/>
                    <a:gd name="connsiteY2753" fmla="*/ 183832 h 429577"/>
                    <a:gd name="connsiteX2754" fmla="*/ 397193 w 420622"/>
                    <a:gd name="connsiteY2754" fmla="*/ 182880 h 429577"/>
                    <a:gd name="connsiteX2755" fmla="*/ 397193 w 420622"/>
                    <a:gd name="connsiteY2755" fmla="*/ 184785 h 429577"/>
                    <a:gd name="connsiteX2756" fmla="*/ 396240 w 420622"/>
                    <a:gd name="connsiteY2756" fmla="*/ 183832 h 429577"/>
                    <a:gd name="connsiteX2757" fmla="*/ 396240 w 420622"/>
                    <a:gd name="connsiteY2757" fmla="*/ 186690 h 429577"/>
                    <a:gd name="connsiteX2758" fmla="*/ 396240 w 420622"/>
                    <a:gd name="connsiteY2758" fmla="*/ 186690 h 429577"/>
                    <a:gd name="connsiteX2759" fmla="*/ 395288 w 420622"/>
                    <a:gd name="connsiteY2759" fmla="*/ 193357 h 429577"/>
                    <a:gd name="connsiteX2760" fmla="*/ 393382 w 420622"/>
                    <a:gd name="connsiteY2760" fmla="*/ 190500 h 429577"/>
                    <a:gd name="connsiteX2761" fmla="*/ 393382 w 420622"/>
                    <a:gd name="connsiteY2761" fmla="*/ 204788 h 429577"/>
                    <a:gd name="connsiteX2762" fmla="*/ 393382 w 420622"/>
                    <a:gd name="connsiteY2762" fmla="*/ 204788 h 429577"/>
                    <a:gd name="connsiteX2763" fmla="*/ 393382 w 420622"/>
                    <a:gd name="connsiteY2763" fmla="*/ 204788 h 429577"/>
                    <a:gd name="connsiteX2764" fmla="*/ 397193 w 420622"/>
                    <a:gd name="connsiteY2764" fmla="*/ 210503 h 429577"/>
                    <a:gd name="connsiteX2765" fmla="*/ 399098 w 420622"/>
                    <a:gd name="connsiteY2765" fmla="*/ 218122 h 429577"/>
                    <a:gd name="connsiteX2766" fmla="*/ 398145 w 420622"/>
                    <a:gd name="connsiteY2766" fmla="*/ 223838 h 429577"/>
                    <a:gd name="connsiteX2767" fmla="*/ 397193 w 420622"/>
                    <a:gd name="connsiteY2767" fmla="*/ 225742 h 429577"/>
                    <a:gd name="connsiteX2768" fmla="*/ 396240 w 420622"/>
                    <a:gd name="connsiteY2768" fmla="*/ 226695 h 429577"/>
                    <a:gd name="connsiteX2769" fmla="*/ 394335 w 420622"/>
                    <a:gd name="connsiteY2769" fmla="*/ 232410 h 429577"/>
                    <a:gd name="connsiteX2770" fmla="*/ 394335 w 420622"/>
                    <a:gd name="connsiteY2770" fmla="*/ 227647 h 429577"/>
                    <a:gd name="connsiteX2771" fmla="*/ 394335 w 420622"/>
                    <a:gd name="connsiteY2771" fmla="*/ 227647 h 429577"/>
                    <a:gd name="connsiteX2772" fmla="*/ 392430 w 420622"/>
                    <a:gd name="connsiteY2772" fmla="*/ 227647 h 429577"/>
                    <a:gd name="connsiteX2773" fmla="*/ 392430 w 420622"/>
                    <a:gd name="connsiteY2773" fmla="*/ 225742 h 429577"/>
                    <a:gd name="connsiteX2774" fmla="*/ 391478 w 420622"/>
                    <a:gd name="connsiteY2774" fmla="*/ 226695 h 429577"/>
                    <a:gd name="connsiteX2775" fmla="*/ 387668 w 420622"/>
                    <a:gd name="connsiteY2775" fmla="*/ 222885 h 429577"/>
                    <a:gd name="connsiteX2776" fmla="*/ 386715 w 420622"/>
                    <a:gd name="connsiteY2776" fmla="*/ 220980 h 429577"/>
                    <a:gd name="connsiteX2777" fmla="*/ 386715 w 420622"/>
                    <a:gd name="connsiteY2777" fmla="*/ 220980 h 429577"/>
                    <a:gd name="connsiteX2778" fmla="*/ 385763 w 420622"/>
                    <a:gd name="connsiteY2778" fmla="*/ 221932 h 429577"/>
                    <a:gd name="connsiteX2779" fmla="*/ 385763 w 420622"/>
                    <a:gd name="connsiteY2779" fmla="*/ 234315 h 429577"/>
                    <a:gd name="connsiteX2780" fmla="*/ 387668 w 420622"/>
                    <a:gd name="connsiteY2780" fmla="*/ 237172 h 429577"/>
                    <a:gd name="connsiteX2781" fmla="*/ 388620 w 420622"/>
                    <a:gd name="connsiteY2781" fmla="*/ 240982 h 429577"/>
                    <a:gd name="connsiteX2782" fmla="*/ 388620 w 420622"/>
                    <a:gd name="connsiteY2782" fmla="*/ 241935 h 429577"/>
                    <a:gd name="connsiteX2783" fmla="*/ 389573 w 420622"/>
                    <a:gd name="connsiteY2783" fmla="*/ 241935 h 429577"/>
                    <a:gd name="connsiteX2784" fmla="*/ 390525 w 420622"/>
                    <a:gd name="connsiteY2784" fmla="*/ 242888 h 429577"/>
                    <a:gd name="connsiteX2785" fmla="*/ 390525 w 420622"/>
                    <a:gd name="connsiteY2785" fmla="*/ 242888 h 429577"/>
                    <a:gd name="connsiteX2786" fmla="*/ 393382 w 420622"/>
                    <a:gd name="connsiteY2786" fmla="*/ 256222 h 429577"/>
                    <a:gd name="connsiteX2787" fmla="*/ 389573 w 420622"/>
                    <a:gd name="connsiteY2787" fmla="*/ 253365 h 429577"/>
                    <a:gd name="connsiteX2788" fmla="*/ 386715 w 420622"/>
                    <a:gd name="connsiteY2788" fmla="*/ 242888 h 429577"/>
                    <a:gd name="connsiteX2789" fmla="*/ 384810 w 420622"/>
                    <a:gd name="connsiteY2789" fmla="*/ 240030 h 429577"/>
                    <a:gd name="connsiteX2790" fmla="*/ 384810 w 420622"/>
                    <a:gd name="connsiteY2790" fmla="*/ 239078 h 429577"/>
                    <a:gd name="connsiteX2791" fmla="*/ 384810 w 420622"/>
                    <a:gd name="connsiteY2791" fmla="*/ 230505 h 429577"/>
                    <a:gd name="connsiteX2792" fmla="*/ 383857 w 420622"/>
                    <a:gd name="connsiteY2792" fmla="*/ 230505 h 429577"/>
                    <a:gd name="connsiteX2793" fmla="*/ 378143 w 420622"/>
                    <a:gd name="connsiteY2793" fmla="*/ 214313 h 429577"/>
                    <a:gd name="connsiteX2794" fmla="*/ 376238 w 420622"/>
                    <a:gd name="connsiteY2794" fmla="*/ 220028 h 429577"/>
                    <a:gd name="connsiteX2795" fmla="*/ 375285 w 420622"/>
                    <a:gd name="connsiteY2795" fmla="*/ 219075 h 429577"/>
                    <a:gd name="connsiteX2796" fmla="*/ 375285 w 420622"/>
                    <a:gd name="connsiteY2796" fmla="*/ 216217 h 429577"/>
                    <a:gd name="connsiteX2797" fmla="*/ 375285 w 420622"/>
                    <a:gd name="connsiteY2797" fmla="*/ 216217 h 429577"/>
                    <a:gd name="connsiteX2798" fmla="*/ 375285 w 420622"/>
                    <a:gd name="connsiteY2798" fmla="*/ 215265 h 429577"/>
                    <a:gd name="connsiteX2799" fmla="*/ 375285 w 420622"/>
                    <a:gd name="connsiteY2799" fmla="*/ 215265 h 429577"/>
                    <a:gd name="connsiteX2800" fmla="*/ 375285 w 420622"/>
                    <a:gd name="connsiteY2800" fmla="*/ 215265 h 429577"/>
                    <a:gd name="connsiteX2801" fmla="*/ 375285 w 420622"/>
                    <a:gd name="connsiteY2801" fmla="*/ 215265 h 429577"/>
                    <a:gd name="connsiteX2802" fmla="*/ 365760 w 420622"/>
                    <a:gd name="connsiteY2802" fmla="*/ 201930 h 429577"/>
                    <a:gd name="connsiteX2803" fmla="*/ 366713 w 420622"/>
                    <a:gd name="connsiteY2803" fmla="*/ 204788 h 429577"/>
                    <a:gd name="connsiteX2804" fmla="*/ 365760 w 420622"/>
                    <a:gd name="connsiteY2804" fmla="*/ 204788 h 429577"/>
                    <a:gd name="connsiteX2805" fmla="*/ 365760 w 420622"/>
                    <a:gd name="connsiteY2805" fmla="*/ 205740 h 429577"/>
                    <a:gd name="connsiteX2806" fmla="*/ 362903 w 420622"/>
                    <a:gd name="connsiteY2806" fmla="*/ 206692 h 429577"/>
                    <a:gd name="connsiteX2807" fmla="*/ 361950 w 420622"/>
                    <a:gd name="connsiteY2807" fmla="*/ 204788 h 429577"/>
                    <a:gd name="connsiteX2808" fmla="*/ 360998 w 420622"/>
                    <a:gd name="connsiteY2808" fmla="*/ 211455 h 429577"/>
                    <a:gd name="connsiteX2809" fmla="*/ 356235 w 420622"/>
                    <a:gd name="connsiteY2809" fmla="*/ 221932 h 429577"/>
                    <a:gd name="connsiteX2810" fmla="*/ 364807 w 420622"/>
                    <a:gd name="connsiteY2810" fmla="*/ 202882 h 429577"/>
                    <a:gd name="connsiteX2811" fmla="*/ 417195 w 420622"/>
                    <a:gd name="connsiteY2811" fmla="*/ 253365 h 429577"/>
                    <a:gd name="connsiteX2812" fmla="*/ 417195 w 420622"/>
                    <a:gd name="connsiteY2812" fmla="*/ 253365 h 429577"/>
                    <a:gd name="connsiteX2813" fmla="*/ 417195 w 420622"/>
                    <a:gd name="connsiteY2813" fmla="*/ 253365 h 429577"/>
                    <a:gd name="connsiteX2814" fmla="*/ 417195 w 420622"/>
                    <a:gd name="connsiteY2814" fmla="*/ 253365 h 429577"/>
                    <a:gd name="connsiteX2815" fmla="*/ 417195 w 420622"/>
                    <a:gd name="connsiteY2815" fmla="*/ 253365 h 429577"/>
                    <a:gd name="connsiteX2816" fmla="*/ 417195 w 420622"/>
                    <a:gd name="connsiteY2816" fmla="*/ 253365 h 429577"/>
                    <a:gd name="connsiteX2817" fmla="*/ 417195 w 420622"/>
                    <a:gd name="connsiteY2817" fmla="*/ 253365 h 429577"/>
                    <a:gd name="connsiteX2818" fmla="*/ 417195 w 420622"/>
                    <a:gd name="connsiteY2818" fmla="*/ 253365 h 429577"/>
                    <a:gd name="connsiteX2819" fmla="*/ 417195 w 420622"/>
                    <a:gd name="connsiteY2819" fmla="*/ 252413 h 429577"/>
                    <a:gd name="connsiteX2820" fmla="*/ 417195 w 420622"/>
                    <a:gd name="connsiteY2820" fmla="*/ 252413 h 429577"/>
                    <a:gd name="connsiteX2821" fmla="*/ 417195 w 420622"/>
                    <a:gd name="connsiteY2821" fmla="*/ 252413 h 429577"/>
                    <a:gd name="connsiteX2822" fmla="*/ 417195 w 420622"/>
                    <a:gd name="connsiteY2822" fmla="*/ 252413 h 429577"/>
                    <a:gd name="connsiteX2823" fmla="*/ 417195 w 420622"/>
                    <a:gd name="connsiteY2823" fmla="*/ 252413 h 429577"/>
                    <a:gd name="connsiteX2824" fmla="*/ 417195 w 420622"/>
                    <a:gd name="connsiteY2824" fmla="*/ 252413 h 429577"/>
                    <a:gd name="connsiteX2825" fmla="*/ 417195 w 420622"/>
                    <a:gd name="connsiteY2825" fmla="*/ 252413 h 429577"/>
                    <a:gd name="connsiteX2826" fmla="*/ 417195 w 420622"/>
                    <a:gd name="connsiteY2826" fmla="*/ 252413 h 429577"/>
                    <a:gd name="connsiteX2827" fmla="*/ 417195 w 420622"/>
                    <a:gd name="connsiteY2827" fmla="*/ 252413 h 429577"/>
                    <a:gd name="connsiteX2828" fmla="*/ 417195 w 420622"/>
                    <a:gd name="connsiteY2828" fmla="*/ 252413 h 429577"/>
                    <a:gd name="connsiteX2829" fmla="*/ 417195 w 420622"/>
                    <a:gd name="connsiteY2829" fmla="*/ 250507 h 429577"/>
                    <a:gd name="connsiteX2830" fmla="*/ 417195 w 420622"/>
                    <a:gd name="connsiteY2830" fmla="*/ 250507 h 429577"/>
                    <a:gd name="connsiteX2831" fmla="*/ 417195 w 420622"/>
                    <a:gd name="connsiteY2831" fmla="*/ 250507 h 429577"/>
                    <a:gd name="connsiteX2832" fmla="*/ 417195 w 420622"/>
                    <a:gd name="connsiteY2832" fmla="*/ 251460 h 429577"/>
                    <a:gd name="connsiteX2833" fmla="*/ 417195 w 420622"/>
                    <a:gd name="connsiteY2833" fmla="*/ 251460 h 429577"/>
                    <a:gd name="connsiteX2834" fmla="*/ 417195 w 420622"/>
                    <a:gd name="connsiteY2834" fmla="*/ 253365 h 429577"/>
                    <a:gd name="connsiteX2835" fmla="*/ 417195 w 420622"/>
                    <a:gd name="connsiteY2835" fmla="*/ 253365 h 429577"/>
                    <a:gd name="connsiteX2836" fmla="*/ 417195 w 420622"/>
                    <a:gd name="connsiteY2836" fmla="*/ 253365 h 429577"/>
                    <a:gd name="connsiteX2837" fmla="*/ 420053 w 420622"/>
                    <a:gd name="connsiteY2837" fmla="*/ 247650 h 429577"/>
                    <a:gd name="connsiteX2838" fmla="*/ 419100 w 420622"/>
                    <a:gd name="connsiteY2838" fmla="*/ 253365 h 429577"/>
                    <a:gd name="connsiteX2839" fmla="*/ 418148 w 420622"/>
                    <a:gd name="connsiteY2839" fmla="*/ 256222 h 429577"/>
                    <a:gd name="connsiteX2840" fmla="*/ 418148 w 420622"/>
                    <a:gd name="connsiteY2840" fmla="*/ 253365 h 429577"/>
                    <a:gd name="connsiteX2841" fmla="*/ 420053 w 420622"/>
                    <a:gd name="connsiteY2841" fmla="*/ 247650 h 429577"/>
                    <a:gd name="connsiteX2842" fmla="*/ 420053 w 420622"/>
                    <a:gd name="connsiteY2842" fmla="*/ 247650 h 429577"/>
                    <a:gd name="connsiteX2843" fmla="*/ 420053 w 420622"/>
                    <a:gd name="connsiteY2843" fmla="*/ 224790 h 429577"/>
                    <a:gd name="connsiteX2844" fmla="*/ 420053 w 420622"/>
                    <a:gd name="connsiteY2844" fmla="*/ 224790 h 429577"/>
                    <a:gd name="connsiteX2845" fmla="*/ 419100 w 420622"/>
                    <a:gd name="connsiteY2845" fmla="*/ 225742 h 429577"/>
                    <a:gd name="connsiteX2846" fmla="*/ 419100 w 420622"/>
                    <a:gd name="connsiteY2846" fmla="*/ 225742 h 429577"/>
                    <a:gd name="connsiteX2847" fmla="*/ 419100 w 420622"/>
                    <a:gd name="connsiteY2847" fmla="*/ 225742 h 429577"/>
                    <a:gd name="connsiteX2848" fmla="*/ 419100 w 420622"/>
                    <a:gd name="connsiteY2848" fmla="*/ 225742 h 429577"/>
                    <a:gd name="connsiteX2849" fmla="*/ 419100 w 420622"/>
                    <a:gd name="connsiteY2849" fmla="*/ 226695 h 429577"/>
                    <a:gd name="connsiteX2850" fmla="*/ 419100 w 420622"/>
                    <a:gd name="connsiteY2850" fmla="*/ 226695 h 429577"/>
                    <a:gd name="connsiteX2851" fmla="*/ 419100 w 420622"/>
                    <a:gd name="connsiteY2851" fmla="*/ 226695 h 429577"/>
                    <a:gd name="connsiteX2852" fmla="*/ 419100 w 420622"/>
                    <a:gd name="connsiteY2852" fmla="*/ 230505 h 429577"/>
                    <a:gd name="connsiteX2853" fmla="*/ 419100 w 420622"/>
                    <a:gd name="connsiteY2853" fmla="*/ 230505 h 429577"/>
                    <a:gd name="connsiteX2854" fmla="*/ 419100 w 420622"/>
                    <a:gd name="connsiteY2854" fmla="*/ 231457 h 429577"/>
                    <a:gd name="connsiteX2855" fmla="*/ 420053 w 420622"/>
                    <a:gd name="connsiteY2855" fmla="*/ 228600 h 429577"/>
                    <a:gd name="connsiteX2856" fmla="*/ 420053 w 420622"/>
                    <a:gd name="connsiteY2856" fmla="*/ 228600 h 429577"/>
                    <a:gd name="connsiteX2857" fmla="*/ 420053 w 420622"/>
                    <a:gd name="connsiteY2857" fmla="*/ 228600 h 429577"/>
                    <a:gd name="connsiteX2858" fmla="*/ 420053 w 420622"/>
                    <a:gd name="connsiteY2858" fmla="*/ 227647 h 429577"/>
                    <a:gd name="connsiteX2859" fmla="*/ 420053 w 420622"/>
                    <a:gd name="connsiteY2859" fmla="*/ 227647 h 429577"/>
                    <a:gd name="connsiteX2860" fmla="*/ 419100 w 420622"/>
                    <a:gd name="connsiteY2860" fmla="*/ 231457 h 429577"/>
                    <a:gd name="connsiteX2861" fmla="*/ 419100 w 420622"/>
                    <a:gd name="connsiteY2861" fmla="*/ 232410 h 429577"/>
                    <a:gd name="connsiteX2862" fmla="*/ 419100 w 420622"/>
                    <a:gd name="connsiteY2862" fmla="*/ 232410 h 429577"/>
                    <a:gd name="connsiteX2863" fmla="*/ 419100 w 420622"/>
                    <a:gd name="connsiteY2863" fmla="*/ 236220 h 429577"/>
                    <a:gd name="connsiteX2864" fmla="*/ 419100 w 420622"/>
                    <a:gd name="connsiteY2864" fmla="*/ 237172 h 429577"/>
                    <a:gd name="connsiteX2865" fmla="*/ 418148 w 420622"/>
                    <a:gd name="connsiteY2865" fmla="*/ 240982 h 429577"/>
                    <a:gd name="connsiteX2866" fmla="*/ 418148 w 420622"/>
                    <a:gd name="connsiteY2866" fmla="*/ 236220 h 429577"/>
                    <a:gd name="connsiteX2867" fmla="*/ 418148 w 420622"/>
                    <a:gd name="connsiteY2867" fmla="*/ 234315 h 429577"/>
                    <a:gd name="connsiteX2868" fmla="*/ 417195 w 420622"/>
                    <a:gd name="connsiteY2868" fmla="*/ 240030 h 429577"/>
                    <a:gd name="connsiteX2869" fmla="*/ 416243 w 420622"/>
                    <a:gd name="connsiteY2869" fmla="*/ 244792 h 429577"/>
                    <a:gd name="connsiteX2870" fmla="*/ 417195 w 420622"/>
                    <a:gd name="connsiteY2870" fmla="*/ 239078 h 429577"/>
                    <a:gd name="connsiteX2871" fmla="*/ 417195 w 420622"/>
                    <a:gd name="connsiteY2871" fmla="*/ 239078 h 429577"/>
                    <a:gd name="connsiteX2872" fmla="*/ 417195 w 420622"/>
                    <a:gd name="connsiteY2872" fmla="*/ 239078 h 429577"/>
                    <a:gd name="connsiteX2873" fmla="*/ 417195 w 420622"/>
                    <a:gd name="connsiteY2873" fmla="*/ 235267 h 429577"/>
                    <a:gd name="connsiteX2874" fmla="*/ 417195 w 420622"/>
                    <a:gd name="connsiteY2874" fmla="*/ 233363 h 429577"/>
                    <a:gd name="connsiteX2875" fmla="*/ 417195 w 420622"/>
                    <a:gd name="connsiteY2875" fmla="*/ 228600 h 429577"/>
                    <a:gd name="connsiteX2876" fmla="*/ 417195 w 420622"/>
                    <a:gd name="connsiteY2876" fmla="*/ 228600 h 429577"/>
                    <a:gd name="connsiteX2877" fmla="*/ 417195 w 420622"/>
                    <a:gd name="connsiteY2877" fmla="*/ 225742 h 429577"/>
                    <a:gd name="connsiteX2878" fmla="*/ 417195 w 420622"/>
                    <a:gd name="connsiteY2878" fmla="*/ 225742 h 429577"/>
                    <a:gd name="connsiteX2879" fmla="*/ 417195 w 420622"/>
                    <a:gd name="connsiteY2879" fmla="*/ 223838 h 429577"/>
                    <a:gd name="connsiteX2880" fmla="*/ 417195 w 420622"/>
                    <a:gd name="connsiteY2880" fmla="*/ 223838 h 429577"/>
                    <a:gd name="connsiteX2881" fmla="*/ 417195 w 420622"/>
                    <a:gd name="connsiteY2881" fmla="*/ 222885 h 429577"/>
                    <a:gd name="connsiteX2882" fmla="*/ 417195 w 420622"/>
                    <a:gd name="connsiteY2882" fmla="*/ 222885 h 429577"/>
                    <a:gd name="connsiteX2883" fmla="*/ 418148 w 420622"/>
                    <a:gd name="connsiteY2883" fmla="*/ 219075 h 429577"/>
                    <a:gd name="connsiteX2884" fmla="*/ 418148 w 420622"/>
                    <a:gd name="connsiteY2884" fmla="*/ 220028 h 429577"/>
                    <a:gd name="connsiteX2885" fmla="*/ 420053 w 420622"/>
                    <a:gd name="connsiteY2885" fmla="*/ 224790 h 429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  <a:cxn ang="0">
                      <a:pos x="connsiteX695" y="connsiteY695"/>
                    </a:cxn>
                    <a:cxn ang="0">
                      <a:pos x="connsiteX696" y="connsiteY696"/>
                    </a:cxn>
                    <a:cxn ang="0">
                      <a:pos x="connsiteX697" y="connsiteY697"/>
                    </a:cxn>
                    <a:cxn ang="0">
                      <a:pos x="connsiteX698" y="connsiteY698"/>
                    </a:cxn>
                    <a:cxn ang="0">
                      <a:pos x="connsiteX699" y="connsiteY699"/>
                    </a:cxn>
                    <a:cxn ang="0">
                      <a:pos x="connsiteX700" y="connsiteY700"/>
                    </a:cxn>
                    <a:cxn ang="0">
                      <a:pos x="connsiteX701" y="connsiteY701"/>
                    </a:cxn>
                    <a:cxn ang="0">
                      <a:pos x="connsiteX702" y="connsiteY702"/>
                    </a:cxn>
                    <a:cxn ang="0">
                      <a:pos x="connsiteX703" y="connsiteY703"/>
                    </a:cxn>
                    <a:cxn ang="0">
                      <a:pos x="connsiteX704" y="connsiteY704"/>
                    </a:cxn>
                    <a:cxn ang="0">
                      <a:pos x="connsiteX705" y="connsiteY705"/>
                    </a:cxn>
                    <a:cxn ang="0">
                      <a:pos x="connsiteX706" y="connsiteY706"/>
                    </a:cxn>
                    <a:cxn ang="0">
                      <a:pos x="connsiteX707" y="connsiteY707"/>
                    </a:cxn>
                    <a:cxn ang="0">
                      <a:pos x="connsiteX708" y="connsiteY708"/>
                    </a:cxn>
                    <a:cxn ang="0">
                      <a:pos x="connsiteX709" y="connsiteY709"/>
                    </a:cxn>
                    <a:cxn ang="0">
                      <a:pos x="connsiteX710" y="connsiteY710"/>
                    </a:cxn>
                    <a:cxn ang="0">
                      <a:pos x="connsiteX711" y="connsiteY711"/>
                    </a:cxn>
                    <a:cxn ang="0">
                      <a:pos x="connsiteX712" y="connsiteY712"/>
                    </a:cxn>
                    <a:cxn ang="0">
                      <a:pos x="connsiteX713" y="connsiteY713"/>
                    </a:cxn>
                    <a:cxn ang="0">
                      <a:pos x="connsiteX714" y="connsiteY714"/>
                    </a:cxn>
                    <a:cxn ang="0">
                      <a:pos x="connsiteX715" y="connsiteY715"/>
                    </a:cxn>
                    <a:cxn ang="0">
                      <a:pos x="connsiteX716" y="connsiteY716"/>
                    </a:cxn>
                    <a:cxn ang="0">
                      <a:pos x="connsiteX717" y="connsiteY717"/>
                    </a:cxn>
                    <a:cxn ang="0">
                      <a:pos x="connsiteX718" y="connsiteY718"/>
                    </a:cxn>
                    <a:cxn ang="0">
                      <a:pos x="connsiteX719" y="connsiteY719"/>
                    </a:cxn>
                    <a:cxn ang="0">
                      <a:pos x="connsiteX720" y="connsiteY720"/>
                    </a:cxn>
                    <a:cxn ang="0">
                      <a:pos x="connsiteX721" y="connsiteY721"/>
                    </a:cxn>
                    <a:cxn ang="0">
                      <a:pos x="connsiteX722" y="connsiteY722"/>
                    </a:cxn>
                    <a:cxn ang="0">
                      <a:pos x="connsiteX723" y="connsiteY723"/>
                    </a:cxn>
                    <a:cxn ang="0">
                      <a:pos x="connsiteX724" y="connsiteY724"/>
                    </a:cxn>
                    <a:cxn ang="0">
                      <a:pos x="connsiteX725" y="connsiteY725"/>
                    </a:cxn>
                    <a:cxn ang="0">
                      <a:pos x="connsiteX726" y="connsiteY726"/>
                    </a:cxn>
                    <a:cxn ang="0">
                      <a:pos x="connsiteX727" y="connsiteY727"/>
                    </a:cxn>
                    <a:cxn ang="0">
                      <a:pos x="connsiteX728" y="connsiteY728"/>
                    </a:cxn>
                    <a:cxn ang="0">
                      <a:pos x="connsiteX729" y="connsiteY729"/>
                    </a:cxn>
                    <a:cxn ang="0">
                      <a:pos x="connsiteX730" y="connsiteY730"/>
                    </a:cxn>
                    <a:cxn ang="0">
                      <a:pos x="connsiteX731" y="connsiteY731"/>
                    </a:cxn>
                    <a:cxn ang="0">
                      <a:pos x="connsiteX732" y="connsiteY732"/>
                    </a:cxn>
                    <a:cxn ang="0">
                      <a:pos x="connsiteX733" y="connsiteY733"/>
                    </a:cxn>
                    <a:cxn ang="0">
                      <a:pos x="connsiteX734" y="connsiteY734"/>
                    </a:cxn>
                    <a:cxn ang="0">
                      <a:pos x="connsiteX735" y="connsiteY735"/>
                    </a:cxn>
                    <a:cxn ang="0">
                      <a:pos x="connsiteX736" y="connsiteY736"/>
                    </a:cxn>
                    <a:cxn ang="0">
                      <a:pos x="connsiteX737" y="connsiteY737"/>
                    </a:cxn>
                    <a:cxn ang="0">
                      <a:pos x="connsiteX738" y="connsiteY738"/>
                    </a:cxn>
                    <a:cxn ang="0">
                      <a:pos x="connsiteX739" y="connsiteY739"/>
                    </a:cxn>
                    <a:cxn ang="0">
                      <a:pos x="connsiteX740" y="connsiteY740"/>
                    </a:cxn>
                    <a:cxn ang="0">
                      <a:pos x="connsiteX741" y="connsiteY741"/>
                    </a:cxn>
                    <a:cxn ang="0">
                      <a:pos x="connsiteX742" y="connsiteY742"/>
                    </a:cxn>
                    <a:cxn ang="0">
                      <a:pos x="connsiteX743" y="connsiteY743"/>
                    </a:cxn>
                    <a:cxn ang="0">
                      <a:pos x="connsiteX744" y="connsiteY744"/>
                    </a:cxn>
                    <a:cxn ang="0">
                      <a:pos x="connsiteX745" y="connsiteY745"/>
                    </a:cxn>
                    <a:cxn ang="0">
                      <a:pos x="connsiteX746" y="connsiteY746"/>
                    </a:cxn>
                    <a:cxn ang="0">
                      <a:pos x="connsiteX747" y="connsiteY747"/>
                    </a:cxn>
                    <a:cxn ang="0">
                      <a:pos x="connsiteX748" y="connsiteY748"/>
                    </a:cxn>
                    <a:cxn ang="0">
                      <a:pos x="connsiteX749" y="connsiteY749"/>
                    </a:cxn>
                    <a:cxn ang="0">
                      <a:pos x="connsiteX750" y="connsiteY750"/>
                    </a:cxn>
                    <a:cxn ang="0">
                      <a:pos x="connsiteX751" y="connsiteY751"/>
                    </a:cxn>
                    <a:cxn ang="0">
                      <a:pos x="connsiteX752" y="connsiteY752"/>
                    </a:cxn>
                    <a:cxn ang="0">
                      <a:pos x="connsiteX753" y="connsiteY753"/>
                    </a:cxn>
                    <a:cxn ang="0">
                      <a:pos x="connsiteX754" y="connsiteY754"/>
                    </a:cxn>
                    <a:cxn ang="0">
                      <a:pos x="connsiteX755" y="connsiteY755"/>
                    </a:cxn>
                    <a:cxn ang="0">
                      <a:pos x="connsiteX756" y="connsiteY756"/>
                    </a:cxn>
                    <a:cxn ang="0">
                      <a:pos x="connsiteX757" y="connsiteY757"/>
                    </a:cxn>
                    <a:cxn ang="0">
                      <a:pos x="connsiteX758" y="connsiteY758"/>
                    </a:cxn>
                    <a:cxn ang="0">
                      <a:pos x="connsiteX759" y="connsiteY759"/>
                    </a:cxn>
                    <a:cxn ang="0">
                      <a:pos x="connsiteX760" y="connsiteY760"/>
                    </a:cxn>
                    <a:cxn ang="0">
                      <a:pos x="connsiteX761" y="connsiteY761"/>
                    </a:cxn>
                    <a:cxn ang="0">
                      <a:pos x="connsiteX762" y="connsiteY762"/>
                    </a:cxn>
                    <a:cxn ang="0">
                      <a:pos x="connsiteX763" y="connsiteY763"/>
                    </a:cxn>
                    <a:cxn ang="0">
                      <a:pos x="connsiteX764" y="connsiteY764"/>
                    </a:cxn>
                    <a:cxn ang="0">
                      <a:pos x="connsiteX765" y="connsiteY765"/>
                    </a:cxn>
                    <a:cxn ang="0">
                      <a:pos x="connsiteX766" y="connsiteY766"/>
                    </a:cxn>
                    <a:cxn ang="0">
                      <a:pos x="connsiteX767" y="connsiteY767"/>
                    </a:cxn>
                    <a:cxn ang="0">
                      <a:pos x="connsiteX768" y="connsiteY768"/>
                    </a:cxn>
                    <a:cxn ang="0">
                      <a:pos x="connsiteX769" y="connsiteY769"/>
                    </a:cxn>
                    <a:cxn ang="0">
                      <a:pos x="connsiteX770" y="connsiteY770"/>
                    </a:cxn>
                    <a:cxn ang="0">
                      <a:pos x="connsiteX771" y="connsiteY771"/>
                    </a:cxn>
                    <a:cxn ang="0">
                      <a:pos x="connsiteX772" y="connsiteY772"/>
                    </a:cxn>
                    <a:cxn ang="0">
                      <a:pos x="connsiteX773" y="connsiteY773"/>
                    </a:cxn>
                    <a:cxn ang="0">
                      <a:pos x="connsiteX774" y="connsiteY774"/>
                    </a:cxn>
                    <a:cxn ang="0">
                      <a:pos x="connsiteX775" y="connsiteY775"/>
                    </a:cxn>
                    <a:cxn ang="0">
                      <a:pos x="connsiteX776" y="connsiteY776"/>
                    </a:cxn>
                    <a:cxn ang="0">
                      <a:pos x="connsiteX777" y="connsiteY777"/>
                    </a:cxn>
                    <a:cxn ang="0">
                      <a:pos x="connsiteX778" y="connsiteY778"/>
                    </a:cxn>
                    <a:cxn ang="0">
                      <a:pos x="connsiteX779" y="connsiteY779"/>
                    </a:cxn>
                    <a:cxn ang="0">
                      <a:pos x="connsiteX780" y="connsiteY780"/>
                    </a:cxn>
                    <a:cxn ang="0">
                      <a:pos x="connsiteX781" y="connsiteY781"/>
                    </a:cxn>
                    <a:cxn ang="0">
                      <a:pos x="connsiteX782" y="connsiteY782"/>
                    </a:cxn>
                    <a:cxn ang="0">
                      <a:pos x="connsiteX783" y="connsiteY783"/>
                    </a:cxn>
                    <a:cxn ang="0">
                      <a:pos x="connsiteX784" y="connsiteY784"/>
                    </a:cxn>
                    <a:cxn ang="0">
                      <a:pos x="connsiteX785" y="connsiteY785"/>
                    </a:cxn>
                    <a:cxn ang="0">
                      <a:pos x="connsiteX786" y="connsiteY786"/>
                    </a:cxn>
                    <a:cxn ang="0">
                      <a:pos x="connsiteX787" y="connsiteY787"/>
                    </a:cxn>
                    <a:cxn ang="0">
                      <a:pos x="connsiteX788" y="connsiteY788"/>
                    </a:cxn>
                    <a:cxn ang="0">
                      <a:pos x="connsiteX789" y="connsiteY789"/>
                    </a:cxn>
                    <a:cxn ang="0">
                      <a:pos x="connsiteX790" y="connsiteY790"/>
                    </a:cxn>
                    <a:cxn ang="0">
                      <a:pos x="connsiteX791" y="connsiteY791"/>
                    </a:cxn>
                    <a:cxn ang="0">
                      <a:pos x="connsiteX792" y="connsiteY792"/>
                    </a:cxn>
                    <a:cxn ang="0">
                      <a:pos x="connsiteX793" y="connsiteY793"/>
                    </a:cxn>
                    <a:cxn ang="0">
                      <a:pos x="connsiteX794" y="connsiteY794"/>
                    </a:cxn>
                    <a:cxn ang="0">
                      <a:pos x="connsiteX795" y="connsiteY795"/>
                    </a:cxn>
                    <a:cxn ang="0">
                      <a:pos x="connsiteX796" y="connsiteY796"/>
                    </a:cxn>
                    <a:cxn ang="0">
                      <a:pos x="connsiteX797" y="connsiteY797"/>
                    </a:cxn>
                    <a:cxn ang="0">
                      <a:pos x="connsiteX798" y="connsiteY798"/>
                    </a:cxn>
                    <a:cxn ang="0">
                      <a:pos x="connsiteX799" y="connsiteY799"/>
                    </a:cxn>
                    <a:cxn ang="0">
                      <a:pos x="connsiteX800" y="connsiteY800"/>
                    </a:cxn>
                    <a:cxn ang="0">
                      <a:pos x="connsiteX801" y="connsiteY801"/>
                    </a:cxn>
                    <a:cxn ang="0">
                      <a:pos x="connsiteX802" y="connsiteY802"/>
                    </a:cxn>
                    <a:cxn ang="0">
                      <a:pos x="connsiteX803" y="connsiteY803"/>
                    </a:cxn>
                    <a:cxn ang="0">
                      <a:pos x="connsiteX804" y="connsiteY804"/>
                    </a:cxn>
                    <a:cxn ang="0">
                      <a:pos x="connsiteX805" y="connsiteY805"/>
                    </a:cxn>
                    <a:cxn ang="0">
                      <a:pos x="connsiteX806" y="connsiteY806"/>
                    </a:cxn>
                    <a:cxn ang="0">
                      <a:pos x="connsiteX807" y="connsiteY807"/>
                    </a:cxn>
                    <a:cxn ang="0">
                      <a:pos x="connsiteX808" y="connsiteY808"/>
                    </a:cxn>
                    <a:cxn ang="0">
                      <a:pos x="connsiteX809" y="connsiteY809"/>
                    </a:cxn>
                    <a:cxn ang="0">
                      <a:pos x="connsiteX810" y="connsiteY810"/>
                    </a:cxn>
                    <a:cxn ang="0">
                      <a:pos x="connsiteX811" y="connsiteY811"/>
                    </a:cxn>
                    <a:cxn ang="0">
                      <a:pos x="connsiteX812" y="connsiteY812"/>
                    </a:cxn>
                    <a:cxn ang="0">
                      <a:pos x="connsiteX813" y="connsiteY813"/>
                    </a:cxn>
                    <a:cxn ang="0">
                      <a:pos x="connsiteX814" y="connsiteY814"/>
                    </a:cxn>
                    <a:cxn ang="0">
                      <a:pos x="connsiteX815" y="connsiteY815"/>
                    </a:cxn>
                    <a:cxn ang="0">
                      <a:pos x="connsiteX816" y="connsiteY816"/>
                    </a:cxn>
                    <a:cxn ang="0">
                      <a:pos x="connsiteX817" y="connsiteY817"/>
                    </a:cxn>
                    <a:cxn ang="0">
                      <a:pos x="connsiteX818" y="connsiteY818"/>
                    </a:cxn>
                    <a:cxn ang="0">
                      <a:pos x="connsiteX819" y="connsiteY819"/>
                    </a:cxn>
                    <a:cxn ang="0">
                      <a:pos x="connsiteX820" y="connsiteY820"/>
                    </a:cxn>
                    <a:cxn ang="0">
                      <a:pos x="connsiteX821" y="connsiteY821"/>
                    </a:cxn>
                    <a:cxn ang="0">
                      <a:pos x="connsiteX822" y="connsiteY822"/>
                    </a:cxn>
                    <a:cxn ang="0">
                      <a:pos x="connsiteX823" y="connsiteY823"/>
                    </a:cxn>
                    <a:cxn ang="0">
                      <a:pos x="connsiteX824" y="connsiteY824"/>
                    </a:cxn>
                    <a:cxn ang="0">
                      <a:pos x="connsiteX825" y="connsiteY825"/>
                    </a:cxn>
                    <a:cxn ang="0">
                      <a:pos x="connsiteX826" y="connsiteY826"/>
                    </a:cxn>
                    <a:cxn ang="0">
                      <a:pos x="connsiteX827" y="connsiteY827"/>
                    </a:cxn>
                    <a:cxn ang="0">
                      <a:pos x="connsiteX828" y="connsiteY828"/>
                    </a:cxn>
                    <a:cxn ang="0">
                      <a:pos x="connsiteX829" y="connsiteY829"/>
                    </a:cxn>
                    <a:cxn ang="0">
                      <a:pos x="connsiteX830" y="connsiteY830"/>
                    </a:cxn>
                    <a:cxn ang="0">
                      <a:pos x="connsiteX831" y="connsiteY831"/>
                    </a:cxn>
                    <a:cxn ang="0">
                      <a:pos x="connsiteX832" y="connsiteY832"/>
                    </a:cxn>
                    <a:cxn ang="0">
                      <a:pos x="connsiteX833" y="connsiteY833"/>
                    </a:cxn>
                    <a:cxn ang="0">
                      <a:pos x="connsiteX834" y="connsiteY834"/>
                    </a:cxn>
                    <a:cxn ang="0">
                      <a:pos x="connsiteX835" y="connsiteY835"/>
                    </a:cxn>
                    <a:cxn ang="0">
                      <a:pos x="connsiteX836" y="connsiteY836"/>
                    </a:cxn>
                    <a:cxn ang="0">
                      <a:pos x="connsiteX837" y="connsiteY837"/>
                    </a:cxn>
                    <a:cxn ang="0">
                      <a:pos x="connsiteX838" y="connsiteY838"/>
                    </a:cxn>
                    <a:cxn ang="0">
                      <a:pos x="connsiteX839" y="connsiteY839"/>
                    </a:cxn>
                    <a:cxn ang="0">
                      <a:pos x="connsiteX840" y="connsiteY840"/>
                    </a:cxn>
                    <a:cxn ang="0">
                      <a:pos x="connsiteX841" y="connsiteY841"/>
                    </a:cxn>
                    <a:cxn ang="0">
                      <a:pos x="connsiteX842" y="connsiteY842"/>
                    </a:cxn>
                    <a:cxn ang="0">
                      <a:pos x="connsiteX843" y="connsiteY843"/>
                    </a:cxn>
                    <a:cxn ang="0">
                      <a:pos x="connsiteX844" y="connsiteY844"/>
                    </a:cxn>
                    <a:cxn ang="0">
                      <a:pos x="connsiteX845" y="connsiteY845"/>
                    </a:cxn>
                    <a:cxn ang="0">
                      <a:pos x="connsiteX846" y="connsiteY846"/>
                    </a:cxn>
                    <a:cxn ang="0">
                      <a:pos x="connsiteX847" y="connsiteY847"/>
                    </a:cxn>
                    <a:cxn ang="0">
                      <a:pos x="connsiteX848" y="connsiteY848"/>
                    </a:cxn>
                    <a:cxn ang="0">
                      <a:pos x="connsiteX849" y="connsiteY849"/>
                    </a:cxn>
                    <a:cxn ang="0">
                      <a:pos x="connsiteX850" y="connsiteY850"/>
                    </a:cxn>
                    <a:cxn ang="0">
                      <a:pos x="connsiteX851" y="connsiteY851"/>
                    </a:cxn>
                    <a:cxn ang="0">
                      <a:pos x="connsiteX852" y="connsiteY852"/>
                    </a:cxn>
                    <a:cxn ang="0">
                      <a:pos x="connsiteX853" y="connsiteY853"/>
                    </a:cxn>
                    <a:cxn ang="0">
                      <a:pos x="connsiteX854" y="connsiteY854"/>
                    </a:cxn>
                    <a:cxn ang="0">
                      <a:pos x="connsiteX855" y="connsiteY855"/>
                    </a:cxn>
                    <a:cxn ang="0">
                      <a:pos x="connsiteX856" y="connsiteY856"/>
                    </a:cxn>
                    <a:cxn ang="0">
                      <a:pos x="connsiteX857" y="connsiteY857"/>
                    </a:cxn>
                    <a:cxn ang="0">
                      <a:pos x="connsiteX858" y="connsiteY858"/>
                    </a:cxn>
                    <a:cxn ang="0">
                      <a:pos x="connsiteX859" y="connsiteY859"/>
                    </a:cxn>
                    <a:cxn ang="0">
                      <a:pos x="connsiteX860" y="connsiteY860"/>
                    </a:cxn>
                    <a:cxn ang="0">
                      <a:pos x="connsiteX861" y="connsiteY861"/>
                    </a:cxn>
                    <a:cxn ang="0">
                      <a:pos x="connsiteX862" y="connsiteY862"/>
                    </a:cxn>
                    <a:cxn ang="0">
                      <a:pos x="connsiteX863" y="connsiteY863"/>
                    </a:cxn>
                    <a:cxn ang="0">
                      <a:pos x="connsiteX864" y="connsiteY864"/>
                    </a:cxn>
                    <a:cxn ang="0">
                      <a:pos x="connsiteX865" y="connsiteY865"/>
                    </a:cxn>
                    <a:cxn ang="0">
                      <a:pos x="connsiteX866" y="connsiteY866"/>
                    </a:cxn>
                    <a:cxn ang="0">
                      <a:pos x="connsiteX867" y="connsiteY867"/>
                    </a:cxn>
                    <a:cxn ang="0">
                      <a:pos x="connsiteX868" y="connsiteY868"/>
                    </a:cxn>
                    <a:cxn ang="0">
                      <a:pos x="connsiteX869" y="connsiteY869"/>
                    </a:cxn>
                    <a:cxn ang="0">
                      <a:pos x="connsiteX870" y="connsiteY870"/>
                    </a:cxn>
                    <a:cxn ang="0">
                      <a:pos x="connsiteX871" y="connsiteY871"/>
                    </a:cxn>
                    <a:cxn ang="0">
                      <a:pos x="connsiteX872" y="connsiteY872"/>
                    </a:cxn>
                    <a:cxn ang="0">
                      <a:pos x="connsiteX873" y="connsiteY873"/>
                    </a:cxn>
                    <a:cxn ang="0">
                      <a:pos x="connsiteX874" y="connsiteY874"/>
                    </a:cxn>
                    <a:cxn ang="0">
                      <a:pos x="connsiteX875" y="connsiteY875"/>
                    </a:cxn>
                    <a:cxn ang="0">
                      <a:pos x="connsiteX876" y="connsiteY876"/>
                    </a:cxn>
                    <a:cxn ang="0">
                      <a:pos x="connsiteX877" y="connsiteY877"/>
                    </a:cxn>
                    <a:cxn ang="0">
                      <a:pos x="connsiteX878" y="connsiteY878"/>
                    </a:cxn>
                    <a:cxn ang="0">
                      <a:pos x="connsiteX879" y="connsiteY879"/>
                    </a:cxn>
                    <a:cxn ang="0">
                      <a:pos x="connsiteX880" y="connsiteY880"/>
                    </a:cxn>
                    <a:cxn ang="0">
                      <a:pos x="connsiteX881" y="connsiteY881"/>
                    </a:cxn>
                    <a:cxn ang="0">
                      <a:pos x="connsiteX882" y="connsiteY882"/>
                    </a:cxn>
                    <a:cxn ang="0">
                      <a:pos x="connsiteX883" y="connsiteY883"/>
                    </a:cxn>
                    <a:cxn ang="0">
                      <a:pos x="connsiteX884" y="connsiteY884"/>
                    </a:cxn>
                    <a:cxn ang="0">
                      <a:pos x="connsiteX885" y="connsiteY885"/>
                    </a:cxn>
                    <a:cxn ang="0">
                      <a:pos x="connsiteX886" y="connsiteY886"/>
                    </a:cxn>
                    <a:cxn ang="0">
                      <a:pos x="connsiteX887" y="connsiteY887"/>
                    </a:cxn>
                    <a:cxn ang="0">
                      <a:pos x="connsiteX888" y="connsiteY888"/>
                    </a:cxn>
                    <a:cxn ang="0">
                      <a:pos x="connsiteX889" y="connsiteY889"/>
                    </a:cxn>
                    <a:cxn ang="0">
                      <a:pos x="connsiteX890" y="connsiteY890"/>
                    </a:cxn>
                    <a:cxn ang="0">
                      <a:pos x="connsiteX891" y="connsiteY891"/>
                    </a:cxn>
                    <a:cxn ang="0">
                      <a:pos x="connsiteX892" y="connsiteY892"/>
                    </a:cxn>
                    <a:cxn ang="0">
                      <a:pos x="connsiteX893" y="connsiteY893"/>
                    </a:cxn>
                    <a:cxn ang="0">
                      <a:pos x="connsiteX894" y="connsiteY894"/>
                    </a:cxn>
                    <a:cxn ang="0">
                      <a:pos x="connsiteX895" y="connsiteY895"/>
                    </a:cxn>
                    <a:cxn ang="0">
                      <a:pos x="connsiteX896" y="connsiteY896"/>
                    </a:cxn>
                    <a:cxn ang="0">
                      <a:pos x="connsiteX897" y="connsiteY897"/>
                    </a:cxn>
                    <a:cxn ang="0">
                      <a:pos x="connsiteX898" y="connsiteY898"/>
                    </a:cxn>
                    <a:cxn ang="0">
                      <a:pos x="connsiteX899" y="connsiteY899"/>
                    </a:cxn>
                    <a:cxn ang="0">
                      <a:pos x="connsiteX900" y="connsiteY900"/>
                    </a:cxn>
                    <a:cxn ang="0">
                      <a:pos x="connsiteX901" y="connsiteY901"/>
                    </a:cxn>
                    <a:cxn ang="0">
                      <a:pos x="connsiteX902" y="connsiteY902"/>
                    </a:cxn>
                    <a:cxn ang="0">
                      <a:pos x="connsiteX903" y="connsiteY903"/>
                    </a:cxn>
                    <a:cxn ang="0">
                      <a:pos x="connsiteX904" y="connsiteY904"/>
                    </a:cxn>
                    <a:cxn ang="0">
                      <a:pos x="connsiteX905" y="connsiteY905"/>
                    </a:cxn>
                    <a:cxn ang="0">
                      <a:pos x="connsiteX906" y="connsiteY906"/>
                    </a:cxn>
                    <a:cxn ang="0">
                      <a:pos x="connsiteX907" y="connsiteY907"/>
                    </a:cxn>
                    <a:cxn ang="0">
                      <a:pos x="connsiteX908" y="connsiteY908"/>
                    </a:cxn>
                    <a:cxn ang="0">
                      <a:pos x="connsiteX909" y="connsiteY909"/>
                    </a:cxn>
                    <a:cxn ang="0">
                      <a:pos x="connsiteX910" y="connsiteY910"/>
                    </a:cxn>
                    <a:cxn ang="0">
                      <a:pos x="connsiteX911" y="connsiteY911"/>
                    </a:cxn>
                    <a:cxn ang="0">
                      <a:pos x="connsiteX912" y="connsiteY912"/>
                    </a:cxn>
                    <a:cxn ang="0">
                      <a:pos x="connsiteX913" y="connsiteY913"/>
                    </a:cxn>
                    <a:cxn ang="0">
                      <a:pos x="connsiteX914" y="connsiteY914"/>
                    </a:cxn>
                    <a:cxn ang="0">
                      <a:pos x="connsiteX915" y="connsiteY915"/>
                    </a:cxn>
                    <a:cxn ang="0">
                      <a:pos x="connsiteX916" y="connsiteY916"/>
                    </a:cxn>
                    <a:cxn ang="0">
                      <a:pos x="connsiteX917" y="connsiteY917"/>
                    </a:cxn>
                    <a:cxn ang="0">
                      <a:pos x="connsiteX918" y="connsiteY918"/>
                    </a:cxn>
                    <a:cxn ang="0">
                      <a:pos x="connsiteX919" y="connsiteY919"/>
                    </a:cxn>
                    <a:cxn ang="0">
                      <a:pos x="connsiteX920" y="connsiteY920"/>
                    </a:cxn>
                    <a:cxn ang="0">
                      <a:pos x="connsiteX921" y="connsiteY921"/>
                    </a:cxn>
                    <a:cxn ang="0">
                      <a:pos x="connsiteX922" y="connsiteY922"/>
                    </a:cxn>
                    <a:cxn ang="0">
                      <a:pos x="connsiteX923" y="connsiteY923"/>
                    </a:cxn>
                    <a:cxn ang="0">
                      <a:pos x="connsiteX924" y="connsiteY924"/>
                    </a:cxn>
                    <a:cxn ang="0">
                      <a:pos x="connsiteX925" y="connsiteY925"/>
                    </a:cxn>
                    <a:cxn ang="0">
                      <a:pos x="connsiteX926" y="connsiteY926"/>
                    </a:cxn>
                    <a:cxn ang="0">
                      <a:pos x="connsiteX927" y="connsiteY927"/>
                    </a:cxn>
                    <a:cxn ang="0">
                      <a:pos x="connsiteX928" y="connsiteY928"/>
                    </a:cxn>
                    <a:cxn ang="0">
                      <a:pos x="connsiteX929" y="connsiteY929"/>
                    </a:cxn>
                    <a:cxn ang="0">
                      <a:pos x="connsiteX930" y="connsiteY930"/>
                    </a:cxn>
                    <a:cxn ang="0">
                      <a:pos x="connsiteX931" y="connsiteY931"/>
                    </a:cxn>
                    <a:cxn ang="0">
                      <a:pos x="connsiteX932" y="connsiteY932"/>
                    </a:cxn>
                    <a:cxn ang="0">
                      <a:pos x="connsiteX933" y="connsiteY933"/>
                    </a:cxn>
                    <a:cxn ang="0">
                      <a:pos x="connsiteX934" y="connsiteY934"/>
                    </a:cxn>
                    <a:cxn ang="0">
                      <a:pos x="connsiteX935" y="connsiteY935"/>
                    </a:cxn>
                    <a:cxn ang="0">
                      <a:pos x="connsiteX936" y="connsiteY936"/>
                    </a:cxn>
                    <a:cxn ang="0">
                      <a:pos x="connsiteX937" y="connsiteY937"/>
                    </a:cxn>
                    <a:cxn ang="0">
                      <a:pos x="connsiteX938" y="connsiteY938"/>
                    </a:cxn>
                    <a:cxn ang="0">
                      <a:pos x="connsiteX939" y="connsiteY939"/>
                    </a:cxn>
                    <a:cxn ang="0">
                      <a:pos x="connsiteX940" y="connsiteY940"/>
                    </a:cxn>
                    <a:cxn ang="0">
                      <a:pos x="connsiteX941" y="connsiteY941"/>
                    </a:cxn>
                    <a:cxn ang="0">
                      <a:pos x="connsiteX942" y="connsiteY942"/>
                    </a:cxn>
                    <a:cxn ang="0">
                      <a:pos x="connsiteX943" y="connsiteY943"/>
                    </a:cxn>
                    <a:cxn ang="0">
                      <a:pos x="connsiteX944" y="connsiteY944"/>
                    </a:cxn>
                    <a:cxn ang="0">
                      <a:pos x="connsiteX945" y="connsiteY945"/>
                    </a:cxn>
                    <a:cxn ang="0">
                      <a:pos x="connsiteX946" y="connsiteY946"/>
                    </a:cxn>
                    <a:cxn ang="0">
                      <a:pos x="connsiteX947" y="connsiteY947"/>
                    </a:cxn>
                    <a:cxn ang="0">
                      <a:pos x="connsiteX948" y="connsiteY948"/>
                    </a:cxn>
                    <a:cxn ang="0">
                      <a:pos x="connsiteX949" y="connsiteY949"/>
                    </a:cxn>
                    <a:cxn ang="0">
                      <a:pos x="connsiteX950" y="connsiteY950"/>
                    </a:cxn>
                    <a:cxn ang="0">
                      <a:pos x="connsiteX951" y="connsiteY951"/>
                    </a:cxn>
                    <a:cxn ang="0">
                      <a:pos x="connsiteX952" y="connsiteY952"/>
                    </a:cxn>
                    <a:cxn ang="0">
                      <a:pos x="connsiteX953" y="connsiteY953"/>
                    </a:cxn>
                    <a:cxn ang="0">
                      <a:pos x="connsiteX954" y="connsiteY954"/>
                    </a:cxn>
                    <a:cxn ang="0">
                      <a:pos x="connsiteX955" y="connsiteY955"/>
                    </a:cxn>
                    <a:cxn ang="0">
                      <a:pos x="connsiteX956" y="connsiteY956"/>
                    </a:cxn>
                    <a:cxn ang="0">
                      <a:pos x="connsiteX957" y="connsiteY957"/>
                    </a:cxn>
                    <a:cxn ang="0">
                      <a:pos x="connsiteX958" y="connsiteY958"/>
                    </a:cxn>
                    <a:cxn ang="0">
                      <a:pos x="connsiteX959" y="connsiteY959"/>
                    </a:cxn>
                    <a:cxn ang="0">
                      <a:pos x="connsiteX960" y="connsiteY960"/>
                    </a:cxn>
                    <a:cxn ang="0">
                      <a:pos x="connsiteX961" y="connsiteY961"/>
                    </a:cxn>
                    <a:cxn ang="0">
                      <a:pos x="connsiteX962" y="connsiteY962"/>
                    </a:cxn>
                    <a:cxn ang="0">
                      <a:pos x="connsiteX963" y="connsiteY963"/>
                    </a:cxn>
                    <a:cxn ang="0">
                      <a:pos x="connsiteX964" y="connsiteY964"/>
                    </a:cxn>
                    <a:cxn ang="0">
                      <a:pos x="connsiteX965" y="connsiteY965"/>
                    </a:cxn>
                    <a:cxn ang="0">
                      <a:pos x="connsiteX966" y="connsiteY966"/>
                    </a:cxn>
                    <a:cxn ang="0">
                      <a:pos x="connsiteX967" y="connsiteY967"/>
                    </a:cxn>
                    <a:cxn ang="0">
                      <a:pos x="connsiteX968" y="connsiteY968"/>
                    </a:cxn>
                    <a:cxn ang="0">
                      <a:pos x="connsiteX969" y="connsiteY969"/>
                    </a:cxn>
                    <a:cxn ang="0">
                      <a:pos x="connsiteX970" y="connsiteY970"/>
                    </a:cxn>
                    <a:cxn ang="0">
                      <a:pos x="connsiteX971" y="connsiteY971"/>
                    </a:cxn>
                    <a:cxn ang="0">
                      <a:pos x="connsiteX972" y="connsiteY972"/>
                    </a:cxn>
                    <a:cxn ang="0">
                      <a:pos x="connsiteX973" y="connsiteY973"/>
                    </a:cxn>
                    <a:cxn ang="0">
                      <a:pos x="connsiteX974" y="connsiteY974"/>
                    </a:cxn>
                    <a:cxn ang="0">
                      <a:pos x="connsiteX975" y="connsiteY975"/>
                    </a:cxn>
                    <a:cxn ang="0">
                      <a:pos x="connsiteX976" y="connsiteY976"/>
                    </a:cxn>
                    <a:cxn ang="0">
                      <a:pos x="connsiteX977" y="connsiteY977"/>
                    </a:cxn>
                    <a:cxn ang="0">
                      <a:pos x="connsiteX978" y="connsiteY978"/>
                    </a:cxn>
                    <a:cxn ang="0">
                      <a:pos x="connsiteX979" y="connsiteY979"/>
                    </a:cxn>
                    <a:cxn ang="0">
                      <a:pos x="connsiteX980" y="connsiteY980"/>
                    </a:cxn>
                    <a:cxn ang="0">
                      <a:pos x="connsiteX981" y="connsiteY981"/>
                    </a:cxn>
                    <a:cxn ang="0">
                      <a:pos x="connsiteX982" y="connsiteY982"/>
                    </a:cxn>
                    <a:cxn ang="0">
                      <a:pos x="connsiteX983" y="connsiteY983"/>
                    </a:cxn>
                    <a:cxn ang="0">
                      <a:pos x="connsiteX984" y="connsiteY984"/>
                    </a:cxn>
                    <a:cxn ang="0">
                      <a:pos x="connsiteX985" y="connsiteY985"/>
                    </a:cxn>
                    <a:cxn ang="0">
                      <a:pos x="connsiteX986" y="connsiteY986"/>
                    </a:cxn>
                    <a:cxn ang="0">
                      <a:pos x="connsiteX987" y="connsiteY987"/>
                    </a:cxn>
                    <a:cxn ang="0">
                      <a:pos x="connsiteX988" y="connsiteY988"/>
                    </a:cxn>
                    <a:cxn ang="0">
                      <a:pos x="connsiteX989" y="connsiteY989"/>
                    </a:cxn>
                    <a:cxn ang="0">
                      <a:pos x="connsiteX990" y="connsiteY990"/>
                    </a:cxn>
                    <a:cxn ang="0">
                      <a:pos x="connsiteX991" y="connsiteY991"/>
                    </a:cxn>
                    <a:cxn ang="0">
                      <a:pos x="connsiteX992" y="connsiteY992"/>
                    </a:cxn>
                    <a:cxn ang="0">
                      <a:pos x="connsiteX993" y="connsiteY993"/>
                    </a:cxn>
                    <a:cxn ang="0">
                      <a:pos x="connsiteX994" y="connsiteY994"/>
                    </a:cxn>
                    <a:cxn ang="0">
                      <a:pos x="connsiteX995" y="connsiteY995"/>
                    </a:cxn>
                    <a:cxn ang="0">
                      <a:pos x="connsiteX996" y="connsiteY996"/>
                    </a:cxn>
                    <a:cxn ang="0">
                      <a:pos x="connsiteX997" y="connsiteY997"/>
                    </a:cxn>
                    <a:cxn ang="0">
                      <a:pos x="connsiteX998" y="connsiteY998"/>
                    </a:cxn>
                    <a:cxn ang="0">
                      <a:pos x="connsiteX999" y="connsiteY999"/>
                    </a:cxn>
                    <a:cxn ang="0">
                      <a:pos x="connsiteX1000" y="connsiteY1000"/>
                    </a:cxn>
                    <a:cxn ang="0">
                      <a:pos x="connsiteX1001" y="connsiteY1001"/>
                    </a:cxn>
                    <a:cxn ang="0">
                      <a:pos x="connsiteX1002" y="connsiteY1002"/>
                    </a:cxn>
                    <a:cxn ang="0">
                      <a:pos x="connsiteX1003" y="connsiteY1003"/>
                    </a:cxn>
                    <a:cxn ang="0">
                      <a:pos x="connsiteX1004" y="connsiteY1004"/>
                    </a:cxn>
                    <a:cxn ang="0">
                      <a:pos x="connsiteX1005" y="connsiteY1005"/>
                    </a:cxn>
                    <a:cxn ang="0">
                      <a:pos x="connsiteX1006" y="connsiteY1006"/>
                    </a:cxn>
                    <a:cxn ang="0">
                      <a:pos x="connsiteX1007" y="connsiteY1007"/>
                    </a:cxn>
                    <a:cxn ang="0">
                      <a:pos x="connsiteX1008" y="connsiteY1008"/>
                    </a:cxn>
                    <a:cxn ang="0">
                      <a:pos x="connsiteX1009" y="connsiteY1009"/>
                    </a:cxn>
                    <a:cxn ang="0">
                      <a:pos x="connsiteX1010" y="connsiteY1010"/>
                    </a:cxn>
                    <a:cxn ang="0">
                      <a:pos x="connsiteX1011" y="connsiteY1011"/>
                    </a:cxn>
                    <a:cxn ang="0">
                      <a:pos x="connsiteX1012" y="connsiteY1012"/>
                    </a:cxn>
                    <a:cxn ang="0">
                      <a:pos x="connsiteX1013" y="connsiteY1013"/>
                    </a:cxn>
                    <a:cxn ang="0">
                      <a:pos x="connsiteX1014" y="connsiteY1014"/>
                    </a:cxn>
                    <a:cxn ang="0">
                      <a:pos x="connsiteX1015" y="connsiteY1015"/>
                    </a:cxn>
                    <a:cxn ang="0">
                      <a:pos x="connsiteX1016" y="connsiteY1016"/>
                    </a:cxn>
                    <a:cxn ang="0">
                      <a:pos x="connsiteX1017" y="connsiteY1017"/>
                    </a:cxn>
                    <a:cxn ang="0">
                      <a:pos x="connsiteX1018" y="connsiteY1018"/>
                    </a:cxn>
                    <a:cxn ang="0">
                      <a:pos x="connsiteX1019" y="connsiteY1019"/>
                    </a:cxn>
                    <a:cxn ang="0">
                      <a:pos x="connsiteX1020" y="connsiteY1020"/>
                    </a:cxn>
                    <a:cxn ang="0">
                      <a:pos x="connsiteX1021" y="connsiteY1021"/>
                    </a:cxn>
                    <a:cxn ang="0">
                      <a:pos x="connsiteX1022" y="connsiteY1022"/>
                    </a:cxn>
                    <a:cxn ang="0">
                      <a:pos x="connsiteX1023" y="connsiteY1023"/>
                    </a:cxn>
                    <a:cxn ang="0">
                      <a:pos x="connsiteX1024" y="connsiteY1024"/>
                    </a:cxn>
                    <a:cxn ang="0">
                      <a:pos x="connsiteX1025" y="connsiteY1025"/>
                    </a:cxn>
                    <a:cxn ang="0">
                      <a:pos x="connsiteX1026" y="connsiteY1026"/>
                    </a:cxn>
                    <a:cxn ang="0">
                      <a:pos x="connsiteX1027" y="connsiteY1027"/>
                    </a:cxn>
                    <a:cxn ang="0">
                      <a:pos x="connsiteX1028" y="connsiteY1028"/>
                    </a:cxn>
                    <a:cxn ang="0">
                      <a:pos x="connsiteX1029" y="connsiteY1029"/>
                    </a:cxn>
                    <a:cxn ang="0">
                      <a:pos x="connsiteX1030" y="connsiteY1030"/>
                    </a:cxn>
                    <a:cxn ang="0">
                      <a:pos x="connsiteX1031" y="connsiteY1031"/>
                    </a:cxn>
                    <a:cxn ang="0">
                      <a:pos x="connsiteX1032" y="connsiteY1032"/>
                    </a:cxn>
                    <a:cxn ang="0">
                      <a:pos x="connsiteX1033" y="connsiteY1033"/>
                    </a:cxn>
                    <a:cxn ang="0">
                      <a:pos x="connsiteX1034" y="connsiteY1034"/>
                    </a:cxn>
                    <a:cxn ang="0">
                      <a:pos x="connsiteX1035" y="connsiteY1035"/>
                    </a:cxn>
                    <a:cxn ang="0">
                      <a:pos x="connsiteX1036" y="connsiteY1036"/>
                    </a:cxn>
                    <a:cxn ang="0">
                      <a:pos x="connsiteX1037" y="connsiteY1037"/>
                    </a:cxn>
                    <a:cxn ang="0">
                      <a:pos x="connsiteX1038" y="connsiteY1038"/>
                    </a:cxn>
                    <a:cxn ang="0">
                      <a:pos x="connsiteX1039" y="connsiteY1039"/>
                    </a:cxn>
                    <a:cxn ang="0">
                      <a:pos x="connsiteX1040" y="connsiteY1040"/>
                    </a:cxn>
                    <a:cxn ang="0">
                      <a:pos x="connsiteX1041" y="connsiteY1041"/>
                    </a:cxn>
                    <a:cxn ang="0">
                      <a:pos x="connsiteX1042" y="connsiteY1042"/>
                    </a:cxn>
                    <a:cxn ang="0">
                      <a:pos x="connsiteX1043" y="connsiteY1043"/>
                    </a:cxn>
                    <a:cxn ang="0">
                      <a:pos x="connsiteX1044" y="connsiteY1044"/>
                    </a:cxn>
                    <a:cxn ang="0">
                      <a:pos x="connsiteX1045" y="connsiteY1045"/>
                    </a:cxn>
                    <a:cxn ang="0">
                      <a:pos x="connsiteX1046" y="connsiteY1046"/>
                    </a:cxn>
                    <a:cxn ang="0">
                      <a:pos x="connsiteX1047" y="connsiteY1047"/>
                    </a:cxn>
                    <a:cxn ang="0">
                      <a:pos x="connsiteX1048" y="connsiteY1048"/>
                    </a:cxn>
                    <a:cxn ang="0">
                      <a:pos x="connsiteX1049" y="connsiteY1049"/>
                    </a:cxn>
                    <a:cxn ang="0">
                      <a:pos x="connsiteX1050" y="connsiteY1050"/>
                    </a:cxn>
                    <a:cxn ang="0">
                      <a:pos x="connsiteX1051" y="connsiteY1051"/>
                    </a:cxn>
                    <a:cxn ang="0">
                      <a:pos x="connsiteX1052" y="connsiteY1052"/>
                    </a:cxn>
                    <a:cxn ang="0">
                      <a:pos x="connsiteX1053" y="connsiteY1053"/>
                    </a:cxn>
                    <a:cxn ang="0">
                      <a:pos x="connsiteX1054" y="connsiteY1054"/>
                    </a:cxn>
                    <a:cxn ang="0">
                      <a:pos x="connsiteX1055" y="connsiteY1055"/>
                    </a:cxn>
                    <a:cxn ang="0">
                      <a:pos x="connsiteX1056" y="connsiteY1056"/>
                    </a:cxn>
                    <a:cxn ang="0">
                      <a:pos x="connsiteX1057" y="connsiteY1057"/>
                    </a:cxn>
                    <a:cxn ang="0">
                      <a:pos x="connsiteX1058" y="connsiteY1058"/>
                    </a:cxn>
                    <a:cxn ang="0">
                      <a:pos x="connsiteX1059" y="connsiteY1059"/>
                    </a:cxn>
                    <a:cxn ang="0">
                      <a:pos x="connsiteX1060" y="connsiteY1060"/>
                    </a:cxn>
                    <a:cxn ang="0">
                      <a:pos x="connsiteX1061" y="connsiteY1061"/>
                    </a:cxn>
                    <a:cxn ang="0">
                      <a:pos x="connsiteX1062" y="connsiteY1062"/>
                    </a:cxn>
                    <a:cxn ang="0">
                      <a:pos x="connsiteX1063" y="connsiteY1063"/>
                    </a:cxn>
                    <a:cxn ang="0">
                      <a:pos x="connsiteX1064" y="connsiteY1064"/>
                    </a:cxn>
                    <a:cxn ang="0">
                      <a:pos x="connsiteX1065" y="connsiteY1065"/>
                    </a:cxn>
                    <a:cxn ang="0">
                      <a:pos x="connsiteX1066" y="connsiteY1066"/>
                    </a:cxn>
                    <a:cxn ang="0">
                      <a:pos x="connsiteX1067" y="connsiteY1067"/>
                    </a:cxn>
                    <a:cxn ang="0">
                      <a:pos x="connsiteX1068" y="connsiteY1068"/>
                    </a:cxn>
                    <a:cxn ang="0">
                      <a:pos x="connsiteX1069" y="connsiteY1069"/>
                    </a:cxn>
                    <a:cxn ang="0">
                      <a:pos x="connsiteX1070" y="connsiteY1070"/>
                    </a:cxn>
                    <a:cxn ang="0">
                      <a:pos x="connsiteX1071" y="connsiteY1071"/>
                    </a:cxn>
                    <a:cxn ang="0">
                      <a:pos x="connsiteX1072" y="connsiteY1072"/>
                    </a:cxn>
                    <a:cxn ang="0">
                      <a:pos x="connsiteX1073" y="connsiteY1073"/>
                    </a:cxn>
                    <a:cxn ang="0">
                      <a:pos x="connsiteX1074" y="connsiteY1074"/>
                    </a:cxn>
                    <a:cxn ang="0">
                      <a:pos x="connsiteX1075" y="connsiteY1075"/>
                    </a:cxn>
                    <a:cxn ang="0">
                      <a:pos x="connsiteX1076" y="connsiteY1076"/>
                    </a:cxn>
                    <a:cxn ang="0">
                      <a:pos x="connsiteX1077" y="connsiteY1077"/>
                    </a:cxn>
                    <a:cxn ang="0">
                      <a:pos x="connsiteX1078" y="connsiteY1078"/>
                    </a:cxn>
                    <a:cxn ang="0">
                      <a:pos x="connsiteX1079" y="connsiteY1079"/>
                    </a:cxn>
                    <a:cxn ang="0">
                      <a:pos x="connsiteX1080" y="connsiteY1080"/>
                    </a:cxn>
                    <a:cxn ang="0">
                      <a:pos x="connsiteX1081" y="connsiteY1081"/>
                    </a:cxn>
                    <a:cxn ang="0">
                      <a:pos x="connsiteX1082" y="connsiteY1082"/>
                    </a:cxn>
                    <a:cxn ang="0">
                      <a:pos x="connsiteX1083" y="connsiteY1083"/>
                    </a:cxn>
                    <a:cxn ang="0">
                      <a:pos x="connsiteX1084" y="connsiteY1084"/>
                    </a:cxn>
                    <a:cxn ang="0">
                      <a:pos x="connsiteX1085" y="connsiteY1085"/>
                    </a:cxn>
                    <a:cxn ang="0">
                      <a:pos x="connsiteX1086" y="connsiteY1086"/>
                    </a:cxn>
                    <a:cxn ang="0">
                      <a:pos x="connsiteX1087" y="connsiteY1087"/>
                    </a:cxn>
                    <a:cxn ang="0">
                      <a:pos x="connsiteX1088" y="connsiteY1088"/>
                    </a:cxn>
                    <a:cxn ang="0">
                      <a:pos x="connsiteX1089" y="connsiteY1089"/>
                    </a:cxn>
                    <a:cxn ang="0">
                      <a:pos x="connsiteX1090" y="connsiteY1090"/>
                    </a:cxn>
                    <a:cxn ang="0">
                      <a:pos x="connsiteX1091" y="connsiteY1091"/>
                    </a:cxn>
                    <a:cxn ang="0">
                      <a:pos x="connsiteX1092" y="connsiteY1092"/>
                    </a:cxn>
                    <a:cxn ang="0">
                      <a:pos x="connsiteX1093" y="connsiteY1093"/>
                    </a:cxn>
                    <a:cxn ang="0">
                      <a:pos x="connsiteX1094" y="connsiteY1094"/>
                    </a:cxn>
                    <a:cxn ang="0">
                      <a:pos x="connsiteX1095" y="connsiteY1095"/>
                    </a:cxn>
                    <a:cxn ang="0">
                      <a:pos x="connsiteX1096" y="connsiteY1096"/>
                    </a:cxn>
                    <a:cxn ang="0">
                      <a:pos x="connsiteX1097" y="connsiteY1097"/>
                    </a:cxn>
                    <a:cxn ang="0">
                      <a:pos x="connsiteX1098" y="connsiteY1098"/>
                    </a:cxn>
                    <a:cxn ang="0">
                      <a:pos x="connsiteX1099" y="connsiteY1099"/>
                    </a:cxn>
                    <a:cxn ang="0">
                      <a:pos x="connsiteX1100" y="connsiteY1100"/>
                    </a:cxn>
                    <a:cxn ang="0">
                      <a:pos x="connsiteX1101" y="connsiteY1101"/>
                    </a:cxn>
                    <a:cxn ang="0">
                      <a:pos x="connsiteX1102" y="connsiteY1102"/>
                    </a:cxn>
                    <a:cxn ang="0">
                      <a:pos x="connsiteX1103" y="connsiteY1103"/>
                    </a:cxn>
                    <a:cxn ang="0">
                      <a:pos x="connsiteX1104" y="connsiteY1104"/>
                    </a:cxn>
                    <a:cxn ang="0">
                      <a:pos x="connsiteX1105" y="connsiteY1105"/>
                    </a:cxn>
                    <a:cxn ang="0">
                      <a:pos x="connsiteX1106" y="connsiteY1106"/>
                    </a:cxn>
                    <a:cxn ang="0">
                      <a:pos x="connsiteX1107" y="connsiteY1107"/>
                    </a:cxn>
                    <a:cxn ang="0">
                      <a:pos x="connsiteX1108" y="connsiteY1108"/>
                    </a:cxn>
                    <a:cxn ang="0">
                      <a:pos x="connsiteX1109" y="connsiteY1109"/>
                    </a:cxn>
                    <a:cxn ang="0">
                      <a:pos x="connsiteX1110" y="connsiteY1110"/>
                    </a:cxn>
                    <a:cxn ang="0">
                      <a:pos x="connsiteX1111" y="connsiteY1111"/>
                    </a:cxn>
                    <a:cxn ang="0">
                      <a:pos x="connsiteX1112" y="connsiteY1112"/>
                    </a:cxn>
                    <a:cxn ang="0">
                      <a:pos x="connsiteX1113" y="connsiteY1113"/>
                    </a:cxn>
                    <a:cxn ang="0">
                      <a:pos x="connsiteX1114" y="connsiteY1114"/>
                    </a:cxn>
                    <a:cxn ang="0">
                      <a:pos x="connsiteX1115" y="connsiteY1115"/>
                    </a:cxn>
                    <a:cxn ang="0">
                      <a:pos x="connsiteX1116" y="connsiteY1116"/>
                    </a:cxn>
                    <a:cxn ang="0">
                      <a:pos x="connsiteX1117" y="connsiteY1117"/>
                    </a:cxn>
                    <a:cxn ang="0">
                      <a:pos x="connsiteX1118" y="connsiteY1118"/>
                    </a:cxn>
                    <a:cxn ang="0">
                      <a:pos x="connsiteX1119" y="connsiteY1119"/>
                    </a:cxn>
                    <a:cxn ang="0">
                      <a:pos x="connsiteX1120" y="connsiteY1120"/>
                    </a:cxn>
                    <a:cxn ang="0">
                      <a:pos x="connsiteX1121" y="connsiteY1121"/>
                    </a:cxn>
                    <a:cxn ang="0">
                      <a:pos x="connsiteX1122" y="connsiteY1122"/>
                    </a:cxn>
                    <a:cxn ang="0">
                      <a:pos x="connsiteX1123" y="connsiteY1123"/>
                    </a:cxn>
                    <a:cxn ang="0">
                      <a:pos x="connsiteX1124" y="connsiteY1124"/>
                    </a:cxn>
                    <a:cxn ang="0">
                      <a:pos x="connsiteX1125" y="connsiteY1125"/>
                    </a:cxn>
                    <a:cxn ang="0">
                      <a:pos x="connsiteX1126" y="connsiteY1126"/>
                    </a:cxn>
                    <a:cxn ang="0">
                      <a:pos x="connsiteX1127" y="connsiteY1127"/>
                    </a:cxn>
                    <a:cxn ang="0">
                      <a:pos x="connsiteX1128" y="connsiteY1128"/>
                    </a:cxn>
                    <a:cxn ang="0">
                      <a:pos x="connsiteX1129" y="connsiteY1129"/>
                    </a:cxn>
                    <a:cxn ang="0">
                      <a:pos x="connsiteX1130" y="connsiteY1130"/>
                    </a:cxn>
                    <a:cxn ang="0">
                      <a:pos x="connsiteX1131" y="connsiteY1131"/>
                    </a:cxn>
                    <a:cxn ang="0">
                      <a:pos x="connsiteX1132" y="connsiteY1132"/>
                    </a:cxn>
                    <a:cxn ang="0">
                      <a:pos x="connsiteX1133" y="connsiteY1133"/>
                    </a:cxn>
                    <a:cxn ang="0">
                      <a:pos x="connsiteX1134" y="connsiteY1134"/>
                    </a:cxn>
                    <a:cxn ang="0">
                      <a:pos x="connsiteX1135" y="connsiteY1135"/>
                    </a:cxn>
                    <a:cxn ang="0">
                      <a:pos x="connsiteX1136" y="connsiteY1136"/>
                    </a:cxn>
                    <a:cxn ang="0">
                      <a:pos x="connsiteX1137" y="connsiteY1137"/>
                    </a:cxn>
                    <a:cxn ang="0">
                      <a:pos x="connsiteX1138" y="connsiteY1138"/>
                    </a:cxn>
                    <a:cxn ang="0">
                      <a:pos x="connsiteX1139" y="connsiteY1139"/>
                    </a:cxn>
                    <a:cxn ang="0">
                      <a:pos x="connsiteX1140" y="connsiteY1140"/>
                    </a:cxn>
                    <a:cxn ang="0">
                      <a:pos x="connsiteX1141" y="connsiteY1141"/>
                    </a:cxn>
                    <a:cxn ang="0">
                      <a:pos x="connsiteX1142" y="connsiteY1142"/>
                    </a:cxn>
                    <a:cxn ang="0">
                      <a:pos x="connsiteX1143" y="connsiteY1143"/>
                    </a:cxn>
                    <a:cxn ang="0">
                      <a:pos x="connsiteX1144" y="connsiteY1144"/>
                    </a:cxn>
                    <a:cxn ang="0">
                      <a:pos x="connsiteX1145" y="connsiteY1145"/>
                    </a:cxn>
                    <a:cxn ang="0">
                      <a:pos x="connsiteX1146" y="connsiteY1146"/>
                    </a:cxn>
                    <a:cxn ang="0">
                      <a:pos x="connsiteX1147" y="connsiteY1147"/>
                    </a:cxn>
                    <a:cxn ang="0">
                      <a:pos x="connsiteX1148" y="connsiteY1148"/>
                    </a:cxn>
                    <a:cxn ang="0">
                      <a:pos x="connsiteX1149" y="connsiteY1149"/>
                    </a:cxn>
                    <a:cxn ang="0">
                      <a:pos x="connsiteX1150" y="connsiteY1150"/>
                    </a:cxn>
                    <a:cxn ang="0">
                      <a:pos x="connsiteX1151" y="connsiteY1151"/>
                    </a:cxn>
                    <a:cxn ang="0">
                      <a:pos x="connsiteX1152" y="connsiteY1152"/>
                    </a:cxn>
                    <a:cxn ang="0">
                      <a:pos x="connsiteX1153" y="connsiteY1153"/>
                    </a:cxn>
                    <a:cxn ang="0">
                      <a:pos x="connsiteX1154" y="connsiteY1154"/>
                    </a:cxn>
                    <a:cxn ang="0">
                      <a:pos x="connsiteX1155" y="connsiteY1155"/>
                    </a:cxn>
                    <a:cxn ang="0">
                      <a:pos x="connsiteX1156" y="connsiteY1156"/>
                    </a:cxn>
                    <a:cxn ang="0">
                      <a:pos x="connsiteX1157" y="connsiteY1157"/>
                    </a:cxn>
                    <a:cxn ang="0">
                      <a:pos x="connsiteX1158" y="connsiteY1158"/>
                    </a:cxn>
                    <a:cxn ang="0">
                      <a:pos x="connsiteX1159" y="connsiteY1159"/>
                    </a:cxn>
                    <a:cxn ang="0">
                      <a:pos x="connsiteX1160" y="connsiteY1160"/>
                    </a:cxn>
                    <a:cxn ang="0">
                      <a:pos x="connsiteX1161" y="connsiteY1161"/>
                    </a:cxn>
                    <a:cxn ang="0">
                      <a:pos x="connsiteX1162" y="connsiteY1162"/>
                    </a:cxn>
                    <a:cxn ang="0">
                      <a:pos x="connsiteX1163" y="connsiteY1163"/>
                    </a:cxn>
                    <a:cxn ang="0">
                      <a:pos x="connsiteX1164" y="connsiteY1164"/>
                    </a:cxn>
                    <a:cxn ang="0">
                      <a:pos x="connsiteX1165" y="connsiteY1165"/>
                    </a:cxn>
                    <a:cxn ang="0">
                      <a:pos x="connsiteX1166" y="connsiteY1166"/>
                    </a:cxn>
                    <a:cxn ang="0">
                      <a:pos x="connsiteX1167" y="connsiteY1167"/>
                    </a:cxn>
                    <a:cxn ang="0">
                      <a:pos x="connsiteX1168" y="connsiteY1168"/>
                    </a:cxn>
                    <a:cxn ang="0">
                      <a:pos x="connsiteX1169" y="connsiteY1169"/>
                    </a:cxn>
                    <a:cxn ang="0">
                      <a:pos x="connsiteX1170" y="connsiteY1170"/>
                    </a:cxn>
                    <a:cxn ang="0">
                      <a:pos x="connsiteX1171" y="connsiteY1171"/>
                    </a:cxn>
                    <a:cxn ang="0">
                      <a:pos x="connsiteX1172" y="connsiteY1172"/>
                    </a:cxn>
                    <a:cxn ang="0">
                      <a:pos x="connsiteX1173" y="connsiteY1173"/>
                    </a:cxn>
                    <a:cxn ang="0">
                      <a:pos x="connsiteX1174" y="connsiteY1174"/>
                    </a:cxn>
                    <a:cxn ang="0">
                      <a:pos x="connsiteX1175" y="connsiteY1175"/>
                    </a:cxn>
                    <a:cxn ang="0">
                      <a:pos x="connsiteX1176" y="connsiteY1176"/>
                    </a:cxn>
                    <a:cxn ang="0">
                      <a:pos x="connsiteX1177" y="connsiteY1177"/>
                    </a:cxn>
                    <a:cxn ang="0">
                      <a:pos x="connsiteX1178" y="connsiteY1178"/>
                    </a:cxn>
                    <a:cxn ang="0">
                      <a:pos x="connsiteX1179" y="connsiteY1179"/>
                    </a:cxn>
                    <a:cxn ang="0">
                      <a:pos x="connsiteX1180" y="connsiteY1180"/>
                    </a:cxn>
                    <a:cxn ang="0">
                      <a:pos x="connsiteX1181" y="connsiteY1181"/>
                    </a:cxn>
                    <a:cxn ang="0">
                      <a:pos x="connsiteX1182" y="connsiteY1182"/>
                    </a:cxn>
                    <a:cxn ang="0">
                      <a:pos x="connsiteX1183" y="connsiteY1183"/>
                    </a:cxn>
                    <a:cxn ang="0">
                      <a:pos x="connsiteX1184" y="connsiteY1184"/>
                    </a:cxn>
                    <a:cxn ang="0">
                      <a:pos x="connsiteX1185" y="connsiteY1185"/>
                    </a:cxn>
                    <a:cxn ang="0">
                      <a:pos x="connsiteX1186" y="connsiteY1186"/>
                    </a:cxn>
                    <a:cxn ang="0">
                      <a:pos x="connsiteX1187" y="connsiteY1187"/>
                    </a:cxn>
                    <a:cxn ang="0">
                      <a:pos x="connsiteX1188" y="connsiteY1188"/>
                    </a:cxn>
                    <a:cxn ang="0">
                      <a:pos x="connsiteX1189" y="connsiteY1189"/>
                    </a:cxn>
                    <a:cxn ang="0">
                      <a:pos x="connsiteX1190" y="connsiteY1190"/>
                    </a:cxn>
                    <a:cxn ang="0">
                      <a:pos x="connsiteX1191" y="connsiteY1191"/>
                    </a:cxn>
                    <a:cxn ang="0">
                      <a:pos x="connsiteX1192" y="connsiteY1192"/>
                    </a:cxn>
                    <a:cxn ang="0">
                      <a:pos x="connsiteX1193" y="connsiteY1193"/>
                    </a:cxn>
                    <a:cxn ang="0">
                      <a:pos x="connsiteX1194" y="connsiteY1194"/>
                    </a:cxn>
                    <a:cxn ang="0">
                      <a:pos x="connsiteX1195" y="connsiteY1195"/>
                    </a:cxn>
                    <a:cxn ang="0">
                      <a:pos x="connsiteX1196" y="connsiteY1196"/>
                    </a:cxn>
                    <a:cxn ang="0">
                      <a:pos x="connsiteX1197" y="connsiteY1197"/>
                    </a:cxn>
                    <a:cxn ang="0">
                      <a:pos x="connsiteX1198" y="connsiteY1198"/>
                    </a:cxn>
                    <a:cxn ang="0">
                      <a:pos x="connsiteX1199" y="connsiteY1199"/>
                    </a:cxn>
                    <a:cxn ang="0">
                      <a:pos x="connsiteX1200" y="connsiteY1200"/>
                    </a:cxn>
                    <a:cxn ang="0">
                      <a:pos x="connsiteX1201" y="connsiteY1201"/>
                    </a:cxn>
                    <a:cxn ang="0">
                      <a:pos x="connsiteX1202" y="connsiteY1202"/>
                    </a:cxn>
                    <a:cxn ang="0">
                      <a:pos x="connsiteX1203" y="connsiteY1203"/>
                    </a:cxn>
                    <a:cxn ang="0">
                      <a:pos x="connsiteX1204" y="connsiteY1204"/>
                    </a:cxn>
                    <a:cxn ang="0">
                      <a:pos x="connsiteX1205" y="connsiteY1205"/>
                    </a:cxn>
                    <a:cxn ang="0">
                      <a:pos x="connsiteX1206" y="connsiteY1206"/>
                    </a:cxn>
                    <a:cxn ang="0">
                      <a:pos x="connsiteX1207" y="connsiteY1207"/>
                    </a:cxn>
                    <a:cxn ang="0">
                      <a:pos x="connsiteX1208" y="connsiteY1208"/>
                    </a:cxn>
                    <a:cxn ang="0">
                      <a:pos x="connsiteX1209" y="connsiteY1209"/>
                    </a:cxn>
                    <a:cxn ang="0">
                      <a:pos x="connsiteX1210" y="connsiteY1210"/>
                    </a:cxn>
                    <a:cxn ang="0">
                      <a:pos x="connsiteX1211" y="connsiteY1211"/>
                    </a:cxn>
                    <a:cxn ang="0">
                      <a:pos x="connsiteX1212" y="connsiteY1212"/>
                    </a:cxn>
                    <a:cxn ang="0">
                      <a:pos x="connsiteX1213" y="connsiteY1213"/>
                    </a:cxn>
                    <a:cxn ang="0">
                      <a:pos x="connsiteX1214" y="connsiteY1214"/>
                    </a:cxn>
                    <a:cxn ang="0">
                      <a:pos x="connsiteX1215" y="connsiteY1215"/>
                    </a:cxn>
                    <a:cxn ang="0">
                      <a:pos x="connsiteX1216" y="connsiteY1216"/>
                    </a:cxn>
                    <a:cxn ang="0">
                      <a:pos x="connsiteX1217" y="connsiteY1217"/>
                    </a:cxn>
                    <a:cxn ang="0">
                      <a:pos x="connsiteX1218" y="connsiteY1218"/>
                    </a:cxn>
                    <a:cxn ang="0">
                      <a:pos x="connsiteX1219" y="connsiteY1219"/>
                    </a:cxn>
                    <a:cxn ang="0">
                      <a:pos x="connsiteX1220" y="connsiteY1220"/>
                    </a:cxn>
                    <a:cxn ang="0">
                      <a:pos x="connsiteX1221" y="connsiteY1221"/>
                    </a:cxn>
                    <a:cxn ang="0">
                      <a:pos x="connsiteX1222" y="connsiteY1222"/>
                    </a:cxn>
                    <a:cxn ang="0">
                      <a:pos x="connsiteX1223" y="connsiteY1223"/>
                    </a:cxn>
                    <a:cxn ang="0">
                      <a:pos x="connsiteX1224" y="connsiteY1224"/>
                    </a:cxn>
                    <a:cxn ang="0">
                      <a:pos x="connsiteX1225" y="connsiteY1225"/>
                    </a:cxn>
                    <a:cxn ang="0">
                      <a:pos x="connsiteX1226" y="connsiteY1226"/>
                    </a:cxn>
                    <a:cxn ang="0">
                      <a:pos x="connsiteX1227" y="connsiteY1227"/>
                    </a:cxn>
                    <a:cxn ang="0">
                      <a:pos x="connsiteX1228" y="connsiteY1228"/>
                    </a:cxn>
                    <a:cxn ang="0">
                      <a:pos x="connsiteX1229" y="connsiteY1229"/>
                    </a:cxn>
                    <a:cxn ang="0">
                      <a:pos x="connsiteX1230" y="connsiteY1230"/>
                    </a:cxn>
                    <a:cxn ang="0">
                      <a:pos x="connsiteX1231" y="connsiteY1231"/>
                    </a:cxn>
                    <a:cxn ang="0">
                      <a:pos x="connsiteX1232" y="connsiteY1232"/>
                    </a:cxn>
                    <a:cxn ang="0">
                      <a:pos x="connsiteX1233" y="connsiteY1233"/>
                    </a:cxn>
                    <a:cxn ang="0">
                      <a:pos x="connsiteX1234" y="connsiteY1234"/>
                    </a:cxn>
                    <a:cxn ang="0">
                      <a:pos x="connsiteX1235" y="connsiteY1235"/>
                    </a:cxn>
                    <a:cxn ang="0">
                      <a:pos x="connsiteX1236" y="connsiteY1236"/>
                    </a:cxn>
                    <a:cxn ang="0">
                      <a:pos x="connsiteX1237" y="connsiteY1237"/>
                    </a:cxn>
                    <a:cxn ang="0">
                      <a:pos x="connsiteX1238" y="connsiteY1238"/>
                    </a:cxn>
                    <a:cxn ang="0">
                      <a:pos x="connsiteX1239" y="connsiteY1239"/>
                    </a:cxn>
                    <a:cxn ang="0">
                      <a:pos x="connsiteX1240" y="connsiteY1240"/>
                    </a:cxn>
                    <a:cxn ang="0">
                      <a:pos x="connsiteX1241" y="connsiteY1241"/>
                    </a:cxn>
                    <a:cxn ang="0">
                      <a:pos x="connsiteX1242" y="connsiteY1242"/>
                    </a:cxn>
                    <a:cxn ang="0">
                      <a:pos x="connsiteX1243" y="connsiteY1243"/>
                    </a:cxn>
                    <a:cxn ang="0">
                      <a:pos x="connsiteX1244" y="connsiteY1244"/>
                    </a:cxn>
                    <a:cxn ang="0">
                      <a:pos x="connsiteX1245" y="connsiteY1245"/>
                    </a:cxn>
                    <a:cxn ang="0">
                      <a:pos x="connsiteX1246" y="connsiteY1246"/>
                    </a:cxn>
                    <a:cxn ang="0">
                      <a:pos x="connsiteX1247" y="connsiteY1247"/>
                    </a:cxn>
                    <a:cxn ang="0">
                      <a:pos x="connsiteX1248" y="connsiteY1248"/>
                    </a:cxn>
                    <a:cxn ang="0">
                      <a:pos x="connsiteX1249" y="connsiteY1249"/>
                    </a:cxn>
                    <a:cxn ang="0">
                      <a:pos x="connsiteX1250" y="connsiteY1250"/>
                    </a:cxn>
                    <a:cxn ang="0">
                      <a:pos x="connsiteX1251" y="connsiteY1251"/>
                    </a:cxn>
                    <a:cxn ang="0">
                      <a:pos x="connsiteX1252" y="connsiteY1252"/>
                    </a:cxn>
                    <a:cxn ang="0">
                      <a:pos x="connsiteX1253" y="connsiteY1253"/>
                    </a:cxn>
                    <a:cxn ang="0">
                      <a:pos x="connsiteX1254" y="connsiteY1254"/>
                    </a:cxn>
                    <a:cxn ang="0">
                      <a:pos x="connsiteX1255" y="connsiteY1255"/>
                    </a:cxn>
                    <a:cxn ang="0">
                      <a:pos x="connsiteX1256" y="connsiteY1256"/>
                    </a:cxn>
                    <a:cxn ang="0">
                      <a:pos x="connsiteX1257" y="connsiteY1257"/>
                    </a:cxn>
                    <a:cxn ang="0">
                      <a:pos x="connsiteX1258" y="connsiteY1258"/>
                    </a:cxn>
                    <a:cxn ang="0">
                      <a:pos x="connsiteX1259" y="connsiteY1259"/>
                    </a:cxn>
                    <a:cxn ang="0">
                      <a:pos x="connsiteX1260" y="connsiteY1260"/>
                    </a:cxn>
                    <a:cxn ang="0">
                      <a:pos x="connsiteX1261" y="connsiteY1261"/>
                    </a:cxn>
                    <a:cxn ang="0">
                      <a:pos x="connsiteX1262" y="connsiteY1262"/>
                    </a:cxn>
                    <a:cxn ang="0">
                      <a:pos x="connsiteX1263" y="connsiteY1263"/>
                    </a:cxn>
                    <a:cxn ang="0">
                      <a:pos x="connsiteX1264" y="connsiteY1264"/>
                    </a:cxn>
                    <a:cxn ang="0">
                      <a:pos x="connsiteX1265" y="connsiteY1265"/>
                    </a:cxn>
                    <a:cxn ang="0">
                      <a:pos x="connsiteX1266" y="connsiteY1266"/>
                    </a:cxn>
                    <a:cxn ang="0">
                      <a:pos x="connsiteX1267" y="connsiteY1267"/>
                    </a:cxn>
                    <a:cxn ang="0">
                      <a:pos x="connsiteX1268" y="connsiteY1268"/>
                    </a:cxn>
                    <a:cxn ang="0">
                      <a:pos x="connsiteX1269" y="connsiteY1269"/>
                    </a:cxn>
                    <a:cxn ang="0">
                      <a:pos x="connsiteX1270" y="connsiteY1270"/>
                    </a:cxn>
                    <a:cxn ang="0">
                      <a:pos x="connsiteX1271" y="connsiteY1271"/>
                    </a:cxn>
                    <a:cxn ang="0">
                      <a:pos x="connsiteX1272" y="connsiteY1272"/>
                    </a:cxn>
                    <a:cxn ang="0">
                      <a:pos x="connsiteX1273" y="connsiteY1273"/>
                    </a:cxn>
                    <a:cxn ang="0">
                      <a:pos x="connsiteX1274" y="connsiteY1274"/>
                    </a:cxn>
                    <a:cxn ang="0">
                      <a:pos x="connsiteX1275" y="connsiteY1275"/>
                    </a:cxn>
                    <a:cxn ang="0">
                      <a:pos x="connsiteX1276" y="connsiteY1276"/>
                    </a:cxn>
                    <a:cxn ang="0">
                      <a:pos x="connsiteX1277" y="connsiteY1277"/>
                    </a:cxn>
                    <a:cxn ang="0">
                      <a:pos x="connsiteX1278" y="connsiteY1278"/>
                    </a:cxn>
                    <a:cxn ang="0">
                      <a:pos x="connsiteX1279" y="connsiteY1279"/>
                    </a:cxn>
                    <a:cxn ang="0">
                      <a:pos x="connsiteX1280" y="connsiteY1280"/>
                    </a:cxn>
                    <a:cxn ang="0">
                      <a:pos x="connsiteX1281" y="connsiteY1281"/>
                    </a:cxn>
                    <a:cxn ang="0">
                      <a:pos x="connsiteX1282" y="connsiteY1282"/>
                    </a:cxn>
                    <a:cxn ang="0">
                      <a:pos x="connsiteX1283" y="connsiteY1283"/>
                    </a:cxn>
                    <a:cxn ang="0">
                      <a:pos x="connsiteX1284" y="connsiteY1284"/>
                    </a:cxn>
                    <a:cxn ang="0">
                      <a:pos x="connsiteX1285" y="connsiteY1285"/>
                    </a:cxn>
                    <a:cxn ang="0">
                      <a:pos x="connsiteX1286" y="connsiteY1286"/>
                    </a:cxn>
                    <a:cxn ang="0">
                      <a:pos x="connsiteX1287" y="connsiteY1287"/>
                    </a:cxn>
                    <a:cxn ang="0">
                      <a:pos x="connsiteX1288" y="connsiteY1288"/>
                    </a:cxn>
                    <a:cxn ang="0">
                      <a:pos x="connsiteX1289" y="connsiteY1289"/>
                    </a:cxn>
                    <a:cxn ang="0">
                      <a:pos x="connsiteX1290" y="connsiteY1290"/>
                    </a:cxn>
                    <a:cxn ang="0">
                      <a:pos x="connsiteX1291" y="connsiteY1291"/>
                    </a:cxn>
                    <a:cxn ang="0">
                      <a:pos x="connsiteX1292" y="connsiteY1292"/>
                    </a:cxn>
                    <a:cxn ang="0">
                      <a:pos x="connsiteX1293" y="connsiteY1293"/>
                    </a:cxn>
                    <a:cxn ang="0">
                      <a:pos x="connsiteX1294" y="connsiteY1294"/>
                    </a:cxn>
                    <a:cxn ang="0">
                      <a:pos x="connsiteX1295" y="connsiteY1295"/>
                    </a:cxn>
                    <a:cxn ang="0">
                      <a:pos x="connsiteX1296" y="connsiteY1296"/>
                    </a:cxn>
                    <a:cxn ang="0">
                      <a:pos x="connsiteX1297" y="connsiteY1297"/>
                    </a:cxn>
                    <a:cxn ang="0">
                      <a:pos x="connsiteX1298" y="connsiteY1298"/>
                    </a:cxn>
                    <a:cxn ang="0">
                      <a:pos x="connsiteX1299" y="connsiteY1299"/>
                    </a:cxn>
                    <a:cxn ang="0">
                      <a:pos x="connsiteX1300" y="connsiteY1300"/>
                    </a:cxn>
                    <a:cxn ang="0">
                      <a:pos x="connsiteX1301" y="connsiteY1301"/>
                    </a:cxn>
                    <a:cxn ang="0">
                      <a:pos x="connsiteX1302" y="connsiteY1302"/>
                    </a:cxn>
                    <a:cxn ang="0">
                      <a:pos x="connsiteX1303" y="connsiteY1303"/>
                    </a:cxn>
                    <a:cxn ang="0">
                      <a:pos x="connsiteX1304" y="connsiteY1304"/>
                    </a:cxn>
                    <a:cxn ang="0">
                      <a:pos x="connsiteX1305" y="connsiteY1305"/>
                    </a:cxn>
                    <a:cxn ang="0">
                      <a:pos x="connsiteX1306" y="connsiteY1306"/>
                    </a:cxn>
                    <a:cxn ang="0">
                      <a:pos x="connsiteX1307" y="connsiteY1307"/>
                    </a:cxn>
                    <a:cxn ang="0">
                      <a:pos x="connsiteX1308" y="connsiteY1308"/>
                    </a:cxn>
                    <a:cxn ang="0">
                      <a:pos x="connsiteX1309" y="connsiteY1309"/>
                    </a:cxn>
                    <a:cxn ang="0">
                      <a:pos x="connsiteX1310" y="connsiteY1310"/>
                    </a:cxn>
                    <a:cxn ang="0">
                      <a:pos x="connsiteX1311" y="connsiteY1311"/>
                    </a:cxn>
                    <a:cxn ang="0">
                      <a:pos x="connsiteX1312" y="connsiteY1312"/>
                    </a:cxn>
                    <a:cxn ang="0">
                      <a:pos x="connsiteX1313" y="connsiteY1313"/>
                    </a:cxn>
                    <a:cxn ang="0">
                      <a:pos x="connsiteX1314" y="connsiteY1314"/>
                    </a:cxn>
                    <a:cxn ang="0">
                      <a:pos x="connsiteX1315" y="connsiteY1315"/>
                    </a:cxn>
                    <a:cxn ang="0">
                      <a:pos x="connsiteX1316" y="connsiteY1316"/>
                    </a:cxn>
                    <a:cxn ang="0">
                      <a:pos x="connsiteX1317" y="connsiteY1317"/>
                    </a:cxn>
                    <a:cxn ang="0">
                      <a:pos x="connsiteX1318" y="connsiteY1318"/>
                    </a:cxn>
                    <a:cxn ang="0">
                      <a:pos x="connsiteX1319" y="connsiteY1319"/>
                    </a:cxn>
                    <a:cxn ang="0">
                      <a:pos x="connsiteX1320" y="connsiteY1320"/>
                    </a:cxn>
                    <a:cxn ang="0">
                      <a:pos x="connsiteX1321" y="connsiteY1321"/>
                    </a:cxn>
                    <a:cxn ang="0">
                      <a:pos x="connsiteX1322" y="connsiteY1322"/>
                    </a:cxn>
                    <a:cxn ang="0">
                      <a:pos x="connsiteX1323" y="connsiteY1323"/>
                    </a:cxn>
                    <a:cxn ang="0">
                      <a:pos x="connsiteX1324" y="connsiteY1324"/>
                    </a:cxn>
                    <a:cxn ang="0">
                      <a:pos x="connsiteX1325" y="connsiteY1325"/>
                    </a:cxn>
                    <a:cxn ang="0">
                      <a:pos x="connsiteX1326" y="connsiteY1326"/>
                    </a:cxn>
                    <a:cxn ang="0">
                      <a:pos x="connsiteX1327" y="connsiteY1327"/>
                    </a:cxn>
                    <a:cxn ang="0">
                      <a:pos x="connsiteX1328" y="connsiteY1328"/>
                    </a:cxn>
                    <a:cxn ang="0">
                      <a:pos x="connsiteX1329" y="connsiteY1329"/>
                    </a:cxn>
                    <a:cxn ang="0">
                      <a:pos x="connsiteX1330" y="connsiteY1330"/>
                    </a:cxn>
                    <a:cxn ang="0">
                      <a:pos x="connsiteX1331" y="connsiteY1331"/>
                    </a:cxn>
                    <a:cxn ang="0">
                      <a:pos x="connsiteX1332" y="connsiteY1332"/>
                    </a:cxn>
                    <a:cxn ang="0">
                      <a:pos x="connsiteX1333" y="connsiteY1333"/>
                    </a:cxn>
                    <a:cxn ang="0">
                      <a:pos x="connsiteX1334" y="connsiteY1334"/>
                    </a:cxn>
                    <a:cxn ang="0">
                      <a:pos x="connsiteX1335" y="connsiteY1335"/>
                    </a:cxn>
                    <a:cxn ang="0">
                      <a:pos x="connsiteX1336" y="connsiteY1336"/>
                    </a:cxn>
                    <a:cxn ang="0">
                      <a:pos x="connsiteX1337" y="connsiteY1337"/>
                    </a:cxn>
                    <a:cxn ang="0">
                      <a:pos x="connsiteX1338" y="connsiteY1338"/>
                    </a:cxn>
                    <a:cxn ang="0">
                      <a:pos x="connsiteX1339" y="connsiteY1339"/>
                    </a:cxn>
                    <a:cxn ang="0">
                      <a:pos x="connsiteX1340" y="connsiteY1340"/>
                    </a:cxn>
                    <a:cxn ang="0">
                      <a:pos x="connsiteX1341" y="connsiteY1341"/>
                    </a:cxn>
                    <a:cxn ang="0">
                      <a:pos x="connsiteX1342" y="connsiteY1342"/>
                    </a:cxn>
                    <a:cxn ang="0">
                      <a:pos x="connsiteX1343" y="connsiteY1343"/>
                    </a:cxn>
                    <a:cxn ang="0">
                      <a:pos x="connsiteX1344" y="connsiteY1344"/>
                    </a:cxn>
                    <a:cxn ang="0">
                      <a:pos x="connsiteX1345" y="connsiteY1345"/>
                    </a:cxn>
                    <a:cxn ang="0">
                      <a:pos x="connsiteX1346" y="connsiteY1346"/>
                    </a:cxn>
                    <a:cxn ang="0">
                      <a:pos x="connsiteX1347" y="connsiteY1347"/>
                    </a:cxn>
                    <a:cxn ang="0">
                      <a:pos x="connsiteX1348" y="connsiteY1348"/>
                    </a:cxn>
                    <a:cxn ang="0">
                      <a:pos x="connsiteX1349" y="connsiteY1349"/>
                    </a:cxn>
                    <a:cxn ang="0">
                      <a:pos x="connsiteX1350" y="connsiteY1350"/>
                    </a:cxn>
                    <a:cxn ang="0">
                      <a:pos x="connsiteX1351" y="connsiteY1351"/>
                    </a:cxn>
                    <a:cxn ang="0">
                      <a:pos x="connsiteX1352" y="connsiteY1352"/>
                    </a:cxn>
                    <a:cxn ang="0">
                      <a:pos x="connsiteX1353" y="connsiteY1353"/>
                    </a:cxn>
                    <a:cxn ang="0">
                      <a:pos x="connsiteX1354" y="connsiteY1354"/>
                    </a:cxn>
                    <a:cxn ang="0">
                      <a:pos x="connsiteX1355" y="connsiteY1355"/>
                    </a:cxn>
                    <a:cxn ang="0">
                      <a:pos x="connsiteX1356" y="connsiteY1356"/>
                    </a:cxn>
                    <a:cxn ang="0">
                      <a:pos x="connsiteX1357" y="connsiteY1357"/>
                    </a:cxn>
                    <a:cxn ang="0">
                      <a:pos x="connsiteX1358" y="connsiteY1358"/>
                    </a:cxn>
                    <a:cxn ang="0">
                      <a:pos x="connsiteX1359" y="connsiteY1359"/>
                    </a:cxn>
                    <a:cxn ang="0">
                      <a:pos x="connsiteX1360" y="connsiteY1360"/>
                    </a:cxn>
                    <a:cxn ang="0">
                      <a:pos x="connsiteX1361" y="connsiteY1361"/>
                    </a:cxn>
                    <a:cxn ang="0">
                      <a:pos x="connsiteX1362" y="connsiteY1362"/>
                    </a:cxn>
                    <a:cxn ang="0">
                      <a:pos x="connsiteX1363" y="connsiteY1363"/>
                    </a:cxn>
                    <a:cxn ang="0">
                      <a:pos x="connsiteX1364" y="connsiteY1364"/>
                    </a:cxn>
                    <a:cxn ang="0">
                      <a:pos x="connsiteX1365" y="connsiteY1365"/>
                    </a:cxn>
                    <a:cxn ang="0">
                      <a:pos x="connsiteX1366" y="connsiteY1366"/>
                    </a:cxn>
                    <a:cxn ang="0">
                      <a:pos x="connsiteX1367" y="connsiteY1367"/>
                    </a:cxn>
                    <a:cxn ang="0">
                      <a:pos x="connsiteX1368" y="connsiteY1368"/>
                    </a:cxn>
                    <a:cxn ang="0">
                      <a:pos x="connsiteX1369" y="connsiteY1369"/>
                    </a:cxn>
                    <a:cxn ang="0">
                      <a:pos x="connsiteX1370" y="connsiteY1370"/>
                    </a:cxn>
                    <a:cxn ang="0">
                      <a:pos x="connsiteX1371" y="connsiteY1371"/>
                    </a:cxn>
                    <a:cxn ang="0">
                      <a:pos x="connsiteX1372" y="connsiteY1372"/>
                    </a:cxn>
                    <a:cxn ang="0">
                      <a:pos x="connsiteX1373" y="connsiteY1373"/>
                    </a:cxn>
                    <a:cxn ang="0">
                      <a:pos x="connsiteX1374" y="connsiteY1374"/>
                    </a:cxn>
                    <a:cxn ang="0">
                      <a:pos x="connsiteX1375" y="connsiteY1375"/>
                    </a:cxn>
                    <a:cxn ang="0">
                      <a:pos x="connsiteX1376" y="connsiteY1376"/>
                    </a:cxn>
                    <a:cxn ang="0">
                      <a:pos x="connsiteX1377" y="connsiteY1377"/>
                    </a:cxn>
                    <a:cxn ang="0">
                      <a:pos x="connsiteX1378" y="connsiteY1378"/>
                    </a:cxn>
                    <a:cxn ang="0">
                      <a:pos x="connsiteX1379" y="connsiteY1379"/>
                    </a:cxn>
                    <a:cxn ang="0">
                      <a:pos x="connsiteX1380" y="connsiteY1380"/>
                    </a:cxn>
                    <a:cxn ang="0">
                      <a:pos x="connsiteX1381" y="connsiteY1381"/>
                    </a:cxn>
                    <a:cxn ang="0">
                      <a:pos x="connsiteX1382" y="connsiteY1382"/>
                    </a:cxn>
                    <a:cxn ang="0">
                      <a:pos x="connsiteX1383" y="connsiteY1383"/>
                    </a:cxn>
                    <a:cxn ang="0">
                      <a:pos x="connsiteX1384" y="connsiteY1384"/>
                    </a:cxn>
                    <a:cxn ang="0">
                      <a:pos x="connsiteX1385" y="connsiteY1385"/>
                    </a:cxn>
                    <a:cxn ang="0">
                      <a:pos x="connsiteX1386" y="connsiteY1386"/>
                    </a:cxn>
                    <a:cxn ang="0">
                      <a:pos x="connsiteX1387" y="connsiteY1387"/>
                    </a:cxn>
                    <a:cxn ang="0">
                      <a:pos x="connsiteX1388" y="connsiteY1388"/>
                    </a:cxn>
                    <a:cxn ang="0">
                      <a:pos x="connsiteX1389" y="connsiteY1389"/>
                    </a:cxn>
                    <a:cxn ang="0">
                      <a:pos x="connsiteX1390" y="connsiteY1390"/>
                    </a:cxn>
                    <a:cxn ang="0">
                      <a:pos x="connsiteX1391" y="connsiteY1391"/>
                    </a:cxn>
                    <a:cxn ang="0">
                      <a:pos x="connsiteX1392" y="connsiteY1392"/>
                    </a:cxn>
                    <a:cxn ang="0">
                      <a:pos x="connsiteX1393" y="connsiteY1393"/>
                    </a:cxn>
                    <a:cxn ang="0">
                      <a:pos x="connsiteX1394" y="connsiteY1394"/>
                    </a:cxn>
                    <a:cxn ang="0">
                      <a:pos x="connsiteX1395" y="connsiteY1395"/>
                    </a:cxn>
                    <a:cxn ang="0">
                      <a:pos x="connsiteX1396" y="connsiteY1396"/>
                    </a:cxn>
                    <a:cxn ang="0">
                      <a:pos x="connsiteX1397" y="connsiteY1397"/>
                    </a:cxn>
                    <a:cxn ang="0">
                      <a:pos x="connsiteX1398" y="connsiteY1398"/>
                    </a:cxn>
                    <a:cxn ang="0">
                      <a:pos x="connsiteX1399" y="connsiteY1399"/>
                    </a:cxn>
                    <a:cxn ang="0">
                      <a:pos x="connsiteX1400" y="connsiteY1400"/>
                    </a:cxn>
                    <a:cxn ang="0">
                      <a:pos x="connsiteX1401" y="connsiteY1401"/>
                    </a:cxn>
                    <a:cxn ang="0">
                      <a:pos x="connsiteX1402" y="connsiteY1402"/>
                    </a:cxn>
                    <a:cxn ang="0">
                      <a:pos x="connsiteX1403" y="connsiteY1403"/>
                    </a:cxn>
                    <a:cxn ang="0">
                      <a:pos x="connsiteX1404" y="connsiteY1404"/>
                    </a:cxn>
                    <a:cxn ang="0">
                      <a:pos x="connsiteX1405" y="connsiteY1405"/>
                    </a:cxn>
                    <a:cxn ang="0">
                      <a:pos x="connsiteX1406" y="connsiteY1406"/>
                    </a:cxn>
                    <a:cxn ang="0">
                      <a:pos x="connsiteX1407" y="connsiteY1407"/>
                    </a:cxn>
                    <a:cxn ang="0">
                      <a:pos x="connsiteX1408" y="connsiteY1408"/>
                    </a:cxn>
                    <a:cxn ang="0">
                      <a:pos x="connsiteX1409" y="connsiteY1409"/>
                    </a:cxn>
                    <a:cxn ang="0">
                      <a:pos x="connsiteX1410" y="connsiteY1410"/>
                    </a:cxn>
                    <a:cxn ang="0">
                      <a:pos x="connsiteX1411" y="connsiteY1411"/>
                    </a:cxn>
                    <a:cxn ang="0">
                      <a:pos x="connsiteX1412" y="connsiteY1412"/>
                    </a:cxn>
                    <a:cxn ang="0">
                      <a:pos x="connsiteX1413" y="connsiteY1413"/>
                    </a:cxn>
                    <a:cxn ang="0">
                      <a:pos x="connsiteX1414" y="connsiteY1414"/>
                    </a:cxn>
                    <a:cxn ang="0">
                      <a:pos x="connsiteX1415" y="connsiteY1415"/>
                    </a:cxn>
                    <a:cxn ang="0">
                      <a:pos x="connsiteX1416" y="connsiteY1416"/>
                    </a:cxn>
                    <a:cxn ang="0">
                      <a:pos x="connsiteX1417" y="connsiteY1417"/>
                    </a:cxn>
                    <a:cxn ang="0">
                      <a:pos x="connsiteX1418" y="connsiteY1418"/>
                    </a:cxn>
                    <a:cxn ang="0">
                      <a:pos x="connsiteX1419" y="connsiteY1419"/>
                    </a:cxn>
                    <a:cxn ang="0">
                      <a:pos x="connsiteX1420" y="connsiteY1420"/>
                    </a:cxn>
                    <a:cxn ang="0">
                      <a:pos x="connsiteX1421" y="connsiteY1421"/>
                    </a:cxn>
                    <a:cxn ang="0">
                      <a:pos x="connsiteX1422" y="connsiteY1422"/>
                    </a:cxn>
                    <a:cxn ang="0">
                      <a:pos x="connsiteX1423" y="connsiteY1423"/>
                    </a:cxn>
                    <a:cxn ang="0">
                      <a:pos x="connsiteX1424" y="connsiteY1424"/>
                    </a:cxn>
                    <a:cxn ang="0">
                      <a:pos x="connsiteX1425" y="connsiteY1425"/>
                    </a:cxn>
                    <a:cxn ang="0">
                      <a:pos x="connsiteX1426" y="connsiteY1426"/>
                    </a:cxn>
                    <a:cxn ang="0">
                      <a:pos x="connsiteX1427" y="connsiteY1427"/>
                    </a:cxn>
                    <a:cxn ang="0">
                      <a:pos x="connsiteX1428" y="connsiteY1428"/>
                    </a:cxn>
                    <a:cxn ang="0">
                      <a:pos x="connsiteX1429" y="connsiteY1429"/>
                    </a:cxn>
                    <a:cxn ang="0">
                      <a:pos x="connsiteX1430" y="connsiteY1430"/>
                    </a:cxn>
                    <a:cxn ang="0">
                      <a:pos x="connsiteX1431" y="connsiteY1431"/>
                    </a:cxn>
                    <a:cxn ang="0">
                      <a:pos x="connsiteX1432" y="connsiteY1432"/>
                    </a:cxn>
                    <a:cxn ang="0">
                      <a:pos x="connsiteX1433" y="connsiteY1433"/>
                    </a:cxn>
                    <a:cxn ang="0">
                      <a:pos x="connsiteX1434" y="connsiteY1434"/>
                    </a:cxn>
                    <a:cxn ang="0">
                      <a:pos x="connsiteX1435" y="connsiteY1435"/>
                    </a:cxn>
                    <a:cxn ang="0">
                      <a:pos x="connsiteX1436" y="connsiteY1436"/>
                    </a:cxn>
                    <a:cxn ang="0">
                      <a:pos x="connsiteX1437" y="connsiteY1437"/>
                    </a:cxn>
                    <a:cxn ang="0">
                      <a:pos x="connsiteX1438" y="connsiteY1438"/>
                    </a:cxn>
                    <a:cxn ang="0">
                      <a:pos x="connsiteX1439" y="connsiteY1439"/>
                    </a:cxn>
                    <a:cxn ang="0">
                      <a:pos x="connsiteX1440" y="connsiteY1440"/>
                    </a:cxn>
                    <a:cxn ang="0">
                      <a:pos x="connsiteX1441" y="connsiteY1441"/>
                    </a:cxn>
                    <a:cxn ang="0">
                      <a:pos x="connsiteX1442" y="connsiteY1442"/>
                    </a:cxn>
                    <a:cxn ang="0">
                      <a:pos x="connsiteX1443" y="connsiteY1443"/>
                    </a:cxn>
                    <a:cxn ang="0">
                      <a:pos x="connsiteX1444" y="connsiteY1444"/>
                    </a:cxn>
                    <a:cxn ang="0">
                      <a:pos x="connsiteX1445" y="connsiteY1445"/>
                    </a:cxn>
                    <a:cxn ang="0">
                      <a:pos x="connsiteX1446" y="connsiteY1446"/>
                    </a:cxn>
                    <a:cxn ang="0">
                      <a:pos x="connsiteX1447" y="connsiteY1447"/>
                    </a:cxn>
                    <a:cxn ang="0">
                      <a:pos x="connsiteX1448" y="connsiteY1448"/>
                    </a:cxn>
                    <a:cxn ang="0">
                      <a:pos x="connsiteX1449" y="connsiteY1449"/>
                    </a:cxn>
                    <a:cxn ang="0">
                      <a:pos x="connsiteX1450" y="connsiteY1450"/>
                    </a:cxn>
                    <a:cxn ang="0">
                      <a:pos x="connsiteX1451" y="connsiteY1451"/>
                    </a:cxn>
                    <a:cxn ang="0">
                      <a:pos x="connsiteX1452" y="connsiteY1452"/>
                    </a:cxn>
                    <a:cxn ang="0">
                      <a:pos x="connsiteX1453" y="connsiteY1453"/>
                    </a:cxn>
                    <a:cxn ang="0">
                      <a:pos x="connsiteX1454" y="connsiteY1454"/>
                    </a:cxn>
                    <a:cxn ang="0">
                      <a:pos x="connsiteX1455" y="connsiteY1455"/>
                    </a:cxn>
                    <a:cxn ang="0">
                      <a:pos x="connsiteX1456" y="connsiteY1456"/>
                    </a:cxn>
                    <a:cxn ang="0">
                      <a:pos x="connsiteX1457" y="connsiteY1457"/>
                    </a:cxn>
                    <a:cxn ang="0">
                      <a:pos x="connsiteX1458" y="connsiteY1458"/>
                    </a:cxn>
                    <a:cxn ang="0">
                      <a:pos x="connsiteX1459" y="connsiteY1459"/>
                    </a:cxn>
                    <a:cxn ang="0">
                      <a:pos x="connsiteX1460" y="connsiteY1460"/>
                    </a:cxn>
                    <a:cxn ang="0">
                      <a:pos x="connsiteX1461" y="connsiteY1461"/>
                    </a:cxn>
                    <a:cxn ang="0">
                      <a:pos x="connsiteX1462" y="connsiteY1462"/>
                    </a:cxn>
                    <a:cxn ang="0">
                      <a:pos x="connsiteX1463" y="connsiteY1463"/>
                    </a:cxn>
                    <a:cxn ang="0">
                      <a:pos x="connsiteX1464" y="connsiteY1464"/>
                    </a:cxn>
                    <a:cxn ang="0">
                      <a:pos x="connsiteX1465" y="connsiteY1465"/>
                    </a:cxn>
                    <a:cxn ang="0">
                      <a:pos x="connsiteX1466" y="connsiteY1466"/>
                    </a:cxn>
                    <a:cxn ang="0">
                      <a:pos x="connsiteX1467" y="connsiteY1467"/>
                    </a:cxn>
                    <a:cxn ang="0">
                      <a:pos x="connsiteX1468" y="connsiteY1468"/>
                    </a:cxn>
                    <a:cxn ang="0">
                      <a:pos x="connsiteX1469" y="connsiteY1469"/>
                    </a:cxn>
                    <a:cxn ang="0">
                      <a:pos x="connsiteX1470" y="connsiteY1470"/>
                    </a:cxn>
                    <a:cxn ang="0">
                      <a:pos x="connsiteX1471" y="connsiteY1471"/>
                    </a:cxn>
                    <a:cxn ang="0">
                      <a:pos x="connsiteX1472" y="connsiteY1472"/>
                    </a:cxn>
                    <a:cxn ang="0">
                      <a:pos x="connsiteX1473" y="connsiteY1473"/>
                    </a:cxn>
                    <a:cxn ang="0">
                      <a:pos x="connsiteX1474" y="connsiteY1474"/>
                    </a:cxn>
                    <a:cxn ang="0">
                      <a:pos x="connsiteX1475" y="connsiteY1475"/>
                    </a:cxn>
                    <a:cxn ang="0">
                      <a:pos x="connsiteX1476" y="connsiteY1476"/>
                    </a:cxn>
                    <a:cxn ang="0">
                      <a:pos x="connsiteX1477" y="connsiteY1477"/>
                    </a:cxn>
                    <a:cxn ang="0">
                      <a:pos x="connsiteX1478" y="connsiteY1478"/>
                    </a:cxn>
                    <a:cxn ang="0">
                      <a:pos x="connsiteX1479" y="connsiteY1479"/>
                    </a:cxn>
                    <a:cxn ang="0">
                      <a:pos x="connsiteX1480" y="connsiteY1480"/>
                    </a:cxn>
                    <a:cxn ang="0">
                      <a:pos x="connsiteX1481" y="connsiteY1481"/>
                    </a:cxn>
                    <a:cxn ang="0">
                      <a:pos x="connsiteX1482" y="connsiteY1482"/>
                    </a:cxn>
                    <a:cxn ang="0">
                      <a:pos x="connsiteX1483" y="connsiteY1483"/>
                    </a:cxn>
                    <a:cxn ang="0">
                      <a:pos x="connsiteX1484" y="connsiteY1484"/>
                    </a:cxn>
                    <a:cxn ang="0">
                      <a:pos x="connsiteX1485" y="connsiteY1485"/>
                    </a:cxn>
                    <a:cxn ang="0">
                      <a:pos x="connsiteX1486" y="connsiteY1486"/>
                    </a:cxn>
                    <a:cxn ang="0">
                      <a:pos x="connsiteX1487" y="connsiteY1487"/>
                    </a:cxn>
                    <a:cxn ang="0">
                      <a:pos x="connsiteX1488" y="connsiteY1488"/>
                    </a:cxn>
                    <a:cxn ang="0">
                      <a:pos x="connsiteX1489" y="connsiteY1489"/>
                    </a:cxn>
                    <a:cxn ang="0">
                      <a:pos x="connsiteX1490" y="connsiteY1490"/>
                    </a:cxn>
                    <a:cxn ang="0">
                      <a:pos x="connsiteX1491" y="connsiteY1491"/>
                    </a:cxn>
                    <a:cxn ang="0">
                      <a:pos x="connsiteX1492" y="connsiteY1492"/>
                    </a:cxn>
                    <a:cxn ang="0">
                      <a:pos x="connsiteX1493" y="connsiteY1493"/>
                    </a:cxn>
                    <a:cxn ang="0">
                      <a:pos x="connsiteX1494" y="connsiteY1494"/>
                    </a:cxn>
                    <a:cxn ang="0">
                      <a:pos x="connsiteX1495" y="connsiteY1495"/>
                    </a:cxn>
                    <a:cxn ang="0">
                      <a:pos x="connsiteX1496" y="connsiteY1496"/>
                    </a:cxn>
                    <a:cxn ang="0">
                      <a:pos x="connsiteX1497" y="connsiteY1497"/>
                    </a:cxn>
                    <a:cxn ang="0">
                      <a:pos x="connsiteX1498" y="connsiteY1498"/>
                    </a:cxn>
                    <a:cxn ang="0">
                      <a:pos x="connsiteX1499" y="connsiteY1499"/>
                    </a:cxn>
                    <a:cxn ang="0">
                      <a:pos x="connsiteX1500" y="connsiteY1500"/>
                    </a:cxn>
                    <a:cxn ang="0">
                      <a:pos x="connsiteX1501" y="connsiteY1501"/>
                    </a:cxn>
                    <a:cxn ang="0">
                      <a:pos x="connsiteX1502" y="connsiteY1502"/>
                    </a:cxn>
                    <a:cxn ang="0">
                      <a:pos x="connsiteX1503" y="connsiteY1503"/>
                    </a:cxn>
                    <a:cxn ang="0">
                      <a:pos x="connsiteX1504" y="connsiteY1504"/>
                    </a:cxn>
                    <a:cxn ang="0">
                      <a:pos x="connsiteX1505" y="connsiteY1505"/>
                    </a:cxn>
                    <a:cxn ang="0">
                      <a:pos x="connsiteX1506" y="connsiteY1506"/>
                    </a:cxn>
                    <a:cxn ang="0">
                      <a:pos x="connsiteX1507" y="connsiteY1507"/>
                    </a:cxn>
                    <a:cxn ang="0">
                      <a:pos x="connsiteX1508" y="connsiteY1508"/>
                    </a:cxn>
                    <a:cxn ang="0">
                      <a:pos x="connsiteX1509" y="connsiteY1509"/>
                    </a:cxn>
                    <a:cxn ang="0">
                      <a:pos x="connsiteX1510" y="connsiteY1510"/>
                    </a:cxn>
                    <a:cxn ang="0">
                      <a:pos x="connsiteX1511" y="connsiteY1511"/>
                    </a:cxn>
                    <a:cxn ang="0">
                      <a:pos x="connsiteX1512" y="connsiteY1512"/>
                    </a:cxn>
                    <a:cxn ang="0">
                      <a:pos x="connsiteX1513" y="connsiteY1513"/>
                    </a:cxn>
                    <a:cxn ang="0">
                      <a:pos x="connsiteX1514" y="connsiteY1514"/>
                    </a:cxn>
                    <a:cxn ang="0">
                      <a:pos x="connsiteX1515" y="connsiteY1515"/>
                    </a:cxn>
                    <a:cxn ang="0">
                      <a:pos x="connsiteX1516" y="connsiteY1516"/>
                    </a:cxn>
                    <a:cxn ang="0">
                      <a:pos x="connsiteX1517" y="connsiteY1517"/>
                    </a:cxn>
                    <a:cxn ang="0">
                      <a:pos x="connsiteX1518" y="connsiteY1518"/>
                    </a:cxn>
                    <a:cxn ang="0">
                      <a:pos x="connsiteX1519" y="connsiteY1519"/>
                    </a:cxn>
                    <a:cxn ang="0">
                      <a:pos x="connsiteX1520" y="connsiteY1520"/>
                    </a:cxn>
                    <a:cxn ang="0">
                      <a:pos x="connsiteX1521" y="connsiteY1521"/>
                    </a:cxn>
                    <a:cxn ang="0">
                      <a:pos x="connsiteX1522" y="connsiteY1522"/>
                    </a:cxn>
                    <a:cxn ang="0">
                      <a:pos x="connsiteX1523" y="connsiteY1523"/>
                    </a:cxn>
                    <a:cxn ang="0">
                      <a:pos x="connsiteX1524" y="connsiteY1524"/>
                    </a:cxn>
                    <a:cxn ang="0">
                      <a:pos x="connsiteX1525" y="connsiteY1525"/>
                    </a:cxn>
                    <a:cxn ang="0">
                      <a:pos x="connsiteX1526" y="connsiteY1526"/>
                    </a:cxn>
                    <a:cxn ang="0">
                      <a:pos x="connsiteX1527" y="connsiteY1527"/>
                    </a:cxn>
                    <a:cxn ang="0">
                      <a:pos x="connsiteX1528" y="connsiteY1528"/>
                    </a:cxn>
                    <a:cxn ang="0">
                      <a:pos x="connsiteX1529" y="connsiteY1529"/>
                    </a:cxn>
                    <a:cxn ang="0">
                      <a:pos x="connsiteX1530" y="connsiteY1530"/>
                    </a:cxn>
                    <a:cxn ang="0">
                      <a:pos x="connsiteX1531" y="connsiteY1531"/>
                    </a:cxn>
                    <a:cxn ang="0">
                      <a:pos x="connsiteX1532" y="connsiteY1532"/>
                    </a:cxn>
                    <a:cxn ang="0">
                      <a:pos x="connsiteX1533" y="connsiteY1533"/>
                    </a:cxn>
                    <a:cxn ang="0">
                      <a:pos x="connsiteX1534" y="connsiteY1534"/>
                    </a:cxn>
                    <a:cxn ang="0">
                      <a:pos x="connsiteX1535" y="connsiteY1535"/>
                    </a:cxn>
                    <a:cxn ang="0">
                      <a:pos x="connsiteX1536" y="connsiteY1536"/>
                    </a:cxn>
                    <a:cxn ang="0">
                      <a:pos x="connsiteX1537" y="connsiteY1537"/>
                    </a:cxn>
                    <a:cxn ang="0">
                      <a:pos x="connsiteX1538" y="connsiteY1538"/>
                    </a:cxn>
                    <a:cxn ang="0">
                      <a:pos x="connsiteX1539" y="connsiteY1539"/>
                    </a:cxn>
                    <a:cxn ang="0">
                      <a:pos x="connsiteX1540" y="connsiteY1540"/>
                    </a:cxn>
                    <a:cxn ang="0">
                      <a:pos x="connsiteX1541" y="connsiteY1541"/>
                    </a:cxn>
                    <a:cxn ang="0">
                      <a:pos x="connsiteX1542" y="connsiteY1542"/>
                    </a:cxn>
                    <a:cxn ang="0">
                      <a:pos x="connsiteX1543" y="connsiteY1543"/>
                    </a:cxn>
                    <a:cxn ang="0">
                      <a:pos x="connsiteX1544" y="connsiteY1544"/>
                    </a:cxn>
                    <a:cxn ang="0">
                      <a:pos x="connsiteX1545" y="connsiteY1545"/>
                    </a:cxn>
                    <a:cxn ang="0">
                      <a:pos x="connsiteX1546" y="connsiteY1546"/>
                    </a:cxn>
                    <a:cxn ang="0">
                      <a:pos x="connsiteX1547" y="connsiteY1547"/>
                    </a:cxn>
                    <a:cxn ang="0">
                      <a:pos x="connsiteX1548" y="connsiteY1548"/>
                    </a:cxn>
                    <a:cxn ang="0">
                      <a:pos x="connsiteX1549" y="connsiteY1549"/>
                    </a:cxn>
                    <a:cxn ang="0">
                      <a:pos x="connsiteX1550" y="connsiteY1550"/>
                    </a:cxn>
                    <a:cxn ang="0">
                      <a:pos x="connsiteX1551" y="connsiteY1551"/>
                    </a:cxn>
                    <a:cxn ang="0">
                      <a:pos x="connsiteX1552" y="connsiteY1552"/>
                    </a:cxn>
                    <a:cxn ang="0">
                      <a:pos x="connsiteX1553" y="connsiteY1553"/>
                    </a:cxn>
                    <a:cxn ang="0">
                      <a:pos x="connsiteX1554" y="connsiteY1554"/>
                    </a:cxn>
                    <a:cxn ang="0">
                      <a:pos x="connsiteX1555" y="connsiteY1555"/>
                    </a:cxn>
                    <a:cxn ang="0">
                      <a:pos x="connsiteX1556" y="connsiteY1556"/>
                    </a:cxn>
                    <a:cxn ang="0">
                      <a:pos x="connsiteX1557" y="connsiteY1557"/>
                    </a:cxn>
                    <a:cxn ang="0">
                      <a:pos x="connsiteX1558" y="connsiteY1558"/>
                    </a:cxn>
                    <a:cxn ang="0">
                      <a:pos x="connsiteX1559" y="connsiteY1559"/>
                    </a:cxn>
                    <a:cxn ang="0">
                      <a:pos x="connsiteX1560" y="connsiteY1560"/>
                    </a:cxn>
                    <a:cxn ang="0">
                      <a:pos x="connsiteX1561" y="connsiteY1561"/>
                    </a:cxn>
                    <a:cxn ang="0">
                      <a:pos x="connsiteX1562" y="connsiteY1562"/>
                    </a:cxn>
                    <a:cxn ang="0">
                      <a:pos x="connsiteX1563" y="connsiteY1563"/>
                    </a:cxn>
                    <a:cxn ang="0">
                      <a:pos x="connsiteX1564" y="connsiteY1564"/>
                    </a:cxn>
                    <a:cxn ang="0">
                      <a:pos x="connsiteX1565" y="connsiteY1565"/>
                    </a:cxn>
                    <a:cxn ang="0">
                      <a:pos x="connsiteX1566" y="connsiteY1566"/>
                    </a:cxn>
                    <a:cxn ang="0">
                      <a:pos x="connsiteX1567" y="connsiteY1567"/>
                    </a:cxn>
                    <a:cxn ang="0">
                      <a:pos x="connsiteX1568" y="connsiteY1568"/>
                    </a:cxn>
                    <a:cxn ang="0">
                      <a:pos x="connsiteX1569" y="connsiteY1569"/>
                    </a:cxn>
                    <a:cxn ang="0">
                      <a:pos x="connsiteX1570" y="connsiteY1570"/>
                    </a:cxn>
                    <a:cxn ang="0">
                      <a:pos x="connsiteX1571" y="connsiteY1571"/>
                    </a:cxn>
                    <a:cxn ang="0">
                      <a:pos x="connsiteX1572" y="connsiteY1572"/>
                    </a:cxn>
                    <a:cxn ang="0">
                      <a:pos x="connsiteX1573" y="connsiteY1573"/>
                    </a:cxn>
                    <a:cxn ang="0">
                      <a:pos x="connsiteX1574" y="connsiteY1574"/>
                    </a:cxn>
                    <a:cxn ang="0">
                      <a:pos x="connsiteX1575" y="connsiteY1575"/>
                    </a:cxn>
                    <a:cxn ang="0">
                      <a:pos x="connsiteX1576" y="connsiteY1576"/>
                    </a:cxn>
                    <a:cxn ang="0">
                      <a:pos x="connsiteX1577" y="connsiteY1577"/>
                    </a:cxn>
                    <a:cxn ang="0">
                      <a:pos x="connsiteX1578" y="connsiteY1578"/>
                    </a:cxn>
                    <a:cxn ang="0">
                      <a:pos x="connsiteX1579" y="connsiteY1579"/>
                    </a:cxn>
                    <a:cxn ang="0">
                      <a:pos x="connsiteX1580" y="connsiteY1580"/>
                    </a:cxn>
                    <a:cxn ang="0">
                      <a:pos x="connsiteX1581" y="connsiteY1581"/>
                    </a:cxn>
                    <a:cxn ang="0">
                      <a:pos x="connsiteX1582" y="connsiteY1582"/>
                    </a:cxn>
                    <a:cxn ang="0">
                      <a:pos x="connsiteX1583" y="connsiteY1583"/>
                    </a:cxn>
                    <a:cxn ang="0">
                      <a:pos x="connsiteX1584" y="connsiteY1584"/>
                    </a:cxn>
                    <a:cxn ang="0">
                      <a:pos x="connsiteX1585" y="connsiteY1585"/>
                    </a:cxn>
                    <a:cxn ang="0">
                      <a:pos x="connsiteX1586" y="connsiteY1586"/>
                    </a:cxn>
                    <a:cxn ang="0">
                      <a:pos x="connsiteX1587" y="connsiteY1587"/>
                    </a:cxn>
                    <a:cxn ang="0">
                      <a:pos x="connsiteX1588" y="connsiteY1588"/>
                    </a:cxn>
                    <a:cxn ang="0">
                      <a:pos x="connsiteX1589" y="connsiteY1589"/>
                    </a:cxn>
                    <a:cxn ang="0">
                      <a:pos x="connsiteX1590" y="connsiteY1590"/>
                    </a:cxn>
                    <a:cxn ang="0">
                      <a:pos x="connsiteX1591" y="connsiteY1591"/>
                    </a:cxn>
                    <a:cxn ang="0">
                      <a:pos x="connsiteX1592" y="connsiteY1592"/>
                    </a:cxn>
                    <a:cxn ang="0">
                      <a:pos x="connsiteX1593" y="connsiteY1593"/>
                    </a:cxn>
                    <a:cxn ang="0">
                      <a:pos x="connsiteX1594" y="connsiteY1594"/>
                    </a:cxn>
                    <a:cxn ang="0">
                      <a:pos x="connsiteX1595" y="connsiteY1595"/>
                    </a:cxn>
                    <a:cxn ang="0">
                      <a:pos x="connsiteX1596" y="connsiteY1596"/>
                    </a:cxn>
                    <a:cxn ang="0">
                      <a:pos x="connsiteX1597" y="connsiteY1597"/>
                    </a:cxn>
                    <a:cxn ang="0">
                      <a:pos x="connsiteX1598" y="connsiteY1598"/>
                    </a:cxn>
                    <a:cxn ang="0">
                      <a:pos x="connsiteX1599" y="connsiteY1599"/>
                    </a:cxn>
                    <a:cxn ang="0">
                      <a:pos x="connsiteX1600" y="connsiteY1600"/>
                    </a:cxn>
                    <a:cxn ang="0">
                      <a:pos x="connsiteX1601" y="connsiteY1601"/>
                    </a:cxn>
                    <a:cxn ang="0">
                      <a:pos x="connsiteX1602" y="connsiteY1602"/>
                    </a:cxn>
                    <a:cxn ang="0">
                      <a:pos x="connsiteX1603" y="connsiteY1603"/>
                    </a:cxn>
                    <a:cxn ang="0">
                      <a:pos x="connsiteX1604" y="connsiteY1604"/>
                    </a:cxn>
                    <a:cxn ang="0">
                      <a:pos x="connsiteX1605" y="connsiteY1605"/>
                    </a:cxn>
                    <a:cxn ang="0">
                      <a:pos x="connsiteX1606" y="connsiteY1606"/>
                    </a:cxn>
                    <a:cxn ang="0">
                      <a:pos x="connsiteX1607" y="connsiteY1607"/>
                    </a:cxn>
                    <a:cxn ang="0">
                      <a:pos x="connsiteX1608" y="connsiteY1608"/>
                    </a:cxn>
                    <a:cxn ang="0">
                      <a:pos x="connsiteX1609" y="connsiteY1609"/>
                    </a:cxn>
                    <a:cxn ang="0">
                      <a:pos x="connsiteX1610" y="connsiteY1610"/>
                    </a:cxn>
                    <a:cxn ang="0">
                      <a:pos x="connsiteX1611" y="connsiteY1611"/>
                    </a:cxn>
                    <a:cxn ang="0">
                      <a:pos x="connsiteX1612" y="connsiteY1612"/>
                    </a:cxn>
                    <a:cxn ang="0">
                      <a:pos x="connsiteX1613" y="connsiteY1613"/>
                    </a:cxn>
                    <a:cxn ang="0">
                      <a:pos x="connsiteX1614" y="connsiteY1614"/>
                    </a:cxn>
                    <a:cxn ang="0">
                      <a:pos x="connsiteX1615" y="connsiteY1615"/>
                    </a:cxn>
                    <a:cxn ang="0">
                      <a:pos x="connsiteX1616" y="connsiteY1616"/>
                    </a:cxn>
                    <a:cxn ang="0">
                      <a:pos x="connsiteX1617" y="connsiteY1617"/>
                    </a:cxn>
                    <a:cxn ang="0">
                      <a:pos x="connsiteX1618" y="connsiteY1618"/>
                    </a:cxn>
                    <a:cxn ang="0">
                      <a:pos x="connsiteX1619" y="connsiteY1619"/>
                    </a:cxn>
                    <a:cxn ang="0">
                      <a:pos x="connsiteX1620" y="connsiteY1620"/>
                    </a:cxn>
                    <a:cxn ang="0">
                      <a:pos x="connsiteX1621" y="connsiteY1621"/>
                    </a:cxn>
                    <a:cxn ang="0">
                      <a:pos x="connsiteX1622" y="connsiteY1622"/>
                    </a:cxn>
                    <a:cxn ang="0">
                      <a:pos x="connsiteX1623" y="connsiteY1623"/>
                    </a:cxn>
                    <a:cxn ang="0">
                      <a:pos x="connsiteX1624" y="connsiteY1624"/>
                    </a:cxn>
                    <a:cxn ang="0">
                      <a:pos x="connsiteX1625" y="connsiteY1625"/>
                    </a:cxn>
                    <a:cxn ang="0">
                      <a:pos x="connsiteX1626" y="connsiteY1626"/>
                    </a:cxn>
                    <a:cxn ang="0">
                      <a:pos x="connsiteX1627" y="connsiteY1627"/>
                    </a:cxn>
                    <a:cxn ang="0">
                      <a:pos x="connsiteX1628" y="connsiteY1628"/>
                    </a:cxn>
                    <a:cxn ang="0">
                      <a:pos x="connsiteX1629" y="connsiteY1629"/>
                    </a:cxn>
                    <a:cxn ang="0">
                      <a:pos x="connsiteX1630" y="connsiteY1630"/>
                    </a:cxn>
                    <a:cxn ang="0">
                      <a:pos x="connsiteX1631" y="connsiteY1631"/>
                    </a:cxn>
                    <a:cxn ang="0">
                      <a:pos x="connsiteX1632" y="connsiteY1632"/>
                    </a:cxn>
                    <a:cxn ang="0">
                      <a:pos x="connsiteX1633" y="connsiteY1633"/>
                    </a:cxn>
                    <a:cxn ang="0">
                      <a:pos x="connsiteX1634" y="connsiteY1634"/>
                    </a:cxn>
                    <a:cxn ang="0">
                      <a:pos x="connsiteX1635" y="connsiteY1635"/>
                    </a:cxn>
                    <a:cxn ang="0">
                      <a:pos x="connsiteX1636" y="connsiteY1636"/>
                    </a:cxn>
                    <a:cxn ang="0">
                      <a:pos x="connsiteX1637" y="connsiteY1637"/>
                    </a:cxn>
                    <a:cxn ang="0">
                      <a:pos x="connsiteX1638" y="connsiteY1638"/>
                    </a:cxn>
                    <a:cxn ang="0">
                      <a:pos x="connsiteX1639" y="connsiteY1639"/>
                    </a:cxn>
                    <a:cxn ang="0">
                      <a:pos x="connsiteX1640" y="connsiteY1640"/>
                    </a:cxn>
                    <a:cxn ang="0">
                      <a:pos x="connsiteX1641" y="connsiteY1641"/>
                    </a:cxn>
                    <a:cxn ang="0">
                      <a:pos x="connsiteX1642" y="connsiteY1642"/>
                    </a:cxn>
                    <a:cxn ang="0">
                      <a:pos x="connsiteX1643" y="connsiteY1643"/>
                    </a:cxn>
                    <a:cxn ang="0">
                      <a:pos x="connsiteX1644" y="connsiteY1644"/>
                    </a:cxn>
                    <a:cxn ang="0">
                      <a:pos x="connsiteX1645" y="connsiteY1645"/>
                    </a:cxn>
                    <a:cxn ang="0">
                      <a:pos x="connsiteX1646" y="connsiteY1646"/>
                    </a:cxn>
                    <a:cxn ang="0">
                      <a:pos x="connsiteX1647" y="connsiteY1647"/>
                    </a:cxn>
                    <a:cxn ang="0">
                      <a:pos x="connsiteX1648" y="connsiteY1648"/>
                    </a:cxn>
                    <a:cxn ang="0">
                      <a:pos x="connsiteX1649" y="connsiteY1649"/>
                    </a:cxn>
                    <a:cxn ang="0">
                      <a:pos x="connsiteX1650" y="connsiteY1650"/>
                    </a:cxn>
                    <a:cxn ang="0">
                      <a:pos x="connsiteX1651" y="connsiteY1651"/>
                    </a:cxn>
                    <a:cxn ang="0">
                      <a:pos x="connsiteX1652" y="connsiteY1652"/>
                    </a:cxn>
                    <a:cxn ang="0">
                      <a:pos x="connsiteX1653" y="connsiteY1653"/>
                    </a:cxn>
                    <a:cxn ang="0">
                      <a:pos x="connsiteX1654" y="connsiteY1654"/>
                    </a:cxn>
                    <a:cxn ang="0">
                      <a:pos x="connsiteX1655" y="connsiteY1655"/>
                    </a:cxn>
                    <a:cxn ang="0">
                      <a:pos x="connsiteX1656" y="connsiteY1656"/>
                    </a:cxn>
                    <a:cxn ang="0">
                      <a:pos x="connsiteX1657" y="connsiteY1657"/>
                    </a:cxn>
                    <a:cxn ang="0">
                      <a:pos x="connsiteX1658" y="connsiteY1658"/>
                    </a:cxn>
                    <a:cxn ang="0">
                      <a:pos x="connsiteX1659" y="connsiteY1659"/>
                    </a:cxn>
                    <a:cxn ang="0">
                      <a:pos x="connsiteX1660" y="connsiteY1660"/>
                    </a:cxn>
                    <a:cxn ang="0">
                      <a:pos x="connsiteX1661" y="connsiteY1661"/>
                    </a:cxn>
                    <a:cxn ang="0">
                      <a:pos x="connsiteX1662" y="connsiteY1662"/>
                    </a:cxn>
                    <a:cxn ang="0">
                      <a:pos x="connsiteX1663" y="connsiteY1663"/>
                    </a:cxn>
                    <a:cxn ang="0">
                      <a:pos x="connsiteX1664" y="connsiteY1664"/>
                    </a:cxn>
                    <a:cxn ang="0">
                      <a:pos x="connsiteX1665" y="connsiteY1665"/>
                    </a:cxn>
                    <a:cxn ang="0">
                      <a:pos x="connsiteX1666" y="connsiteY1666"/>
                    </a:cxn>
                    <a:cxn ang="0">
                      <a:pos x="connsiteX1667" y="connsiteY1667"/>
                    </a:cxn>
                    <a:cxn ang="0">
                      <a:pos x="connsiteX1668" y="connsiteY1668"/>
                    </a:cxn>
                    <a:cxn ang="0">
                      <a:pos x="connsiteX1669" y="connsiteY1669"/>
                    </a:cxn>
                    <a:cxn ang="0">
                      <a:pos x="connsiteX1670" y="connsiteY1670"/>
                    </a:cxn>
                    <a:cxn ang="0">
                      <a:pos x="connsiteX1671" y="connsiteY1671"/>
                    </a:cxn>
                    <a:cxn ang="0">
                      <a:pos x="connsiteX1672" y="connsiteY1672"/>
                    </a:cxn>
                    <a:cxn ang="0">
                      <a:pos x="connsiteX1673" y="connsiteY1673"/>
                    </a:cxn>
                    <a:cxn ang="0">
                      <a:pos x="connsiteX1674" y="connsiteY1674"/>
                    </a:cxn>
                    <a:cxn ang="0">
                      <a:pos x="connsiteX1675" y="connsiteY1675"/>
                    </a:cxn>
                    <a:cxn ang="0">
                      <a:pos x="connsiteX1676" y="connsiteY1676"/>
                    </a:cxn>
                    <a:cxn ang="0">
                      <a:pos x="connsiteX1677" y="connsiteY1677"/>
                    </a:cxn>
                    <a:cxn ang="0">
                      <a:pos x="connsiteX1678" y="connsiteY1678"/>
                    </a:cxn>
                    <a:cxn ang="0">
                      <a:pos x="connsiteX1679" y="connsiteY1679"/>
                    </a:cxn>
                    <a:cxn ang="0">
                      <a:pos x="connsiteX1680" y="connsiteY1680"/>
                    </a:cxn>
                    <a:cxn ang="0">
                      <a:pos x="connsiteX1681" y="connsiteY1681"/>
                    </a:cxn>
                    <a:cxn ang="0">
                      <a:pos x="connsiteX1682" y="connsiteY1682"/>
                    </a:cxn>
                    <a:cxn ang="0">
                      <a:pos x="connsiteX1683" y="connsiteY1683"/>
                    </a:cxn>
                    <a:cxn ang="0">
                      <a:pos x="connsiteX1684" y="connsiteY1684"/>
                    </a:cxn>
                    <a:cxn ang="0">
                      <a:pos x="connsiteX1685" y="connsiteY1685"/>
                    </a:cxn>
                    <a:cxn ang="0">
                      <a:pos x="connsiteX1686" y="connsiteY1686"/>
                    </a:cxn>
                    <a:cxn ang="0">
                      <a:pos x="connsiteX1687" y="connsiteY1687"/>
                    </a:cxn>
                    <a:cxn ang="0">
                      <a:pos x="connsiteX1688" y="connsiteY1688"/>
                    </a:cxn>
                    <a:cxn ang="0">
                      <a:pos x="connsiteX1689" y="connsiteY1689"/>
                    </a:cxn>
                    <a:cxn ang="0">
                      <a:pos x="connsiteX1690" y="connsiteY1690"/>
                    </a:cxn>
                    <a:cxn ang="0">
                      <a:pos x="connsiteX1691" y="connsiteY1691"/>
                    </a:cxn>
                    <a:cxn ang="0">
                      <a:pos x="connsiteX1692" y="connsiteY1692"/>
                    </a:cxn>
                    <a:cxn ang="0">
                      <a:pos x="connsiteX1693" y="connsiteY1693"/>
                    </a:cxn>
                    <a:cxn ang="0">
                      <a:pos x="connsiteX1694" y="connsiteY1694"/>
                    </a:cxn>
                    <a:cxn ang="0">
                      <a:pos x="connsiteX1695" y="connsiteY1695"/>
                    </a:cxn>
                    <a:cxn ang="0">
                      <a:pos x="connsiteX1696" y="connsiteY1696"/>
                    </a:cxn>
                    <a:cxn ang="0">
                      <a:pos x="connsiteX1697" y="connsiteY1697"/>
                    </a:cxn>
                    <a:cxn ang="0">
                      <a:pos x="connsiteX1698" y="connsiteY1698"/>
                    </a:cxn>
                    <a:cxn ang="0">
                      <a:pos x="connsiteX1699" y="connsiteY1699"/>
                    </a:cxn>
                    <a:cxn ang="0">
                      <a:pos x="connsiteX1700" y="connsiteY1700"/>
                    </a:cxn>
                    <a:cxn ang="0">
                      <a:pos x="connsiteX1701" y="connsiteY1701"/>
                    </a:cxn>
                    <a:cxn ang="0">
                      <a:pos x="connsiteX1702" y="connsiteY1702"/>
                    </a:cxn>
                    <a:cxn ang="0">
                      <a:pos x="connsiteX1703" y="connsiteY1703"/>
                    </a:cxn>
                    <a:cxn ang="0">
                      <a:pos x="connsiteX1704" y="connsiteY1704"/>
                    </a:cxn>
                    <a:cxn ang="0">
                      <a:pos x="connsiteX1705" y="connsiteY1705"/>
                    </a:cxn>
                    <a:cxn ang="0">
                      <a:pos x="connsiteX1706" y="connsiteY1706"/>
                    </a:cxn>
                    <a:cxn ang="0">
                      <a:pos x="connsiteX1707" y="connsiteY1707"/>
                    </a:cxn>
                    <a:cxn ang="0">
                      <a:pos x="connsiteX1708" y="connsiteY1708"/>
                    </a:cxn>
                    <a:cxn ang="0">
                      <a:pos x="connsiteX1709" y="connsiteY1709"/>
                    </a:cxn>
                    <a:cxn ang="0">
                      <a:pos x="connsiteX1710" y="connsiteY1710"/>
                    </a:cxn>
                    <a:cxn ang="0">
                      <a:pos x="connsiteX1711" y="connsiteY1711"/>
                    </a:cxn>
                    <a:cxn ang="0">
                      <a:pos x="connsiteX1712" y="connsiteY1712"/>
                    </a:cxn>
                    <a:cxn ang="0">
                      <a:pos x="connsiteX1713" y="connsiteY1713"/>
                    </a:cxn>
                    <a:cxn ang="0">
                      <a:pos x="connsiteX1714" y="connsiteY1714"/>
                    </a:cxn>
                    <a:cxn ang="0">
                      <a:pos x="connsiteX1715" y="connsiteY1715"/>
                    </a:cxn>
                    <a:cxn ang="0">
                      <a:pos x="connsiteX1716" y="connsiteY1716"/>
                    </a:cxn>
                    <a:cxn ang="0">
                      <a:pos x="connsiteX1717" y="connsiteY1717"/>
                    </a:cxn>
                    <a:cxn ang="0">
                      <a:pos x="connsiteX1718" y="connsiteY1718"/>
                    </a:cxn>
                    <a:cxn ang="0">
                      <a:pos x="connsiteX1719" y="connsiteY1719"/>
                    </a:cxn>
                    <a:cxn ang="0">
                      <a:pos x="connsiteX1720" y="connsiteY1720"/>
                    </a:cxn>
                    <a:cxn ang="0">
                      <a:pos x="connsiteX1721" y="connsiteY1721"/>
                    </a:cxn>
                    <a:cxn ang="0">
                      <a:pos x="connsiteX1722" y="connsiteY1722"/>
                    </a:cxn>
                    <a:cxn ang="0">
                      <a:pos x="connsiteX1723" y="connsiteY1723"/>
                    </a:cxn>
                    <a:cxn ang="0">
                      <a:pos x="connsiteX1724" y="connsiteY1724"/>
                    </a:cxn>
                    <a:cxn ang="0">
                      <a:pos x="connsiteX1725" y="connsiteY1725"/>
                    </a:cxn>
                    <a:cxn ang="0">
                      <a:pos x="connsiteX1726" y="connsiteY1726"/>
                    </a:cxn>
                    <a:cxn ang="0">
                      <a:pos x="connsiteX1727" y="connsiteY1727"/>
                    </a:cxn>
                    <a:cxn ang="0">
                      <a:pos x="connsiteX1728" y="connsiteY1728"/>
                    </a:cxn>
                    <a:cxn ang="0">
                      <a:pos x="connsiteX1729" y="connsiteY1729"/>
                    </a:cxn>
                    <a:cxn ang="0">
                      <a:pos x="connsiteX1730" y="connsiteY1730"/>
                    </a:cxn>
                    <a:cxn ang="0">
                      <a:pos x="connsiteX1731" y="connsiteY1731"/>
                    </a:cxn>
                    <a:cxn ang="0">
                      <a:pos x="connsiteX1732" y="connsiteY1732"/>
                    </a:cxn>
                    <a:cxn ang="0">
                      <a:pos x="connsiteX1733" y="connsiteY1733"/>
                    </a:cxn>
                    <a:cxn ang="0">
                      <a:pos x="connsiteX1734" y="connsiteY1734"/>
                    </a:cxn>
                    <a:cxn ang="0">
                      <a:pos x="connsiteX1735" y="connsiteY1735"/>
                    </a:cxn>
                    <a:cxn ang="0">
                      <a:pos x="connsiteX1736" y="connsiteY1736"/>
                    </a:cxn>
                    <a:cxn ang="0">
                      <a:pos x="connsiteX1737" y="connsiteY1737"/>
                    </a:cxn>
                    <a:cxn ang="0">
                      <a:pos x="connsiteX1738" y="connsiteY1738"/>
                    </a:cxn>
                    <a:cxn ang="0">
                      <a:pos x="connsiteX1739" y="connsiteY1739"/>
                    </a:cxn>
                    <a:cxn ang="0">
                      <a:pos x="connsiteX1740" y="connsiteY1740"/>
                    </a:cxn>
                    <a:cxn ang="0">
                      <a:pos x="connsiteX1741" y="connsiteY1741"/>
                    </a:cxn>
                    <a:cxn ang="0">
                      <a:pos x="connsiteX1742" y="connsiteY1742"/>
                    </a:cxn>
                    <a:cxn ang="0">
                      <a:pos x="connsiteX1743" y="connsiteY1743"/>
                    </a:cxn>
                    <a:cxn ang="0">
                      <a:pos x="connsiteX1744" y="connsiteY1744"/>
                    </a:cxn>
                    <a:cxn ang="0">
                      <a:pos x="connsiteX1745" y="connsiteY1745"/>
                    </a:cxn>
                    <a:cxn ang="0">
                      <a:pos x="connsiteX1746" y="connsiteY1746"/>
                    </a:cxn>
                    <a:cxn ang="0">
                      <a:pos x="connsiteX1747" y="connsiteY1747"/>
                    </a:cxn>
                    <a:cxn ang="0">
                      <a:pos x="connsiteX1748" y="connsiteY1748"/>
                    </a:cxn>
                    <a:cxn ang="0">
                      <a:pos x="connsiteX1749" y="connsiteY1749"/>
                    </a:cxn>
                    <a:cxn ang="0">
                      <a:pos x="connsiteX1750" y="connsiteY1750"/>
                    </a:cxn>
                    <a:cxn ang="0">
                      <a:pos x="connsiteX1751" y="connsiteY1751"/>
                    </a:cxn>
                    <a:cxn ang="0">
                      <a:pos x="connsiteX1752" y="connsiteY1752"/>
                    </a:cxn>
                    <a:cxn ang="0">
                      <a:pos x="connsiteX1753" y="connsiteY1753"/>
                    </a:cxn>
                    <a:cxn ang="0">
                      <a:pos x="connsiteX1754" y="connsiteY1754"/>
                    </a:cxn>
                    <a:cxn ang="0">
                      <a:pos x="connsiteX1755" y="connsiteY1755"/>
                    </a:cxn>
                    <a:cxn ang="0">
                      <a:pos x="connsiteX1756" y="connsiteY1756"/>
                    </a:cxn>
                    <a:cxn ang="0">
                      <a:pos x="connsiteX1757" y="connsiteY1757"/>
                    </a:cxn>
                    <a:cxn ang="0">
                      <a:pos x="connsiteX1758" y="connsiteY1758"/>
                    </a:cxn>
                    <a:cxn ang="0">
                      <a:pos x="connsiteX1759" y="connsiteY1759"/>
                    </a:cxn>
                    <a:cxn ang="0">
                      <a:pos x="connsiteX1760" y="connsiteY1760"/>
                    </a:cxn>
                    <a:cxn ang="0">
                      <a:pos x="connsiteX1761" y="connsiteY1761"/>
                    </a:cxn>
                    <a:cxn ang="0">
                      <a:pos x="connsiteX1762" y="connsiteY1762"/>
                    </a:cxn>
                    <a:cxn ang="0">
                      <a:pos x="connsiteX1763" y="connsiteY1763"/>
                    </a:cxn>
                    <a:cxn ang="0">
                      <a:pos x="connsiteX1764" y="connsiteY1764"/>
                    </a:cxn>
                    <a:cxn ang="0">
                      <a:pos x="connsiteX1765" y="connsiteY1765"/>
                    </a:cxn>
                    <a:cxn ang="0">
                      <a:pos x="connsiteX1766" y="connsiteY1766"/>
                    </a:cxn>
                    <a:cxn ang="0">
                      <a:pos x="connsiteX1767" y="connsiteY1767"/>
                    </a:cxn>
                    <a:cxn ang="0">
                      <a:pos x="connsiteX1768" y="connsiteY1768"/>
                    </a:cxn>
                    <a:cxn ang="0">
                      <a:pos x="connsiteX1769" y="connsiteY1769"/>
                    </a:cxn>
                    <a:cxn ang="0">
                      <a:pos x="connsiteX1770" y="connsiteY1770"/>
                    </a:cxn>
                    <a:cxn ang="0">
                      <a:pos x="connsiteX1771" y="connsiteY1771"/>
                    </a:cxn>
                    <a:cxn ang="0">
                      <a:pos x="connsiteX1772" y="connsiteY1772"/>
                    </a:cxn>
                    <a:cxn ang="0">
                      <a:pos x="connsiteX1773" y="connsiteY1773"/>
                    </a:cxn>
                    <a:cxn ang="0">
                      <a:pos x="connsiteX1774" y="connsiteY1774"/>
                    </a:cxn>
                    <a:cxn ang="0">
                      <a:pos x="connsiteX1775" y="connsiteY1775"/>
                    </a:cxn>
                    <a:cxn ang="0">
                      <a:pos x="connsiteX1776" y="connsiteY1776"/>
                    </a:cxn>
                    <a:cxn ang="0">
                      <a:pos x="connsiteX1777" y="connsiteY1777"/>
                    </a:cxn>
                    <a:cxn ang="0">
                      <a:pos x="connsiteX1778" y="connsiteY1778"/>
                    </a:cxn>
                    <a:cxn ang="0">
                      <a:pos x="connsiteX1779" y="connsiteY1779"/>
                    </a:cxn>
                    <a:cxn ang="0">
                      <a:pos x="connsiteX1780" y="connsiteY1780"/>
                    </a:cxn>
                    <a:cxn ang="0">
                      <a:pos x="connsiteX1781" y="connsiteY1781"/>
                    </a:cxn>
                    <a:cxn ang="0">
                      <a:pos x="connsiteX1782" y="connsiteY1782"/>
                    </a:cxn>
                    <a:cxn ang="0">
                      <a:pos x="connsiteX1783" y="connsiteY1783"/>
                    </a:cxn>
                    <a:cxn ang="0">
                      <a:pos x="connsiteX1784" y="connsiteY1784"/>
                    </a:cxn>
                    <a:cxn ang="0">
                      <a:pos x="connsiteX1785" y="connsiteY1785"/>
                    </a:cxn>
                    <a:cxn ang="0">
                      <a:pos x="connsiteX1786" y="connsiteY1786"/>
                    </a:cxn>
                    <a:cxn ang="0">
                      <a:pos x="connsiteX1787" y="connsiteY1787"/>
                    </a:cxn>
                    <a:cxn ang="0">
                      <a:pos x="connsiteX1788" y="connsiteY1788"/>
                    </a:cxn>
                    <a:cxn ang="0">
                      <a:pos x="connsiteX1789" y="connsiteY1789"/>
                    </a:cxn>
                    <a:cxn ang="0">
                      <a:pos x="connsiteX1790" y="connsiteY1790"/>
                    </a:cxn>
                    <a:cxn ang="0">
                      <a:pos x="connsiteX1791" y="connsiteY1791"/>
                    </a:cxn>
                    <a:cxn ang="0">
                      <a:pos x="connsiteX1792" y="connsiteY1792"/>
                    </a:cxn>
                    <a:cxn ang="0">
                      <a:pos x="connsiteX1793" y="connsiteY1793"/>
                    </a:cxn>
                    <a:cxn ang="0">
                      <a:pos x="connsiteX1794" y="connsiteY1794"/>
                    </a:cxn>
                    <a:cxn ang="0">
                      <a:pos x="connsiteX1795" y="connsiteY1795"/>
                    </a:cxn>
                    <a:cxn ang="0">
                      <a:pos x="connsiteX1796" y="connsiteY1796"/>
                    </a:cxn>
                    <a:cxn ang="0">
                      <a:pos x="connsiteX1797" y="connsiteY1797"/>
                    </a:cxn>
                    <a:cxn ang="0">
                      <a:pos x="connsiteX1798" y="connsiteY1798"/>
                    </a:cxn>
                    <a:cxn ang="0">
                      <a:pos x="connsiteX1799" y="connsiteY1799"/>
                    </a:cxn>
                    <a:cxn ang="0">
                      <a:pos x="connsiteX1800" y="connsiteY1800"/>
                    </a:cxn>
                    <a:cxn ang="0">
                      <a:pos x="connsiteX1801" y="connsiteY1801"/>
                    </a:cxn>
                    <a:cxn ang="0">
                      <a:pos x="connsiteX1802" y="connsiteY1802"/>
                    </a:cxn>
                    <a:cxn ang="0">
                      <a:pos x="connsiteX1803" y="connsiteY1803"/>
                    </a:cxn>
                    <a:cxn ang="0">
                      <a:pos x="connsiteX1804" y="connsiteY1804"/>
                    </a:cxn>
                    <a:cxn ang="0">
                      <a:pos x="connsiteX1805" y="connsiteY1805"/>
                    </a:cxn>
                    <a:cxn ang="0">
                      <a:pos x="connsiteX1806" y="connsiteY1806"/>
                    </a:cxn>
                    <a:cxn ang="0">
                      <a:pos x="connsiteX1807" y="connsiteY1807"/>
                    </a:cxn>
                    <a:cxn ang="0">
                      <a:pos x="connsiteX1808" y="connsiteY1808"/>
                    </a:cxn>
                    <a:cxn ang="0">
                      <a:pos x="connsiteX1809" y="connsiteY1809"/>
                    </a:cxn>
                    <a:cxn ang="0">
                      <a:pos x="connsiteX1810" y="connsiteY1810"/>
                    </a:cxn>
                    <a:cxn ang="0">
                      <a:pos x="connsiteX1811" y="connsiteY1811"/>
                    </a:cxn>
                    <a:cxn ang="0">
                      <a:pos x="connsiteX1812" y="connsiteY1812"/>
                    </a:cxn>
                    <a:cxn ang="0">
                      <a:pos x="connsiteX1813" y="connsiteY1813"/>
                    </a:cxn>
                    <a:cxn ang="0">
                      <a:pos x="connsiteX1814" y="connsiteY1814"/>
                    </a:cxn>
                    <a:cxn ang="0">
                      <a:pos x="connsiteX1815" y="connsiteY1815"/>
                    </a:cxn>
                    <a:cxn ang="0">
                      <a:pos x="connsiteX1816" y="connsiteY1816"/>
                    </a:cxn>
                    <a:cxn ang="0">
                      <a:pos x="connsiteX1817" y="connsiteY1817"/>
                    </a:cxn>
                    <a:cxn ang="0">
                      <a:pos x="connsiteX1818" y="connsiteY1818"/>
                    </a:cxn>
                    <a:cxn ang="0">
                      <a:pos x="connsiteX1819" y="connsiteY1819"/>
                    </a:cxn>
                    <a:cxn ang="0">
                      <a:pos x="connsiteX1820" y="connsiteY1820"/>
                    </a:cxn>
                    <a:cxn ang="0">
                      <a:pos x="connsiteX1821" y="connsiteY1821"/>
                    </a:cxn>
                    <a:cxn ang="0">
                      <a:pos x="connsiteX1822" y="connsiteY1822"/>
                    </a:cxn>
                    <a:cxn ang="0">
                      <a:pos x="connsiteX1823" y="connsiteY1823"/>
                    </a:cxn>
                    <a:cxn ang="0">
                      <a:pos x="connsiteX1824" y="connsiteY1824"/>
                    </a:cxn>
                    <a:cxn ang="0">
                      <a:pos x="connsiteX1825" y="connsiteY1825"/>
                    </a:cxn>
                    <a:cxn ang="0">
                      <a:pos x="connsiteX1826" y="connsiteY1826"/>
                    </a:cxn>
                    <a:cxn ang="0">
                      <a:pos x="connsiteX1827" y="connsiteY1827"/>
                    </a:cxn>
                    <a:cxn ang="0">
                      <a:pos x="connsiteX1828" y="connsiteY1828"/>
                    </a:cxn>
                    <a:cxn ang="0">
                      <a:pos x="connsiteX1829" y="connsiteY1829"/>
                    </a:cxn>
                    <a:cxn ang="0">
                      <a:pos x="connsiteX1830" y="connsiteY1830"/>
                    </a:cxn>
                    <a:cxn ang="0">
                      <a:pos x="connsiteX1831" y="connsiteY1831"/>
                    </a:cxn>
                    <a:cxn ang="0">
                      <a:pos x="connsiteX1832" y="connsiteY1832"/>
                    </a:cxn>
                    <a:cxn ang="0">
                      <a:pos x="connsiteX1833" y="connsiteY1833"/>
                    </a:cxn>
                    <a:cxn ang="0">
                      <a:pos x="connsiteX1834" y="connsiteY1834"/>
                    </a:cxn>
                    <a:cxn ang="0">
                      <a:pos x="connsiteX1835" y="connsiteY1835"/>
                    </a:cxn>
                    <a:cxn ang="0">
                      <a:pos x="connsiteX1836" y="connsiteY1836"/>
                    </a:cxn>
                    <a:cxn ang="0">
                      <a:pos x="connsiteX1837" y="connsiteY1837"/>
                    </a:cxn>
                    <a:cxn ang="0">
                      <a:pos x="connsiteX1838" y="connsiteY1838"/>
                    </a:cxn>
                    <a:cxn ang="0">
                      <a:pos x="connsiteX1839" y="connsiteY1839"/>
                    </a:cxn>
                    <a:cxn ang="0">
                      <a:pos x="connsiteX1840" y="connsiteY1840"/>
                    </a:cxn>
                    <a:cxn ang="0">
                      <a:pos x="connsiteX1841" y="connsiteY1841"/>
                    </a:cxn>
                    <a:cxn ang="0">
                      <a:pos x="connsiteX1842" y="connsiteY1842"/>
                    </a:cxn>
                    <a:cxn ang="0">
                      <a:pos x="connsiteX1843" y="connsiteY1843"/>
                    </a:cxn>
                    <a:cxn ang="0">
                      <a:pos x="connsiteX1844" y="connsiteY1844"/>
                    </a:cxn>
                    <a:cxn ang="0">
                      <a:pos x="connsiteX1845" y="connsiteY1845"/>
                    </a:cxn>
                    <a:cxn ang="0">
                      <a:pos x="connsiteX1846" y="connsiteY1846"/>
                    </a:cxn>
                    <a:cxn ang="0">
                      <a:pos x="connsiteX1847" y="connsiteY1847"/>
                    </a:cxn>
                    <a:cxn ang="0">
                      <a:pos x="connsiteX1848" y="connsiteY1848"/>
                    </a:cxn>
                    <a:cxn ang="0">
                      <a:pos x="connsiteX1849" y="connsiteY1849"/>
                    </a:cxn>
                    <a:cxn ang="0">
                      <a:pos x="connsiteX1850" y="connsiteY1850"/>
                    </a:cxn>
                    <a:cxn ang="0">
                      <a:pos x="connsiteX1851" y="connsiteY1851"/>
                    </a:cxn>
                    <a:cxn ang="0">
                      <a:pos x="connsiteX1852" y="connsiteY1852"/>
                    </a:cxn>
                    <a:cxn ang="0">
                      <a:pos x="connsiteX1853" y="connsiteY1853"/>
                    </a:cxn>
                    <a:cxn ang="0">
                      <a:pos x="connsiteX1854" y="connsiteY1854"/>
                    </a:cxn>
                    <a:cxn ang="0">
                      <a:pos x="connsiteX1855" y="connsiteY1855"/>
                    </a:cxn>
                    <a:cxn ang="0">
                      <a:pos x="connsiteX1856" y="connsiteY1856"/>
                    </a:cxn>
                    <a:cxn ang="0">
                      <a:pos x="connsiteX1857" y="connsiteY1857"/>
                    </a:cxn>
                    <a:cxn ang="0">
                      <a:pos x="connsiteX1858" y="connsiteY1858"/>
                    </a:cxn>
                    <a:cxn ang="0">
                      <a:pos x="connsiteX1859" y="connsiteY1859"/>
                    </a:cxn>
                    <a:cxn ang="0">
                      <a:pos x="connsiteX1860" y="connsiteY1860"/>
                    </a:cxn>
                    <a:cxn ang="0">
                      <a:pos x="connsiteX1861" y="connsiteY1861"/>
                    </a:cxn>
                    <a:cxn ang="0">
                      <a:pos x="connsiteX1862" y="connsiteY1862"/>
                    </a:cxn>
                    <a:cxn ang="0">
                      <a:pos x="connsiteX1863" y="connsiteY1863"/>
                    </a:cxn>
                    <a:cxn ang="0">
                      <a:pos x="connsiteX1864" y="connsiteY1864"/>
                    </a:cxn>
                    <a:cxn ang="0">
                      <a:pos x="connsiteX1865" y="connsiteY1865"/>
                    </a:cxn>
                    <a:cxn ang="0">
                      <a:pos x="connsiteX1866" y="connsiteY1866"/>
                    </a:cxn>
                    <a:cxn ang="0">
                      <a:pos x="connsiteX1867" y="connsiteY1867"/>
                    </a:cxn>
                    <a:cxn ang="0">
                      <a:pos x="connsiteX1868" y="connsiteY1868"/>
                    </a:cxn>
                    <a:cxn ang="0">
                      <a:pos x="connsiteX1869" y="connsiteY1869"/>
                    </a:cxn>
                    <a:cxn ang="0">
                      <a:pos x="connsiteX1870" y="connsiteY1870"/>
                    </a:cxn>
                    <a:cxn ang="0">
                      <a:pos x="connsiteX1871" y="connsiteY1871"/>
                    </a:cxn>
                    <a:cxn ang="0">
                      <a:pos x="connsiteX1872" y="connsiteY1872"/>
                    </a:cxn>
                    <a:cxn ang="0">
                      <a:pos x="connsiteX1873" y="connsiteY1873"/>
                    </a:cxn>
                    <a:cxn ang="0">
                      <a:pos x="connsiteX1874" y="connsiteY1874"/>
                    </a:cxn>
                    <a:cxn ang="0">
                      <a:pos x="connsiteX1875" y="connsiteY1875"/>
                    </a:cxn>
                    <a:cxn ang="0">
                      <a:pos x="connsiteX1876" y="connsiteY1876"/>
                    </a:cxn>
                    <a:cxn ang="0">
                      <a:pos x="connsiteX1877" y="connsiteY1877"/>
                    </a:cxn>
                    <a:cxn ang="0">
                      <a:pos x="connsiteX1878" y="connsiteY1878"/>
                    </a:cxn>
                    <a:cxn ang="0">
                      <a:pos x="connsiteX1879" y="connsiteY1879"/>
                    </a:cxn>
                    <a:cxn ang="0">
                      <a:pos x="connsiteX1880" y="connsiteY1880"/>
                    </a:cxn>
                    <a:cxn ang="0">
                      <a:pos x="connsiteX1881" y="connsiteY1881"/>
                    </a:cxn>
                    <a:cxn ang="0">
                      <a:pos x="connsiteX1882" y="connsiteY1882"/>
                    </a:cxn>
                    <a:cxn ang="0">
                      <a:pos x="connsiteX1883" y="connsiteY1883"/>
                    </a:cxn>
                    <a:cxn ang="0">
                      <a:pos x="connsiteX1884" y="connsiteY1884"/>
                    </a:cxn>
                    <a:cxn ang="0">
                      <a:pos x="connsiteX1885" y="connsiteY1885"/>
                    </a:cxn>
                    <a:cxn ang="0">
                      <a:pos x="connsiteX1886" y="connsiteY1886"/>
                    </a:cxn>
                    <a:cxn ang="0">
                      <a:pos x="connsiteX1887" y="connsiteY1887"/>
                    </a:cxn>
                    <a:cxn ang="0">
                      <a:pos x="connsiteX1888" y="connsiteY1888"/>
                    </a:cxn>
                    <a:cxn ang="0">
                      <a:pos x="connsiteX1889" y="connsiteY1889"/>
                    </a:cxn>
                    <a:cxn ang="0">
                      <a:pos x="connsiteX1890" y="connsiteY1890"/>
                    </a:cxn>
                    <a:cxn ang="0">
                      <a:pos x="connsiteX1891" y="connsiteY1891"/>
                    </a:cxn>
                    <a:cxn ang="0">
                      <a:pos x="connsiteX1892" y="connsiteY1892"/>
                    </a:cxn>
                    <a:cxn ang="0">
                      <a:pos x="connsiteX1893" y="connsiteY1893"/>
                    </a:cxn>
                    <a:cxn ang="0">
                      <a:pos x="connsiteX1894" y="connsiteY1894"/>
                    </a:cxn>
                    <a:cxn ang="0">
                      <a:pos x="connsiteX1895" y="connsiteY1895"/>
                    </a:cxn>
                    <a:cxn ang="0">
                      <a:pos x="connsiteX1896" y="connsiteY1896"/>
                    </a:cxn>
                    <a:cxn ang="0">
                      <a:pos x="connsiteX1897" y="connsiteY1897"/>
                    </a:cxn>
                    <a:cxn ang="0">
                      <a:pos x="connsiteX1898" y="connsiteY1898"/>
                    </a:cxn>
                    <a:cxn ang="0">
                      <a:pos x="connsiteX1899" y="connsiteY1899"/>
                    </a:cxn>
                    <a:cxn ang="0">
                      <a:pos x="connsiteX1900" y="connsiteY1900"/>
                    </a:cxn>
                    <a:cxn ang="0">
                      <a:pos x="connsiteX1901" y="connsiteY1901"/>
                    </a:cxn>
                    <a:cxn ang="0">
                      <a:pos x="connsiteX1902" y="connsiteY1902"/>
                    </a:cxn>
                    <a:cxn ang="0">
                      <a:pos x="connsiteX1903" y="connsiteY1903"/>
                    </a:cxn>
                    <a:cxn ang="0">
                      <a:pos x="connsiteX1904" y="connsiteY1904"/>
                    </a:cxn>
                    <a:cxn ang="0">
                      <a:pos x="connsiteX1905" y="connsiteY1905"/>
                    </a:cxn>
                    <a:cxn ang="0">
                      <a:pos x="connsiteX1906" y="connsiteY1906"/>
                    </a:cxn>
                    <a:cxn ang="0">
                      <a:pos x="connsiteX1907" y="connsiteY1907"/>
                    </a:cxn>
                    <a:cxn ang="0">
                      <a:pos x="connsiteX1908" y="connsiteY1908"/>
                    </a:cxn>
                    <a:cxn ang="0">
                      <a:pos x="connsiteX1909" y="connsiteY1909"/>
                    </a:cxn>
                    <a:cxn ang="0">
                      <a:pos x="connsiteX1910" y="connsiteY1910"/>
                    </a:cxn>
                    <a:cxn ang="0">
                      <a:pos x="connsiteX1911" y="connsiteY1911"/>
                    </a:cxn>
                    <a:cxn ang="0">
                      <a:pos x="connsiteX1912" y="connsiteY1912"/>
                    </a:cxn>
                    <a:cxn ang="0">
                      <a:pos x="connsiteX1913" y="connsiteY1913"/>
                    </a:cxn>
                    <a:cxn ang="0">
                      <a:pos x="connsiteX1914" y="connsiteY1914"/>
                    </a:cxn>
                    <a:cxn ang="0">
                      <a:pos x="connsiteX1915" y="connsiteY1915"/>
                    </a:cxn>
                    <a:cxn ang="0">
                      <a:pos x="connsiteX1916" y="connsiteY1916"/>
                    </a:cxn>
                    <a:cxn ang="0">
                      <a:pos x="connsiteX1917" y="connsiteY1917"/>
                    </a:cxn>
                    <a:cxn ang="0">
                      <a:pos x="connsiteX1918" y="connsiteY1918"/>
                    </a:cxn>
                    <a:cxn ang="0">
                      <a:pos x="connsiteX1919" y="connsiteY1919"/>
                    </a:cxn>
                    <a:cxn ang="0">
                      <a:pos x="connsiteX1920" y="connsiteY1920"/>
                    </a:cxn>
                    <a:cxn ang="0">
                      <a:pos x="connsiteX1921" y="connsiteY1921"/>
                    </a:cxn>
                    <a:cxn ang="0">
                      <a:pos x="connsiteX1922" y="connsiteY1922"/>
                    </a:cxn>
                    <a:cxn ang="0">
                      <a:pos x="connsiteX1923" y="connsiteY1923"/>
                    </a:cxn>
                    <a:cxn ang="0">
                      <a:pos x="connsiteX1924" y="connsiteY1924"/>
                    </a:cxn>
                    <a:cxn ang="0">
                      <a:pos x="connsiteX1925" y="connsiteY1925"/>
                    </a:cxn>
                    <a:cxn ang="0">
                      <a:pos x="connsiteX1926" y="connsiteY1926"/>
                    </a:cxn>
                    <a:cxn ang="0">
                      <a:pos x="connsiteX1927" y="connsiteY1927"/>
                    </a:cxn>
                    <a:cxn ang="0">
                      <a:pos x="connsiteX1928" y="connsiteY1928"/>
                    </a:cxn>
                    <a:cxn ang="0">
                      <a:pos x="connsiteX1929" y="connsiteY1929"/>
                    </a:cxn>
                    <a:cxn ang="0">
                      <a:pos x="connsiteX1930" y="connsiteY1930"/>
                    </a:cxn>
                    <a:cxn ang="0">
                      <a:pos x="connsiteX1931" y="connsiteY1931"/>
                    </a:cxn>
                    <a:cxn ang="0">
                      <a:pos x="connsiteX1932" y="connsiteY1932"/>
                    </a:cxn>
                    <a:cxn ang="0">
                      <a:pos x="connsiteX1933" y="connsiteY1933"/>
                    </a:cxn>
                    <a:cxn ang="0">
                      <a:pos x="connsiteX1934" y="connsiteY1934"/>
                    </a:cxn>
                    <a:cxn ang="0">
                      <a:pos x="connsiteX1935" y="connsiteY1935"/>
                    </a:cxn>
                    <a:cxn ang="0">
                      <a:pos x="connsiteX1936" y="connsiteY1936"/>
                    </a:cxn>
                    <a:cxn ang="0">
                      <a:pos x="connsiteX1937" y="connsiteY1937"/>
                    </a:cxn>
                    <a:cxn ang="0">
                      <a:pos x="connsiteX1938" y="connsiteY1938"/>
                    </a:cxn>
                    <a:cxn ang="0">
                      <a:pos x="connsiteX1939" y="connsiteY1939"/>
                    </a:cxn>
                    <a:cxn ang="0">
                      <a:pos x="connsiteX1940" y="connsiteY1940"/>
                    </a:cxn>
                    <a:cxn ang="0">
                      <a:pos x="connsiteX1941" y="connsiteY1941"/>
                    </a:cxn>
                    <a:cxn ang="0">
                      <a:pos x="connsiteX1942" y="connsiteY1942"/>
                    </a:cxn>
                    <a:cxn ang="0">
                      <a:pos x="connsiteX1943" y="connsiteY1943"/>
                    </a:cxn>
                    <a:cxn ang="0">
                      <a:pos x="connsiteX1944" y="connsiteY1944"/>
                    </a:cxn>
                    <a:cxn ang="0">
                      <a:pos x="connsiteX1945" y="connsiteY1945"/>
                    </a:cxn>
                    <a:cxn ang="0">
                      <a:pos x="connsiteX1946" y="connsiteY1946"/>
                    </a:cxn>
                    <a:cxn ang="0">
                      <a:pos x="connsiteX1947" y="connsiteY1947"/>
                    </a:cxn>
                    <a:cxn ang="0">
                      <a:pos x="connsiteX1948" y="connsiteY1948"/>
                    </a:cxn>
                    <a:cxn ang="0">
                      <a:pos x="connsiteX1949" y="connsiteY1949"/>
                    </a:cxn>
                    <a:cxn ang="0">
                      <a:pos x="connsiteX1950" y="connsiteY1950"/>
                    </a:cxn>
                    <a:cxn ang="0">
                      <a:pos x="connsiteX1951" y="connsiteY1951"/>
                    </a:cxn>
                    <a:cxn ang="0">
                      <a:pos x="connsiteX1952" y="connsiteY1952"/>
                    </a:cxn>
                    <a:cxn ang="0">
                      <a:pos x="connsiteX1953" y="connsiteY1953"/>
                    </a:cxn>
                    <a:cxn ang="0">
                      <a:pos x="connsiteX1954" y="connsiteY1954"/>
                    </a:cxn>
                    <a:cxn ang="0">
                      <a:pos x="connsiteX1955" y="connsiteY1955"/>
                    </a:cxn>
                    <a:cxn ang="0">
                      <a:pos x="connsiteX1956" y="connsiteY1956"/>
                    </a:cxn>
                    <a:cxn ang="0">
                      <a:pos x="connsiteX1957" y="connsiteY1957"/>
                    </a:cxn>
                    <a:cxn ang="0">
                      <a:pos x="connsiteX1958" y="connsiteY1958"/>
                    </a:cxn>
                    <a:cxn ang="0">
                      <a:pos x="connsiteX1959" y="connsiteY1959"/>
                    </a:cxn>
                    <a:cxn ang="0">
                      <a:pos x="connsiteX1960" y="connsiteY1960"/>
                    </a:cxn>
                    <a:cxn ang="0">
                      <a:pos x="connsiteX1961" y="connsiteY1961"/>
                    </a:cxn>
                    <a:cxn ang="0">
                      <a:pos x="connsiteX1962" y="connsiteY1962"/>
                    </a:cxn>
                    <a:cxn ang="0">
                      <a:pos x="connsiteX1963" y="connsiteY1963"/>
                    </a:cxn>
                    <a:cxn ang="0">
                      <a:pos x="connsiteX1964" y="connsiteY1964"/>
                    </a:cxn>
                    <a:cxn ang="0">
                      <a:pos x="connsiteX1965" y="connsiteY1965"/>
                    </a:cxn>
                    <a:cxn ang="0">
                      <a:pos x="connsiteX1966" y="connsiteY1966"/>
                    </a:cxn>
                    <a:cxn ang="0">
                      <a:pos x="connsiteX1967" y="connsiteY1967"/>
                    </a:cxn>
                    <a:cxn ang="0">
                      <a:pos x="connsiteX1968" y="connsiteY1968"/>
                    </a:cxn>
                    <a:cxn ang="0">
                      <a:pos x="connsiteX1969" y="connsiteY1969"/>
                    </a:cxn>
                    <a:cxn ang="0">
                      <a:pos x="connsiteX1970" y="connsiteY1970"/>
                    </a:cxn>
                    <a:cxn ang="0">
                      <a:pos x="connsiteX1971" y="connsiteY1971"/>
                    </a:cxn>
                    <a:cxn ang="0">
                      <a:pos x="connsiteX1972" y="connsiteY1972"/>
                    </a:cxn>
                    <a:cxn ang="0">
                      <a:pos x="connsiteX1973" y="connsiteY1973"/>
                    </a:cxn>
                    <a:cxn ang="0">
                      <a:pos x="connsiteX1974" y="connsiteY1974"/>
                    </a:cxn>
                    <a:cxn ang="0">
                      <a:pos x="connsiteX1975" y="connsiteY1975"/>
                    </a:cxn>
                    <a:cxn ang="0">
                      <a:pos x="connsiteX1976" y="connsiteY1976"/>
                    </a:cxn>
                    <a:cxn ang="0">
                      <a:pos x="connsiteX1977" y="connsiteY1977"/>
                    </a:cxn>
                    <a:cxn ang="0">
                      <a:pos x="connsiteX1978" y="connsiteY1978"/>
                    </a:cxn>
                    <a:cxn ang="0">
                      <a:pos x="connsiteX1979" y="connsiteY1979"/>
                    </a:cxn>
                    <a:cxn ang="0">
                      <a:pos x="connsiteX1980" y="connsiteY1980"/>
                    </a:cxn>
                    <a:cxn ang="0">
                      <a:pos x="connsiteX1981" y="connsiteY1981"/>
                    </a:cxn>
                    <a:cxn ang="0">
                      <a:pos x="connsiteX1982" y="connsiteY1982"/>
                    </a:cxn>
                    <a:cxn ang="0">
                      <a:pos x="connsiteX1983" y="connsiteY1983"/>
                    </a:cxn>
                    <a:cxn ang="0">
                      <a:pos x="connsiteX1984" y="connsiteY1984"/>
                    </a:cxn>
                    <a:cxn ang="0">
                      <a:pos x="connsiteX1985" y="connsiteY1985"/>
                    </a:cxn>
                    <a:cxn ang="0">
                      <a:pos x="connsiteX1986" y="connsiteY1986"/>
                    </a:cxn>
                    <a:cxn ang="0">
                      <a:pos x="connsiteX1987" y="connsiteY1987"/>
                    </a:cxn>
                    <a:cxn ang="0">
                      <a:pos x="connsiteX1988" y="connsiteY1988"/>
                    </a:cxn>
                    <a:cxn ang="0">
                      <a:pos x="connsiteX1989" y="connsiteY1989"/>
                    </a:cxn>
                    <a:cxn ang="0">
                      <a:pos x="connsiteX1990" y="connsiteY1990"/>
                    </a:cxn>
                    <a:cxn ang="0">
                      <a:pos x="connsiteX1991" y="connsiteY1991"/>
                    </a:cxn>
                    <a:cxn ang="0">
                      <a:pos x="connsiteX1992" y="connsiteY1992"/>
                    </a:cxn>
                    <a:cxn ang="0">
                      <a:pos x="connsiteX1993" y="connsiteY1993"/>
                    </a:cxn>
                    <a:cxn ang="0">
                      <a:pos x="connsiteX1994" y="connsiteY1994"/>
                    </a:cxn>
                    <a:cxn ang="0">
                      <a:pos x="connsiteX1995" y="connsiteY1995"/>
                    </a:cxn>
                    <a:cxn ang="0">
                      <a:pos x="connsiteX1996" y="connsiteY1996"/>
                    </a:cxn>
                    <a:cxn ang="0">
                      <a:pos x="connsiteX1997" y="connsiteY1997"/>
                    </a:cxn>
                    <a:cxn ang="0">
                      <a:pos x="connsiteX1998" y="connsiteY1998"/>
                    </a:cxn>
                    <a:cxn ang="0">
                      <a:pos x="connsiteX1999" y="connsiteY1999"/>
                    </a:cxn>
                    <a:cxn ang="0">
                      <a:pos x="connsiteX2000" y="connsiteY2000"/>
                    </a:cxn>
                    <a:cxn ang="0">
                      <a:pos x="connsiteX2001" y="connsiteY2001"/>
                    </a:cxn>
                    <a:cxn ang="0">
                      <a:pos x="connsiteX2002" y="connsiteY2002"/>
                    </a:cxn>
                    <a:cxn ang="0">
                      <a:pos x="connsiteX2003" y="connsiteY2003"/>
                    </a:cxn>
                    <a:cxn ang="0">
                      <a:pos x="connsiteX2004" y="connsiteY2004"/>
                    </a:cxn>
                    <a:cxn ang="0">
                      <a:pos x="connsiteX2005" y="connsiteY2005"/>
                    </a:cxn>
                    <a:cxn ang="0">
                      <a:pos x="connsiteX2006" y="connsiteY2006"/>
                    </a:cxn>
                    <a:cxn ang="0">
                      <a:pos x="connsiteX2007" y="connsiteY2007"/>
                    </a:cxn>
                    <a:cxn ang="0">
                      <a:pos x="connsiteX2008" y="connsiteY2008"/>
                    </a:cxn>
                    <a:cxn ang="0">
                      <a:pos x="connsiteX2009" y="connsiteY2009"/>
                    </a:cxn>
                    <a:cxn ang="0">
                      <a:pos x="connsiteX2010" y="connsiteY2010"/>
                    </a:cxn>
                    <a:cxn ang="0">
                      <a:pos x="connsiteX2011" y="connsiteY2011"/>
                    </a:cxn>
                    <a:cxn ang="0">
                      <a:pos x="connsiteX2012" y="connsiteY2012"/>
                    </a:cxn>
                    <a:cxn ang="0">
                      <a:pos x="connsiteX2013" y="connsiteY2013"/>
                    </a:cxn>
                    <a:cxn ang="0">
                      <a:pos x="connsiteX2014" y="connsiteY2014"/>
                    </a:cxn>
                    <a:cxn ang="0">
                      <a:pos x="connsiteX2015" y="connsiteY2015"/>
                    </a:cxn>
                    <a:cxn ang="0">
                      <a:pos x="connsiteX2016" y="connsiteY2016"/>
                    </a:cxn>
                    <a:cxn ang="0">
                      <a:pos x="connsiteX2017" y="connsiteY2017"/>
                    </a:cxn>
                    <a:cxn ang="0">
                      <a:pos x="connsiteX2018" y="connsiteY2018"/>
                    </a:cxn>
                    <a:cxn ang="0">
                      <a:pos x="connsiteX2019" y="connsiteY2019"/>
                    </a:cxn>
                    <a:cxn ang="0">
                      <a:pos x="connsiteX2020" y="connsiteY2020"/>
                    </a:cxn>
                    <a:cxn ang="0">
                      <a:pos x="connsiteX2021" y="connsiteY2021"/>
                    </a:cxn>
                    <a:cxn ang="0">
                      <a:pos x="connsiteX2022" y="connsiteY2022"/>
                    </a:cxn>
                    <a:cxn ang="0">
                      <a:pos x="connsiteX2023" y="connsiteY2023"/>
                    </a:cxn>
                    <a:cxn ang="0">
                      <a:pos x="connsiteX2024" y="connsiteY2024"/>
                    </a:cxn>
                    <a:cxn ang="0">
                      <a:pos x="connsiteX2025" y="connsiteY2025"/>
                    </a:cxn>
                    <a:cxn ang="0">
                      <a:pos x="connsiteX2026" y="connsiteY2026"/>
                    </a:cxn>
                    <a:cxn ang="0">
                      <a:pos x="connsiteX2027" y="connsiteY2027"/>
                    </a:cxn>
                    <a:cxn ang="0">
                      <a:pos x="connsiteX2028" y="connsiteY2028"/>
                    </a:cxn>
                    <a:cxn ang="0">
                      <a:pos x="connsiteX2029" y="connsiteY2029"/>
                    </a:cxn>
                    <a:cxn ang="0">
                      <a:pos x="connsiteX2030" y="connsiteY2030"/>
                    </a:cxn>
                    <a:cxn ang="0">
                      <a:pos x="connsiteX2031" y="connsiteY2031"/>
                    </a:cxn>
                    <a:cxn ang="0">
                      <a:pos x="connsiteX2032" y="connsiteY2032"/>
                    </a:cxn>
                    <a:cxn ang="0">
                      <a:pos x="connsiteX2033" y="connsiteY2033"/>
                    </a:cxn>
                    <a:cxn ang="0">
                      <a:pos x="connsiteX2034" y="connsiteY2034"/>
                    </a:cxn>
                    <a:cxn ang="0">
                      <a:pos x="connsiteX2035" y="connsiteY2035"/>
                    </a:cxn>
                    <a:cxn ang="0">
                      <a:pos x="connsiteX2036" y="connsiteY2036"/>
                    </a:cxn>
                    <a:cxn ang="0">
                      <a:pos x="connsiteX2037" y="connsiteY2037"/>
                    </a:cxn>
                    <a:cxn ang="0">
                      <a:pos x="connsiteX2038" y="connsiteY2038"/>
                    </a:cxn>
                    <a:cxn ang="0">
                      <a:pos x="connsiteX2039" y="connsiteY2039"/>
                    </a:cxn>
                    <a:cxn ang="0">
                      <a:pos x="connsiteX2040" y="connsiteY2040"/>
                    </a:cxn>
                    <a:cxn ang="0">
                      <a:pos x="connsiteX2041" y="connsiteY2041"/>
                    </a:cxn>
                    <a:cxn ang="0">
                      <a:pos x="connsiteX2042" y="connsiteY2042"/>
                    </a:cxn>
                    <a:cxn ang="0">
                      <a:pos x="connsiteX2043" y="connsiteY2043"/>
                    </a:cxn>
                    <a:cxn ang="0">
                      <a:pos x="connsiteX2044" y="connsiteY2044"/>
                    </a:cxn>
                    <a:cxn ang="0">
                      <a:pos x="connsiteX2045" y="connsiteY2045"/>
                    </a:cxn>
                    <a:cxn ang="0">
                      <a:pos x="connsiteX2046" y="connsiteY2046"/>
                    </a:cxn>
                    <a:cxn ang="0">
                      <a:pos x="connsiteX2047" y="connsiteY2047"/>
                    </a:cxn>
                    <a:cxn ang="0">
                      <a:pos x="connsiteX2048" y="connsiteY2048"/>
                    </a:cxn>
                    <a:cxn ang="0">
                      <a:pos x="connsiteX2049" y="connsiteY2049"/>
                    </a:cxn>
                    <a:cxn ang="0">
                      <a:pos x="connsiteX2050" y="connsiteY2050"/>
                    </a:cxn>
                    <a:cxn ang="0">
                      <a:pos x="connsiteX2051" y="connsiteY2051"/>
                    </a:cxn>
                    <a:cxn ang="0">
                      <a:pos x="connsiteX2052" y="connsiteY2052"/>
                    </a:cxn>
                    <a:cxn ang="0">
                      <a:pos x="connsiteX2053" y="connsiteY2053"/>
                    </a:cxn>
                    <a:cxn ang="0">
                      <a:pos x="connsiteX2054" y="connsiteY2054"/>
                    </a:cxn>
                    <a:cxn ang="0">
                      <a:pos x="connsiteX2055" y="connsiteY2055"/>
                    </a:cxn>
                    <a:cxn ang="0">
                      <a:pos x="connsiteX2056" y="connsiteY2056"/>
                    </a:cxn>
                    <a:cxn ang="0">
                      <a:pos x="connsiteX2057" y="connsiteY2057"/>
                    </a:cxn>
                    <a:cxn ang="0">
                      <a:pos x="connsiteX2058" y="connsiteY2058"/>
                    </a:cxn>
                    <a:cxn ang="0">
                      <a:pos x="connsiteX2059" y="connsiteY2059"/>
                    </a:cxn>
                    <a:cxn ang="0">
                      <a:pos x="connsiteX2060" y="connsiteY2060"/>
                    </a:cxn>
                    <a:cxn ang="0">
                      <a:pos x="connsiteX2061" y="connsiteY2061"/>
                    </a:cxn>
                    <a:cxn ang="0">
                      <a:pos x="connsiteX2062" y="connsiteY2062"/>
                    </a:cxn>
                    <a:cxn ang="0">
                      <a:pos x="connsiteX2063" y="connsiteY2063"/>
                    </a:cxn>
                    <a:cxn ang="0">
                      <a:pos x="connsiteX2064" y="connsiteY2064"/>
                    </a:cxn>
                    <a:cxn ang="0">
                      <a:pos x="connsiteX2065" y="connsiteY2065"/>
                    </a:cxn>
                    <a:cxn ang="0">
                      <a:pos x="connsiteX2066" y="connsiteY2066"/>
                    </a:cxn>
                    <a:cxn ang="0">
                      <a:pos x="connsiteX2067" y="connsiteY2067"/>
                    </a:cxn>
                    <a:cxn ang="0">
                      <a:pos x="connsiteX2068" y="connsiteY2068"/>
                    </a:cxn>
                    <a:cxn ang="0">
                      <a:pos x="connsiteX2069" y="connsiteY2069"/>
                    </a:cxn>
                    <a:cxn ang="0">
                      <a:pos x="connsiteX2070" y="connsiteY2070"/>
                    </a:cxn>
                    <a:cxn ang="0">
                      <a:pos x="connsiteX2071" y="connsiteY2071"/>
                    </a:cxn>
                    <a:cxn ang="0">
                      <a:pos x="connsiteX2072" y="connsiteY2072"/>
                    </a:cxn>
                    <a:cxn ang="0">
                      <a:pos x="connsiteX2073" y="connsiteY2073"/>
                    </a:cxn>
                    <a:cxn ang="0">
                      <a:pos x="connsiteX2074" y="connsiteY2074"/>
                    </a:cxn>
                    <a:cxn ang="0">
                      <a:pos x="connsiteX2075" y="connsiteY2075"/>
                    </a:cxn>
                    <a:cxn ang="0">
                      <a:pos x="connsiteX2076" y="connsiteY2076"/>
                    </a:cxn>
                    <a:cxn ang="0">
                      <a:pos x="connsiteX2077" y="connsiteY2077"/>
                    </a:cxn>
                    <a:cxn ang="0">
                      <a:pos x="connsiteX2078" y="connsiteY2078"/>
                    </a:cxn>
                    <a:cxn ang="0">
                      <a:pos x="connsiteX2079" y="connsiteY2079"/>
                    </a:cxn>
                    <a:cxn ang="0">
                      <a:pos x="connsiteX2080" y="connsiteY2080"/>
                    </a:cxn>
                    <a:cxn ang="0">
                      <a:pos x="connsiteX2081" y="connsiteY2081"/>
                    </a:cxn>
                    <a:cxn ang="0">
                      <a:pos x="connsiteX2082" y="connsiteY2082"/>
                    </a:cxn>
                    <a:cxn ang="0">
                      <a:pos x="connsiteX2083" y="connsiteY2083"/>
                    </a:cxn>
                    <a:cxn ang="0">
                      <a:pos x="connsiteX2084" y="connsiteY2084"/>
                    </a:cxn>
                    <a:cxn ang="0">
                      <a:pos x="connsiteX2085" y="connsiteY2085"/>
                    </a:cxn>
                    <a:cxn ang="0">
                      <a:pos x="connsiteX2086" y="connsiteY2086"/>
                    </a:cxn>
                    <a:cxn ang="0">
                      <a:pos x="connsiteX2087" y="connsiteY2087"/>
                    </a:cxn>
                    <a:cxn ang="0">
                      <a:pos x="connsiteX2088" y="connsiteY2088"/>
                    </a:cxn>
                    <a:cxn ang="0">
                      <a:pos x="connsiteX2089" y="connsiteY2089"/>
                    </a:cxn>
                    <a:cxn ang="0">
                      <a:pos x="connsiteX2090" y="connsiteY2090"/>
                    </a:cxn>
                    <a:cxn ang="0">
                      <a:pos x="connsiteX2091" y="connsiteY2091"/>
                    </a:cxn>
                    <a:cxn ang="0">
                      <a:pos x="connsiteX2092" y="connsiteY2092"/>
                    </a:cxn>
                    <a:cxn ang="0">
                      <a:pos x="connsiteX2093" y="connsiteY2093"/>
                    </a:cxn>
                    <a:cxn ang="0">
                      <a:pos x="connsiteX2094" y="connsiteY2094"/>
                    </a:cxn>
                    <a:cxn ang="0">
                      <a:pos x="connsiteX2095" y="connsiteY2095"/>
                    </a:cxn>
                    <a:cxn ang="0">
                      <a:pos x="connsiteX2096" y="connsiteY2096"/>
                    </a:cxn>
                    <a:cxn ang="0">
                      <a:pos x="connsiteX2097" y="connsiteY2097"/>
                    </a:cxn>
                    <a:cxn ang="0">
                      <a:pos x="connsiteX2098" y="connsiteY2098"/>
                    </a:cxn>
                    <a:cxn ang="0">
                      <a:pos x="connsiteX2099" y="connsiteY2099"/>
                    </a:cxn>
                    <a:cxn ang="0">
                      <a:pos x="connsiteX2100" y="connsiteY2100"/>
                    </a:cxn>
                    <a:cxn ang="0">
                      <a:pos x="connsiteX2101" y="connsiteY2101"/>
                    </a:cxn>
                    <a:cxn ang="0">
                      <a:pos x="connsiteX2102" y="connsiteY2102"/>
                    </a:cxn>
                    <a:cxn ang="0">
                      <a:pos x="connsiteX2103" y="connsiteY2103"/>
                    </a:cxn>
                    <a:cxn ang="0">
                      <a:pos x="connsiteX2104" y="connsiteY2104"/>
                    </a:cxn>
                    <a:cxn ang="0">
                      <a:pos x="connsiteX2105" y="connsiteY2105"/>
                    </a:cxn>
                    <a:cxn ang="0">
                      <a:pos x="connsiteX2106" y="connsiteY2106"/>
                    </a:cxn>
                    <a:cxn ang="0">
                      <a:pos x="connsiteX2107" y="connsiteY2107"/>
                    </a:cxn>
                    <a:cxn ang="0">
                      <a:pos x="connsiteX2108" y="connsiteY2108"/>
                    </a:cxn>
                    <a:cxn ang="0">
                      <a:pos x="connsiteX2109" y="connsiteY2109"/>
                    </a:cxn>
                    <a:cxn ang="0">
                      <a:pos x="connsiteX2110" y="connsiteY2110"/>
                    </a:cxn>
                    <a:cxn ang="0">
                      <a:pos x="connsiteX2111" y="connsiteY2111"/>
                    </a:cxn>
                    <a:cxn ang="0">
                      <a:pos x="connsiteX2112" y="connsiteY2112"/>
                    </a:cxn>
                    <a:cxn ang="0">
                      <a:pos x="connsiteX2113" y="connsiteY2113"/>
                    </a:cxn>
                    <a:cxn ang="0">
                      <a:pos x="connsiteX2114" y="connsiteY2114"/>
                    </a:cxn>
                    <a:cxn ang="0">
                      <a:pos x="connsiteX2115" y="connsiteY2115"/>
                    </a:cxn>
                    <a:cxn ang="0">
                      <a:pos x="connsiteX2116" y="connsiteY2116"/>
                    </a:cxn>
                    <a:cxn ang="0">
                      <a:pos x="connsiteX2117" y="connsiteY2117"/>
                    </a:cxn>
                    <a:cxn ang="0">
                      <a:pos x="connsiteX2118" y="connsiteY2118"/>
                    </a:cxn>
                    <a:cxn ang="0">
                      <a:pos x="connsiteX2119" y="connsiteY2119"/>
                    </a:cxn>
                    <a:cxn ang="0">
                      <a:pos x="connsiteX2120" y="connsiteY2120"/>
                    </a:cxn>
                    <a:cxn ang="0">
                      <a:pos x="connsiteX2121" y="connsiteY2121"/>
                    </a:cxn>
                    <a:cxn ang="0">
                      <a:pos x="connsiteX2122" y="connsiteY2122"/>
                    </a:cxn>
                    <a:cxn ang="0">
                      <a:pos x="connsiteX2123" y="connsiteY2123"/>
                    </a:cxn>
                    <a:cxn ang="0">
                      <a:pos x="connsiteX2124" y="connsiteY2124"/>
                    </a:cxn>
                    <a:cxn ang="0">
                      <a:pos x="connsiteX2125" y="connsiteY2125"/>
                    </a:cxn>
                    <a:cxn ang="0">
                      <a:pos x="connsiteX2126" y="connsiteY2126"/>
                    </a:cxn>
                    <a:cxn ang="0">
                      <a:pos x="connsiteX2127" y="connsiteY2127"/>
                    </a:cxn>
                    <a:cxn ang="0">
                      <a:pos x="connsiteX2128" y="connsiteY2128"/>
                    </a:cxn>
                    <a:cxn ang="0">
                      <a:pos x="connsiteX2129" y="connsiteY2129"/>
                    </a:cxn>
                    <a:cxn ang="0">
                      <a:pos x="connsiteX2130" y="connsiteY2130"/>
                    </a:cxn>
                    <a:cxn ang="0">
                      <a:pos x="connsiteX2131" y="connsiteY2131"/>
                    </a:cxn>
                    <a:cxn ang="0">
                      <a:pos x="connsiteX2132" y="connsiteY2132"/>
                    </a:cxn>
                    <a:cxn ang="0">
                      <a:pos x="connsiteX2133" y="connsiteY2133"/>
                    </a:cxn>
                    <a:cxn ang="0">
                      <a:pos x="connsiteX2134" y="connsiteY2134"/>
                    </a:cxn>
                    <a:cxn ang="0">
                      <a:pos x="connsiteX2135" y="connsiteY2135"/>
                    </a:cxn>
                    <a:cxn ang="0">
                      <a:pos x="connsiteX2136" y="connsiteY2136"/>
                    </a:cxn>
                    <a:cxn ang="0">
                      <a:pos x="connsiteX2137" y="connsiteY2137"/>
                    </a:cxn>
                    <a:cxn ang="0">
                      <a:pos x="connsiteX2138" y="connsiteY2138"/>
                    </a:cxn>
                    <a:cxn ang="0">
                      <a:pos x="connsiteX2139" y="connsiteY2139"/>
                    </a:cxn>
                    <a:cxn ang="0">
                      <a:pos x="connsiteX2140" y="connsiteY2140"/>
                    </a:cxn>
                    <a:cxn ang="0">
                      <a:pos x="connsiteX2141" y="connsiteY2141"/>
                    </a:cxn>
                    <a:cxn ang="0">
                      <a:pos x="connsiteX2142" y="connsiteY2142"/>
                    </a:cxn>
                    <a:cxn ang="0">
                      <a:pos x="connsiteX2143" y="connsiteY2143"/>
                    </a:cxn>
                    <a:cxn ang="0">
                      <a:pos x="connsiteX2144" y="connsiteY2144"/>
                    </a:cxn>
                    <a:cxn ang="0">
                      <a:pos x="connsiteX2145" y="connsiteY2145"/>
                    </a:cxn>
                    <a:cxn ang="0">
                      <a:pos x="connsiteX2146" y="connsiteY2146"/>
                    </a:cxn>
                    <a:cxn ang="0">
                      <a:pos x="connsiteX2147" y="connsiteY2147"/>
                    </a:cxn>
                    <a:cxn ang="0">
                      <a:pos x="connsiteX2148" y="connsiteY2148"/>
                    </a:cxn>
                    <a:cxn ang="0">
                      <a:pos x="connsiteX2149" y="connsiteY2149"/>
                    </a:cxn>
                    <a:cxn ang="0">
                      <a:pos x="connsiteX2150" y="connsiteY2150"/>
                    </a:cxn>
                    <a:cxn ang="0">
                      <a:pos x="connsiteX2151" y="connsiteY2151"/>
                    </a:cxn>
                    <a:cxn ang="0">
                      <a:pos x="connsiteX2152" y="connsiteY2152"/>
                    </a:cxn>
                    <a:cxn ang="0">
                      <a:pos x="connsiteX2153" y="connsiteY2153"/>
                    </a:cxn>
                    <a:cxn ang="0">
                      <a:pos x="connsiteX2154" y="connsiteY2154"/>
                    </a:cxn>
                    <a:cxn ang="0">
                      <a:pos x="connsiteX2155" y="connsiteY2155"/>
                    </a:cxn>
                    <a:cxn ang="0">
                      <a:pos x="connsiteX2156" y="connsiteY2156"/>
                    </a:cxn>
                    <a:cxn ang="0">
                      <a:pos x="connsiteX2157" y="connsiteY2157"/>
                    </a:cxn>
                    <a:cxn ang="0">
                      <a:pos x="connsiteX2158" y="connsiteY2158"/>
                    </a:cxn>
                    <a:cxn ang="0">
                      <a:pos x="connsiteX2159" y="connsiteY2159"/>
                    </a:cxn>
                    <a:cxn ang="0">
                      <a:pos x="connsiteX2160" y="connsiteY2160"/>
                    </a:cxn>
                    <a:cxn ang="0">
                      <a:pos x="connsiteX2161" y="connsiteY2161"/>
                    </a:cxn>
                    <a:cxn ang="0">
                      <a:pos x="connsiteX2162" y="connsiteY2162"/>
                    </a:cxn>
                    <a:cxn ang="0">
                      <a:pos x="connsiteX2163" y="connsiteY2163"/>
                    </a:cxn>
                    <a:cxn ang="0">
                      <a:pos x="connsiteX2164" y="connsiteY2164"/>
                    </a:cxn>
                    <a:cxn ang="0">
                      <a:pos x="connsiteX2165" y="connsiteY2165"/>
                    </a:cxn>
                    <a:cxn ang="0">
                      <a:pos x="connsiteX2166" y="connsiteY2166"/>
                    </a:cxn>
                    <a:cxn ang="0">
                      <a:pos x="connsiteX2167" y="connsiteY2167"/>
                    </a:cxn>
                    <a:cxn ang="0">
                      <a:pos x="connsiteX2168" y="connsiteY2168"/>
                    </a:cxn>
                    <a:cxn ang="0">
                      <a:pos x="connsiteX2169" y="connsiteY2169"/>
                    </a:cxn>
                    <a:cxn ang="0">
                      <a:pos x="connsiteX2170" y="connsiteY2170"/>
                    </a:cxn>
                    <a:cxn ang="0">
                      <a:pos x="connsiteX2171" y="connsiteY2171"/>
                    </a:cxn>
                    <a:cxn ang="0">
                      <a:pos x="connsiteX2172" y="connsiteY2172"/>
                    </a:cxn>
                    <a:cxn ang="0">
                      <a:pos x="connsiteX2173" y="connsiteY2173"/>
                    </a:cxn>
                    <a:cxn ang="0">
                      <a:pos x="connsiteX2174" y="connsiteY2174"/>
                    </a:cxn>
                    <a:cxn ang="0">
                      <a:pos x="connsiteX2175" y="connsiteY2175"/>
                    </a:cxn>
                    <a:cxn ang="0">
                      <a:pos x="connsiteX2176" y="connsiteY2176"/>
                    </a:cxn>
                    <a:cxn ang="0">
                      <a:pos x="connsiteX2177" y="connsiteY2177"/>
                    </a:cxn>
                    <a:cxn ang="0">
                      <a:pos x="connsiteX2178" y="connsiteY2178"/>
                    </a:cxn>
                    <a:cxn ang="0">
                      <a:pos x="connsiteX2179" y="connsiteY2179"/>
                    </a:cxn>
                    <a:cxn ang="0">
                      <a:pos x="connsiteX2180" y="connsiteY2180"/>
                    </a:cxn>
                    <a:cxn ang="0">
                      <a:pos x="connsiteX2181" y="connsiteY2181"/>
                    </a:cxn>
                    <a:cxn ang="0">
                      <a:pos x="connsiteX2182" y="connsiteY2182"/>
                    </a:cxn>
                    <a:cxn ang="0">
                      <a:pos x="connsiteX2183" y="connsiteY2183"/>
                    </a:cxn>
                    <a:cxn ang="0">
                      <a:pos x="connsiteX2184" y="connsiteY2184"/>
                    </a:cxn>
                    <a:cxn ang="0">
                      <a:pos x="connsiteX2185" y="connsiteY2185"/>
                    </a:cxn>
                    <a:cxn ang="0">
                      <a:pos x="connsiteX2186" y="connsiteY2186"/>
                    </a:cxn>
                    <a:cxn ang="0">
                      <a:pos x="connsiteX2187" y="connsiteY2187"/>
                    </a:cxn>
                    <a:cxn ang="0">
                      <a:pos x="connsiteX2188" y="connsiteY2188"/>
                    </a:cxn>
                    <a:cxn ang="0">
                      <a:pos x="connsiteX2189" y="connsiteY2189"/>
                    </a:cxn>
                    <a:cxn ang="0">
                      <a:pos x="connsiteX2190" y="connsiteY2190"/>
                    </a:cxn>
                    <a:cxn ang="0">
                      <a:pos x="connsiteX2191" y="connsiteY2191"/>
                    </a:cxn>
                    <a:cxn ang="0">
                      <a:pos x="connsiteX2192" y="connsiteY2192"/>
                    </a:cxn>
                    <a:cxn ang="0">
                      <a:pos x="connsiteX2193" y="connsiteY2193"/>
                    </a:cxn>
                    <a:cxn ang="0">
                      <a:pos x="connsiteX2194" y="connsiteY2194"/>
                    </a:cxn>
                    <a:cxn ang="0">
                      <a:pos x="connsiteX2195" y="connsiteY2195"/>
                    </a:cxn>
                    <a:cxn ang="0">
                      <a:pos x="connsiteX2196" y="connsiteY2196"/>
                    </a:cxn>
                    <a:cxn ang="0">
                      <a:pos x="connsiteX2197" y="connsiteY2197"/>
                    </a:cxn>
                    <a:cxn ang="0">
                      <a:pos x="connsiteX2198" y="connsiteY2198"/>
                    </a:cxn>
                    <a:cxn ang="0">
                      <a:pos x="connsiteX2199" y="connsiteY2199"/>
                    </a:cxn>
                    <a:cxn ang="0">
                      <a:pos x="connsiteX2200" y="connsiteY2200"/>
                    </a:cxn>
                    <a:cxn ang="0">
                      <a:pos x="connsiteX2201" y="connsiteY2201"/>
                    </a:cxn>
                    <a:cxn ang="0">
                      <a:pos x="connsiteX2202" y="connsiteY2202"/>
                    </a:cxn>
                    <a:cxn ang="0">
                      <a:pos x="connsiteX2203" y="connsiteY2203"/>
                    </a:cxn>
                    <a:cxn ang="0">
                      <a:pos x="connsiteX2204" y="connsiteY2204"/>
                    </a:cxn>
                    <a:cxn ang="0">
                      <a:pos x="connsiteX2205" y="connsiteY2205"/>
                    </a:cxn>
                    <a:cxn ang="0">
                      <a:pos x="connsiteX2206" y="connsiteY2206"/>
                    </a:cxn>
                    <a:cxn ang="0">
                      <a:pos x="connsiteX2207" y="connsiteY2207"/>
                    </a:cxn>
                    <a:cxn ang="0">
                      <a:pos x="connsiteX2208" y="connsiteY2208"/>
                    </a:cxn>
                    <a:cxn ang="0">
                      <a:pos x="connsiteX2209" y="connsiteY2209"/>
                    </a:cxn>
                    <a:cxn ang="0">
                      <a:pos x="connsiteX2210" y="connsiteY2210"/>
                    </a:cxn>
                    <a:cxn ang="0">
                      <a:pos x="connsiteX2211" y="connsiteY2211"/>
                    </a:cxn>
                    <a:cxn ang="0">
                      <a:pos x="connsiteX2212" y="connsiteY2212"/>
                    </a:cxn>
                    <a:cxn ang="0">
                      <a:pos x="connsiteX2213" y="connsiteY2213"/>
                    </a:cxn>
                    <a:cxn ang="0">
                      <a:pos x="connsiteX2214" y="connsiteY2214"/>
                    </a:cxn>
                    <a:cxn ang="0">
                      <a:pos x="connsiteX2215" y="connsiteY2215"/>
                    </a:cxn>
                    <a:cxn ang="0">
                      <a:pos x="connsiteX2216" y="connsiteY2216"/>
                    </a:cxn>
                    <a:cxn ang="0">
                      <a:pos x="connsiteX2217" y="connsiteY2217"/>
                    </a:cxn>
                    <a:cxn ang="0">
                      <a:pos x="connsiteX2218" y="connsiteY2218"/>
                    </a:cxn>
                    <a:cxn ang="0">
                      <a:pos x="connsiteX2219" y="connsiteY2219"/>
                    </a:cxn>
                    <a:cxn ang="0">
                      <a:pos x="connsiteX2220" y="connsiteY2220"/>
                    </a:cxn>
                    <a:cxn ang="0">
                      <a:pos x="connsiteX2221" y="connsiteY2221"/>
                    </a:cxn>
                    <a:cxn ang="0">
                      <a:pos x="connsiteX2222" y="connsiteY2222"/>
                    </a:cxn>
                    <a:cxn ang="0">
                      <a:pos x="connsiteX2223" y="connsiteY2223"/>
                    </a:cxn>
                    <a:cxn ang="0">
                      <a:pos x="connsiteX2224" y="connsiteY2224"/>
                    </a:cxn>
                    <a:cxn ang="0">
                      <a:pos x="connsiteX2225" y="connsiteY2225"/>
                    </a:cxn>
                    <a:cxn ang="0">
                      <a:pos x="connsiteX2226" y="connsiteY2226"/>
                    </a:cxn>
                    <a:cxn ang="0">
                      <a:pos x="connsiteX2227" y="connsiteY2227"/>
                    </a:cxn>
                    <a:cxn ang="0">
                      <a:pos x="connsiteX2228" y="connsiteY2228"/>
                    </a:cxn>
                    <a:cxn ang="0">
                      <a:pos x="connsiteX2229" y="connsiteY2229"/>
                    </a:cxn>
                    <a:cxn ang="0">
                      <a:pos x="connsiteX2230" y="connsiteY2230"/>
                    </a:cxn>
                    <a:cxn ang="0">
                      <a:pos x="connsiteX2231" y="connsiteY2231"/>
                    </a:cxn>
                    <a:cxn ang="0">
                      <a:pos x="connsiteX2232" y="connsiteY2232"/>
                    </a:cxn>
                    <a:cxn ang="0">
                      <a:pos x="connsiteX2233" y="connsiteY2233"/>
                    </a:cxn>
                    <a:cxn ang="0">
                      <a:pos x="connsiteX2234" y="connsiteY2234"/>
                    </a:cxn>
                    <a:cxn ang="0">
                      <a:pos x="connsiteX2235" y="connsiteY2235"/>
                    </a:cxn>
                    <a:cxn ang="0">
                      <a:pos x="connsiteX2236" y="connsiteY2236"/>
                    </a:cxn>
                    <a:cxn ang="0">
                      <a:pos x="connsiteX2237" y="connsiteY2237"/>
                    </a:cxn>
                    <a:cxn ang="0">
                      <a:pos x="connsiteX2238" y="connsiteY2238"/>
                    </a:cxn>
                    <a:cxn ang="0">
                      <a:pos x="connsiteX2239" y="connsiteY2239"/>
                    </a:cxn>
                    <a:cxn ang="0">
                      <a:pos x="connsiteX2240" y="connsiteY2240"/>
                    </a:cxn>
                    <a:cxn ang="0">
                      <a:pos x="connsiteX2241" y="connsiteY2241"/>
                    </a:cxn>
                    <a:cxn ang="0">
                      <a:pos x="connsiteX2242" y="connsiteY2242"/>
                    </a:cxn>
                    <a:cxn ang="0">
                      <a:pos x="connsiteX2243" y="connsiteY2243"/>
                    </a:cxn>
                    <a:cxn ang="0">
                      <a:pos x="connsiteX2244" y="connsiteY2244"/>
                    </a:cxn>
                    <a:cxn ang="0">
                      <a:pos x="connsiteX2245" y="connsiteY2245"/>
                    </a:cxn>
                    <a:cxn ang="0">
                      <a:pos x="connsiteX2246" y="connsiteY2246"/>
                    </a:cxn>
                    <a:cxn ang="0">
                      <a:pos x="connsiteX2247" y="connsiteY2247"/>
                    </a:cxn>
                    <a:cxn ang="0">
                      <a:pos x="connsiteX2248" y="connsiteY2248"/>
                    </a:cxn>
                    <a:cxn ang="0">
                      <a:pos x="connsiteX2249" y="connsiteY2249"/>
                    </a:cxn>
                    <a:cxn ang="0">
                      <a:pos x="connsiteX2250" y="connsiteY2250"/>
                    </a:cxn>
                    <a:cxn ang="0">
                      <a:pos x="connsiteX2251" y="connsiteY2251"/>
                    </a:cxn>
                    <a:cxn ang="0">
                      <a:pos x="connsiteX2252" y="connsiteY2252"/>
                    </a:cxn>
                    <a:cxn ang="0">
                      <a:pos x="connsiteX2253" y="connsiteY2253"/>
                    </a:cxn>
                    <a:cxn ang="0">
                      <a:pos x="connsiteX2254" y="connsiteY2254"/>
                    </a:cxn>
                    <a:cxn ang="0">
                      <a:pos x="connsiteX2255" y="connsiteY2255"/>
                    </a:cxn>
                    <a:cxn ang="0">
                      <a:pos x="connsiteX2256" y="connsiteY2256"/>
                    </a:cxn>
                    <a:cxn ang="0">
                      <a:pos x="connsiteX2257" y="connsiteY2257"/>
                    </a:cxn>
                    <a:cxn ang="0">
                      <a:pos x="connsiteX2258" y="connsiteY2258"/>
                    </a:cxn>
                    <a:cxn ang="0">
                      <a:pos x="connsiteX2259" y="connsiteY2259"/>
                    </a:cxn>
                    <a:cxn ang="0">
                      <a:pos x="connsiteX2260" y="connsiteY2260"/>
                    </a:cxn>
                    <a:cxn ang="0">
                      <a:pos x="connsiteX2261" y="connsiteY2261"/>
                    </a:cxn>
                    <a:cxn ang="0">
                      <a:pos x="connsiteX2262" y="connsiteY2262"/>
                    </a:cxn>
                    <a:cxn ang="0">
                      <a:pos x="connsiteX2263" y="connsiteY2263"/>
                    </a:cxn>
                    <a:cxn ang="0">
                      <a:pos x="connsiteX2264" y="connsiteY2264"/>
                    </a:cxn>
                    <a:cxn ang="0">
                      <a:pos x="connsiteX2265" y="connsiteY2265"/>
                    </a:cxn>
                    <a:cxn ang="0">
                      <a:pos x="connsiteX2266" y="connsiteY2266"/>
                    </a:cxn>
                    <a:cxn ang="0">
                      <a:pos x="connsiteX2267" y="connsiteY2267"/>
                    </a:cxn>
                    <a:cxn ang="0">
                      <a:pos x="connsiteX2268" y="connsiteY2268"/>
                    </a:cxn>
                    <a:cxn ang="0">
                      <a:pos x="connsiteX2269" y="connsiteY2269"/>
                    </a:cxn>
                    <a:cxn ang="0">
                      <a:pos x="connsiteX2270" y="connsiteY2270"/>
                    </a:cxn>
                    <a:cxn ang="0">
                      <a:pos x="connsiteX2271" y="connsiteY2271"/>
                    </a:cxn>
                    <a:cxn ang="0">
                      <a:pos x="connsiteX2272" y="connsiteY2272"/>
                    </a:cxn>
                    <a:cxn ang="0">
                      <a:pos x="connsiteX2273" y="connsiteY2273"/>
                    </a:cxn>
                    <a:cxn ang="0">
                      <a:pos x="connsiteX2274" y="connsiteY2274"/>
                    </a:cxn>
                    <a:cxn ang="0">
                      <a:pos x="connsiteX2275" y="connsiteY2275"/>
                    </a:cxn>
                    <a:cxn ang="0">
                      <a:pos x="connsiteX2276" y="connsiteY2276"/>
                    </a:cxn>
                    <a:cxn ang="0">
                      <a:pos x="connsiteX2277" y="connsiteY2277"/>
                    </a:cxn>
                    <a:cxn ang="0">
                      <a:pos x="connsiteX2278" y="connsiteY2278"/>
                    </a:cxn>
                    <a:cxn ang="0">
                      <a:pos x="connsiteX2279" y="connsiteY2279"/>
                    </a:cxn>
                    <a:cxn ang="0">
                      <a:pos x="connsiteX2280" y="connsiteY2280"/>
                    </a:cxn>
                    <a:cxn ang="0">
                      <a:pos x="connsiteX2281" y="connsiteY2281"/>
                    </a:cxn>
                    <a:cxn ang="0">
                      <a:pos x="connsiteX2282" y="connsiteY2282"/>
                    </a:cxn>
                    <a:cxn ang="0">
                      <a:pos x="connsiteX2283" y="connsiteY2283"/>
                    </a:cxn>
                    <a:cxn ang="0">
                      <a:pos x="connsiteX2284" y="connsiteY2284"/>
                    </a:cxn>
                    <a:cxn ang="0">
                      <a:pos x="connsiteX2285" y="connsiteY2285"/>
                    </a:cxn>
                    <a:cxn ang="0">
                      <a:pos x="connsiteX2286" y="connsiteY2286"/>
                    </a:cxn>
                    <a:cxn ang="0">
                      <a:pos x="connsiteX2287" y="connsiteY2287"/>
                    </a:cxn>
                    <a:cxn ang="0">
                      <a:pos x="connsiteX2288" y="connsiteY2288"/>
                    </a:cxn>
                    <a:cxn ang="0">
                      <a:pos x="connsiteX2289" y="connsiteY2289"/>
                    </a:cxn>
                    <a:cxn ang="0">
                      <a:pos x="connsiteX2290" y="connsiteY2290"/>
                    </a:cxn>
                    <a:cxn ang="0">
                      <a:pos x="connsiteX2291" y="connsiteY2291"/>
                    </a:cxn>
                    <a:cxn ang="0">
                      <a:pos x="connsiteX2292" y="connsiteY2292"/>
                    </a:cxn>
                    <a:cxn ang="0">
                      <a:pos x="connsiteX2293" y="connsiteY2293"/>
                    </a:cxn>
                    <a:cxn ang="0">
                      <a:pos x="connsiteX2294" y="connsiteY2294"/>
                    </a:cxn>
                    <a:cxn ang="0">
                      <a:pos x="connsiteX2295" y="connsiteY2295"/>
                    </a:cxn>
                    <a:cxn ang="0">
                      <a:pos x="connsiteX2296" y="connsiteY2296"/>
                    </a:cxn>
                    <a:cxn ang="0">
                      <a:pos x="connsiteX2297" y="connsiteY2297"/>
                    </a:cxn>
                    <a:cxn ang="0">
                      <a:pos x="connsiteX2298" y="connsiteY2298"/>
                    </a:cxn>
                    <a:cxn ang="0">
                      <a:pos x="connsiteX2299" y="connsiteY2299"/>
                    </a:cxn>
                    <a:cxn ang="0">
                      <a:pos x="connsiteX2300" y="connsiteY2300"/>
                    </a:cxn>
                    <a:cxn ang="0">
                      <a:pos x="connsiteX2301" y="connsiteY2301"/>
                    </a:cxn>
                    <a:cxn ang="0">
                      <a:pos x="connsiteX2302" y="connsiteY2302"/>
                    </a:cxn>
                    <a:cxn ang="0">
                      <a:pos x="connsiteX2303" y="connsiteY2303"/>
                    </a:cxn>
                    <a:cxn ang="0">
                      <a:pos x="connsiteX2304" y="connsiteY2304"/>
                    </a:cxn>
                    <a:cxn ang="0">
                      <a:pos x="connsiteX2305" y="connsiteY2305"/>
                    </a:cxn>
                    <a:cxn ang="0">
                      <a:pos x="connsiteX2306" y="connsiteY2306"/>
                    </a:cxn>
                    <a:cxn ang="0">
                      <a:pos x="connsiteX2307" y="connsiteY2307"/>
                    </a:cxn>
                    <a:cxn ang="0">
                      <a:pos x="connsiteX2308" y="connsiteY2308"/>
                    </a:cxn>
                    <a:cxn ang="0">
                      <a:pos x="connsiteX2309" y="connsiteY2309"/>
                    </a:cxn>
                    <a:cxn ang="0">
                      <a:pos x="connsiteX2310" y="connsiteY2310"/>
                    </a:cxn>
                    <a:cxn ang="0">
                      <a:pos x="connsiteX2311" y="connsiteY2311"/>
                    </a:cxn>
                    <a:cxn ang="0">
                      <a:pos x="connsiteX2312" y="connsiteY2312"/>
                    </a:cxn>
                    <a:cxn ang="0">
                      <a:pos x="connsiteX2313" y="connsiteY2313"/>
                    </a:cxn>
                    <a:cxn ang="0">
                      <a:pos x="connsiteX2314" y="connsiteY2314"/>
                    </a:cxn>
                    <a:cxn ang="0">
                      <a:pos x="connsiteX2315" y="connsiteY2315"/>
                    </a:cxn>
                    <a:cxn ang="0">
                      <a:pos x="connsiteX2316" y="connsiteY2316"/>
                    </a:cxn>
                    <a:cxn ang="0">
                      <a:pos x="connsiteX2317" y="connsiteY2317"/>
                    </a:cxn>
                    <a:cxn ang="0">
                      <a:pos x="connsiteX2318" y="connsiteY2318"/>
                    </a:cxn>
                    <a:cxn ang="0">
                      <a:pos x="connsiteX2319" y="connsiteY2319"/>
                    </a:cxn>
                    <a:cxn ang="0">
                      <a:pos x="connsiteX2320" y="connsiteY2320"/>
                    </a:cxn>
                    <a:cxn ang="0">
                      <a:pos x="connsiteX2321" y="connsiteY2321"/>
                    </a:cxn>
                    <a:cxn ang="0">
                      <a:pos x="connsiteX2322" y="connsiteY2322"/>
                    </a:cxn>
                    <a:cxn ang="0">
                      <a:pos x="connsiteX2323" y="connsiteY2323"/>
                    </a:cxn>
                    <a:cxn ang="0">
                      <a:pos x="connsiteX2324" y="connsiteY2324"/>
                    </a:cxn>
                    <a:cxn ang="0">
                      <a:pos x="connsiteX2325" y="connsiteY2325"/>
                    </a:cxn>
                    <a:cxn ang="0">
                      <a:pos x="connsiteX2326" y="connsiteY2326"/>
                    </a:cxn>
                    <a:cxn ang="0">
                      <a:pos x="connsiteX2327" y="connsiteY2327"/>
                    </a:cxn>
                    <a:cxn ang="0">
                      <a:pos x="connsiteX2328" y="connsiteY2328"/>
                    </a:cxn>
                    <a:cxn ang="0">
                      <a:pos x="connsiteX2329" y="connsiteY2329"/>
                    </a:cxn>
                    <a:cxn ang="0">
                      <a:pos x="connsiteX2330" y="connsiteY2330"/>
                    </a:cxn>
                    <a:cxn ang="0">
                      <a:pos x="connsiteX2331" y="connsiteY2331"/>
                    </a:cxn>
                    <a:cxn ang="0">
                      <a:pos x="connsiteX2332" y="connsiteY2332"/>
                    </a:cxn>
                    <a:cxn ang="0">
                      <a:pos x="connsiteX2333" y="connsiteY2333"/>
                    </a:cxn>
                    <a:cxn ang="0">
                      <a:pos x="connsiteX2334" y="connsiteY2334"/>
                    </a:cxn>
                    <a:cxn ang="0">
                      <a:pos x="connsiteX2335" y="connsiteY2335"/>
                    </a:cxn>
                    <a:cxn ang="0">
                      <a:pos x="connsiteX2336" y="connsiteY2336"/>
                    </a:cxn>
                    <a:cxn ang="0">
                      <a:pos x="connsiteX2337" y="connsiteY2337"/>
                    </a:cxn>
                    <a:cxn ang="0">
                      <a:pos x="connsiteX2338" y="connsiteY2338"/>
                    </a:cxn>
                    <a:cxn ang="0">
                      <a:pos x="connsiteX2339" y="connsiteY2339"/>
                    </a:cxn>
                    <a:cxn ang="0">
                      <a:pos x="connsiteX2340" y="connsiteY2340"/>
                    </a:cxn>
                    <a:cxn ang="0">
                      <a:pos x="connsiteX2341" y="connsiteY2341"/>
                    </a:cxn>
                    <a:cxn ang="0">
                      <a:pos x="connsiteX2342" y="connsiteY2342"/>
                    </a:cxn>
                    <a:cxn ang="0">
                      <a:pos x="connsiteX2343" y="connsiteY2343"/>
                    </a:cxn>
                    <a:cxn ang="0">
                      <a:pos x="connsiteX2344" y="connsiteY2344"/>
                    </a:cxn>
                    <a:cxn ang="0">
                      <a:pos x="connsiteX2345" y="connsiteY2345"/>
                    </a:cxn>
                    <a:cxn ang="0">
                      <a:pos x="connsiteX2346" y="connsiteY2346"/>
                    </a:cxn>
                    <a:cxn ang="0">
                      <a:pos x="connsiteX2347" y="connsiteY2347"/>
                    </a:cxn>
                    <a:cxn ang="0">
                      <a:pos x="connsiteX2348" y="connsiteY2348"/>
                    </a:cxn>
                    <a:cxn ang="0">
                      <a:pos x="connsiteX2349" y="connsiteY2349"/>
                    </a:cxn>
                    <a:cxn ang="0">
                      <a:pos x="connsiteX2350" y="connsiteY2350"/>
                    </a:cxn>
                    <a:cxn ang="0">
                      <a:pos x="connsiteX2351" y="connsiteY2351"/>
                    </a:cxn>
                    <a:cxn ang="0">
                      <a:pos x="connsiteX2352" y="connsiteY2352"/>
                    </a:cxn>
                    <a:cxn ang="0">
                      <a:pos x="connsiteX2353" y="connsiteY2353"/>
                    </a:cxn>
                    <a:cxn ang="0">
                      <a:pos x="connsiteX2354" y="connsiteY2354"/>
                    </a:cxn>
                    <a:cxn ang="0">
                      <a:pos x="connsiteX2355" y="connsiteY2355"/>
                    </a:cxn>
                    <a:cxn ang="0">
                      <a:pos x="connsiteX2356" y="connsiteY2356"/>
                    </a:cxn>
                    <a:cxn ang="0">
                      <a:pos x="connsiteX2357" y="connsiteY2357"/>
                    </a:cxn>
                    <a:cxn ang="0">
                      <a:pos x="connsiteX2358" y="connsiteY2358"/>
                    </a:cxn>
                    <a:cxn ang="0">
                      <a:pos x="connsiteX2359" y="connsiteY2359"/>
                    </a:cxn>
                    <a:cxn ang="0">
                      <a:pos x="connsiteX2360" y="connsiteY2360"/>
                    </a:cxn>
                    <a:cxn ang="0">
                      <a:pos x="connsiteX2361" y="connsiteY2361"/>
                    </a:cxn>
                    <a:cxn ang="0">
                      <a:pos x="connsiteX2362" y="connsiteY2362"/>
                    </a:cxn>
                    <a:cxn ang="0">
                      <a:pos x="connsiteX2363" y="connsiteY2363"/>
                    </a:cxn>
                    <a:cxn ang="0">
                      <a:pos x="connsiteX2364" y="connsiteY2364"/>
                    </a:cxn>
                    <a:cxn ang="0">
                      <a:pos x="connsiteX2365" y="connsiteY2365"/>
                    </a:cxn>
                    <a:cxn ang="0">
                      <a:pos x="connsiteX2366" y="connsiteY2366"/>
                    </a:cxn>
                    <a:cxn ang="0">
                      <a:pos x="connsiteX2367" y="connsiteY2367"/>
                    </a:cxn>
                    <a:cxn ang="0">
                      <a:pos x="connsiteX2368" y="connsiteY2368"/>
                    </a:cxn>
                    <a:cxn ang="0">
                      <a:pos x="connsiteX2369" y="connsiteY2369"/>
                    </a:cxn>
                    <a:cxn ang="0">
                      <a:pos x="connsiteX2370" y="connsiteY2370"/>
                    </a:cxn>
                    <a:cxn ang="0">
                      <a:pos x="connsiteX2371" y="connsiteY2371"/>
                    </a:cxn>
                    <a:cxn ang="0">
                      <a:pos x="connsiteX2372" y="connsiteY2372"/>
                    </a:cxn>
                    <a:cxn ang="0">
                      <a:pos x="connsiteX2373" y="connsiteY2373"/>
                    </a:cxn>
                    <a:cxn ang="0">
                      <a:pos x="connsiteX2374" y="connsiteY2374"/>
                    </a:cxn>
                    <a:cxn ang="0">
                      <a:pos x="connsiteX2375" y="connsiteY2375"/>
                    </a:cxn>
                    <a:cxn ang="0">
                      <a:pos x="connsiteX2376" y="connsiteY2376"/>
                    </a:cxn>
                    <a:cxn ang="0">
                      <a:pos x="connsiteX2377" y="connsiteY2377"/>
                    </a:cxn>
                    <a:cxn ang="0">
                      <a:pos x="connsiteX2378" y="connsiteY2378"/>
                    </a:cxn>
                    <a:cxn ang="0">
                      <a:pos x="connsiteX2379" y="connsiteY2379"/>
                    </a:cxn>
                    <a:cxn ang="0">
                      <a:pos x="connsiteX2380" y="connsiteY2380"/>
                    </a:cxn>
                    <a:cxn ang="0">
                      <a:pos x="connsiteX2381" y="connsiteY2381"/>
                    </a:cxn>
                    <a:cxn ang="0">
                      <a:pos x="connsiteX2382" y="connsiteY2382"/>
                    </a:cxn>
                    <a:cxn ang="0">
                      <a:pos x="connsiteX2383" y="connsiteY2383"/>
                    </a:cxn>
                    <a:cxn ang="0">
                      <a:pos x="connsiteX2384" y="connsiteY2384"/>
                    </a:cxn>
                    <a:cxn ang="0">
                      <a:pos x="connsiteX2385" y="connsiteY2385"/>
                    </a:cxn>
                    <a:cxn ang="0">
                      <a:pos x="connsiteX2386" y="connsiteY2386"/>
                    </a:cxn>
                    <a:cxn ang="0">
                      <a:pos x="connsiteX2387" y="connsiteY2387"/>
                    </a:cxn>
                    <a:cxn ang="0">
                      <a:pos x="connsiteX2388" y="connsiteY2388"/>
                    </a:cxn>
                    <a:cxn ang="0">
                      <a:pos x="connsiteX2389" y="connsiteY2389"/>
                    </a:cxn>
                    <a:cxn ang="0">
                      <a:pos x="connsiteX2390" y="connsiteY2390"/>
                    </a:cxn>
                    <a:cxn ang="0">
                      <a:pos x="connsiteX2391" y="connsiteY2391"/>
                    </a:cxn>
                    <a:cxn ang="0">
                      <a:pos x="connsiteX2392" y="connsiteY2392"/>
                    </a:cxn>
                    <a:cxn ang="0">
                      <a:pos x="connsiteX2393" y="connsiteY2393"/>
                    </a:cxn>
                    <a:cxn ang="0">
                      <a:pos x="connsiteX2394" y="connsiteY2394"/>
                    </a:cxn>
                    <a:cxn ang="0">
                      <a:pos x="connsiteX2395" y="connsiteY2395"/>
                    </a:cxn>
                    <a:cxn ang="0">
                      <a:pos x="connsiteX2396" y="connsiteY2396"/>
                    </a:cxn>
                    <a:cxn ang="0">
                      <a:pos x="connsiteX2397" y="connsiteY2397"/>
                    </a:cxn>
                    <a:cxn ang="0">
                      <a:pos x="connsiteX2398" y="connsiteY2398"/>
                    </a:cxn>
                    <a:cxn ang="0">
                      <a:pos x="connsiteX2399" y="connsiteY2399"/>
                    </a:cxn>
                    <a:cxn ang="0">
                      <a:pos x="connsiteX2400" y="connsiteY2400"/>
                    </a:cxn>
                    <a:cxn ang="0">
                      <a:pos x="connsiteX2401" y="connsiteY2401"/>
                    </a:cxn>
                    <a:cxn ang="0">
                      <a:pos x="connsiteX2402" y="connsiteY2402"/>
                    </a:cxn>
                    <a:cxn ang="0">
                      <a:pos x="connsiteX2403" y="connsiteY2403"/>
                    </a:cxn>
                    <a:cxn ang="0">
                      <a:pos x="connsiteX2404" y="connsiteY2404"/>
                    </a:cxn>
                    <a:cxn ang="0">
                      <a:pos x="connsiteX2405" y="connsiteY2405"/>
                    </a:cxn>
                    <a:cxn ang="0">
                      <a:pos x="connsiteX2406" y="connsiteY2406"/>
                    </a:cxn>
                    <a:cxn ang="0">
                      <a:pos x="connsiteX2407" y="connsiteY2407"/>
                    </a:cxn>
                    <a:cxn ang="0">
                      <a:pos x="connsiteX2408" y="connsiteY2408"/>
                    </a:cxn>
                    <a:cxn ang="0">
                      <a:pos x="connsiteX2409" y="connsiteY2409"/>
                    </a:cxn>
                    <a:cxn ang="0">
                      <a:pos x="connsiteX2410" y="connsiteY2410"/>
                    </a:cxn>
                    <a:cxn ang="0">
                      <a:pos x="connsiteX2411" y="connsiteY2411"/>
                    </a:cxn>
                    <a:cxn ang="0">
                      <a:pos x="connsiteX2412" y="connsiteY2412"/>
                    </a:cxn>
                    <a:cxn ang="0">
                      <a:pos x="connsiteX2413" y="connsiteY2413"/>
                    </a:cxn>
                    <a:cxn ang="0">
                      <a:pos x="connsiteX2414" y="connsiteY2414"/>
                    </a:cxn>
                    <a:cxn ang="0">
                      <a:pos x="connsiteX2415" y="connsiteY2415"/>
                    </a:cxn>
                    <a:cxn ang="0">
                      <a:pos x="connsiteX2416" y="connsiteY2416"/>
                    </a:cxn>
                    <a:cxn ang="0">
                      <a:pos x="connsiteX2417" y="connsiteY2417"/>
                    </a:cxn>
                    <a:cxn ang="0">
                      <a:pos x="connsiteX2418" y="connsiteY2418"/>
                    </a:cxn>
                    <a:cxn ang="0">
                      <a:pos x="connsiteX2419" y="connsiteY2419"/>
                    </a:cxn>
                    <a:cxn ang="0">
                      <a:pos x="connsiteX2420" y="connsiteY2420"/>
                    </a:cxn>
                    <a:cxn ang="0">
                      <a:pos x="connsiteX2421" y="connsiteY2421"/>
                    </a:cxn>
                    <a:cxn ang="0">
                      <a:pos x="connsiteX2422" y="connsiteY2422"/>
                    </a:cxn>
                    <a:cxn ang="0">
                      <a:pos x="connsiteX2423" y="connsiteY2423"/>
                    </a:cxn>
                    <a:cxn ang="0">
                      <a:pos x="connsiteX2424" y="connsiteY2424"/>
                    </a:cxn>
                    <a:cxn ang="0">
                      <a:pos x="connsiteX2425" y="connsiteY2425"/>
                    </a:cxn>
                    <a:cxn ang="0">
                      <a:pos x="connsiteX2426" y="connsiteY2426"/>
                    </a:cxn>
                    <a:cxn ang="0">
                      <a:pos x="connsiteX2427" y="connsiteY2427"/>
                    </a:cxn>
                    <a:cxn ang="0">
                      <a:pos x="connsiteX2428" y="connsiteY2428"/>
                    </a:cxn>
                    <a:cxn ang="0">
                      <a:pos x="connsiteX2429" y="connsiteY2429"/>
                    </a:cxn>
                    <a:cxn ang="0">
                      <a:pos x="connsiteX2430" y="connsiteY2430"/>
                    </a:cxn>
                    <a:cxn ang="0">
                      <a:pos x="connsiteX2431" y="connsiteY2431"/>
                    </a:cxn>
                    <a:cxn ang="0">
                      <a:pos x="connsiteX2432" y="connsiteY2432"/>
                    </a:cxn>
                    <a:cxn ang="0">
                      <a:pos x="connsiteX2433" y="connsiteY2433"/>
                    </a:cxn>
                    <a:cxn ang="0">
                      <a:pos x="connsiteX2434" y="connsiteY2434"/>
                    </a:cxn>
                    <a:cxn ang="0">
                      <a:pos x="connsiteX2435" y="connsiteY2435"/>
                    </a:cxn>
                    <a:cxn ang="0">
                      <a:pos x="connsiteX2436" y="connsiteY2436"/>
                    </a:cxn>
                    <a:cxn ang="0">
                      <a:pos x="connsiteX2437" y="connsiteY2437"/>
                    </a:cxn>
                    <a:cxn ang="0">
                      <a:pos x="connsiteX2438" y="connsiteY2438"/>
                    </a:cxn>
                    <a:cxn ang="0">
                      <a:pos x="connsiteX2439" y="connsiteY2439"/>
                    </a:cxn>
                    <a:cxn ang="0">
                      <a:pos x="connsiteX2440" y="connsiteY2440"/>
                    </a:cxn>
                    <a:cxn ang="0">
                      <a:pos x="connsiteX2441" y="connsiteY2441"/>
                    </a:cxn>
                    <a:cxn ang="0">
                      <a:pos x="connsiteX2442" y="connsiteY2442"/>
                    </a:cxn>
                    <a:cxn ang="0">
                      <a:pos x="connsiteX2443" y="connsiteY2443"/>
                    </a:cxn>
                    <a:cxn ang="0">
                      <a:pos x="connsiteX2444" y="connsiteY2444"/>
                    </a:cxn>
                    <a:cxn ang="0">
                      <a:pos x="connsiteX2445" y="connsiteY2445"/>
                    </a:cxn>
                    <a:cxn ang="0">
                      <a:pos x="connsiteX2446" y="connsiteY2446"/>
                    </a:cxn>
                    <a:cxn ang="0">
                      <a:pos x="connsiteX2447" y="connsiteY2447"/>
                    </a:cxn>
                    <a:cxn ang="0">
                      <a:pos x="connsiteX2448" y="connsiteY2448"/>
                    </a:cxn>
                    <a:cxn ang="0">
                      <a:pos x="connsiteX2449" y="connsiteY2449"/>
                    </a:cxn>
                    <a:cxn ang="0">
                      <a:pos x="connsiteX2450" y="connsiteY2450"/>
                    </a:cxn>
                    <a:cxn ang="0">
                      <a:pos x="connsiteX2451" y="connsiteY2451"/>
                    </a:cxn>
                    <a:cxn ang="0">
                      <a:pos x="connsiteX2452" y="connsiteY2452"/>
                    </a:cxn>
                    <a:cxn ang="0">
                      <a:pos x="connsiteX2453" y="connsiteY2453"/>
                    </a:cxn>
                    <a:cxn ang="0">
                      <a:pos x="connsiteX2454" y="connsiteY2454"/>
                    </a:cxn>
                    <a:cxn ang="0">
                      <a:pos x="connsiteX2455" y="connsiteY2455"/>
                    </a:cxn>
                    <a:cxn ang="0">
                      <a:pos x="connsiteX2456" y="connsiteY2456"/>
                    </a:cxn>
                    <a:cxn ang="0">
                      <a:pos x="connsiteX2457" y="connsiteY2457"/>
                    </a:cxn>
                    <a:cxn ang="0">
                      <a:pos x="connsiteX2458" y="connsiteY2458"/>
                    </a:cxn>
                    <a:cxn ang="0">
                      <a:pos x="connsiteX2459" y="connsiteY2459"/>
                    </a:cxn>
                    <a:cxn ang="0">
                      <a:pos x="connsiteX2460" y="connsiteY2460"/>
                    </a:cxn>
                    <a:cxn ang="0">
                      <a:pos x="connsiteX2461" y="connsiteY2461"/>
                    </a:cxn>
                    <a:cxn ang="0">
                      <a:pos x="connsiteX2462" y="connsiteY2462"/>
                    </a:cxn>
                    <a:cxn ang="0">
                      <a:pos x="connsiteX2463" y="connsiteY2463"/>
                    </a:cxn>
                    <a:cxn ang="0">
                      <a:pos x="connsiteX2464" y="connsiteY2464"/>
                    </a:cxn>
                    <a:cxn ang="0">
                      <a:pos x="connsiteX2465" y="connsiteY2465"/>
                    </a:cxn>
                    <a:cxn ang="0">
                      <a:pos x="connsiteX2466" y="connsiteY2466"/>
                    </a:cxn>
                    <a:cxn ang="0">
                      <a:pos x="connsiteX2467" y="connsiteY2467"/>
                    </a:cxn>
                    <a:cxn ang="0">
                      <a:pos x="connsiteX2468" y="connsiteY2468"/>
                    </a:cxn>
                    <a:cxn ang="0">
                      <a:pos x="connsiteX2469" y="connsiteY2469"/>
                    </a:cxn>
                    <a:cxn ang="0">
                      <a:pos x="connsiteX2470" y="connsiteY2470"/>
                    </a:cxn>
                    <a:cxn ang="0">
                      <a:pos x="connsiteX2471" y="connsiteY2471"/>
                    </a:cxn>
                    <a:cxn ang="0">
                      <a:pos x="connsiteX2472" y="connsiteY2472"/>
                    </a:cxn>
                    <a:cxn ang="0">
                      <a:pos x="connsiteX2473" y="connsiteY2473"/>
                    </a:cxn>
                    <a:cxn ang="0">
                      <a:pos x="connsiteX2474" y="connsiteY2474"/>
                    </a:cxn>
                    <a:cxn ang="0">
                      <a:pos x="connsiteX2475" y="connsiteY2475"/>
                    </a:cxn>
                    <a:cxn ang="0">
                      <a:pos x="connsiteX2476" y="connsiteY2476"/>
                    </a:cxn>
                    <a:cxn ang="0">
                      <a:pos x="connsiteX2477" y="connsiteY2477"/>
                    </a:cxn>
                    <a:cxn ang="0">
                      <a:pos x="connsiteX2478" y="connsiteY2478"/>
                    </a:cxn>
                    <a:cxn ang="0">
                      <a:pos x="connsiteX2479" y="connsiteY2479"/>
                    </a:cxn>
                    <a:cxn ang="0">
                      <a:pos x="connsiteX2480" y="connsiteY2480"/>
                    </a:cxn>
                    <a:cxn ang="0">
                      <a:pos x="connsiteX2481" y="connsiteY2481"/>
                    </a:cxn>
                    <a:cxn ang="0">
                      <a:pos x="connsiteX2482" y="connsiteY2482"/>
                    </a:cxn>
                    <a:cxn ang="0">
                      <a:pos x="connsiteX2483" y="connsiteY2483"/>
                    </a:cxn>
                    <a:cxn ang="0">
                      <a:pos x="connsiteX2484" y="connsiteY2484"/>
                    </a:cxn>
                    <a:cxn ang="0">
                      <a:pos x="connsiteX2485" y="connsiteY2485"/>
                    </a:cxn>
                    <a:cxn ang="0">
                      <a:pos x="connsiteX2486" y="connsiteY2486"/>
                    </a:cxn>
                    <a:cxn ang="0">
                      <a:pos x="connsiteX2487" y="connsiteY2487"/>
                    </a:cxn>
                    <a:cxn ang="0">
                      <a:pos x="connsiteX2488" y="connsiteY2488"/>
                    </a:cxn>
                    <a:cxn ang="0">
                      <a:pos x="connsiteX2489" y="connsiteY2489"/>
                    </a:cxn>
                    <a:cxn ang="0">
                      <a:pos x="connsiteX2490" y="connsiteY2490"/>
                    </a:cxn>
                    <a:cxn ang="0">
                      <a:pos x="connsiteX2491" y="connsiteY2491"/>
                    </a:cxn>
                    <a:cxn ang="0">
                      <a:pos x="connsiteX2492" y="connsiteY2492"/>
                    </a:cxn>
                    <a:cxn ang="0">
                      <a:pos x="connsiteX2493" y="connsiteY2493"/>
                    </a:cxn>
                    <a:cxn ang="0">
                      <a:pos x="connsiteX2494" y="connsiteY2494"/>
                    </a:cxn>
                    <a:cxn ang="0">
                      <a:pos x="connsiteX2495" y="connsiteY2495"/>
                    </a:cxn>
                    <a:cxn ang="0">
                      <a:pos x="connsiteX2496" y="connsiteY2496"/>
                    </a:cxn>
                    <a:cxn ang="0">
                      <a:pos x="connsiteX2497" y="connsiteY2497"/>
                    </a:cxn>
                    <a:cxn ang="0">
                      <a:pos x="connsiteX2498" y="connsiteY2498"/>
                    </a:cxn>
                    <a:cxn ang="0">
                      <a:pos x="connsiteX2499" y="connsiteY2499"/>
                    </a:cxn>
                    <a:cxn ang="0">
                      <a:pos x="connsiteX2500" y="connsiteY2500"/>
                    </a:cxn>
                    <a:cxn ang="0">
                      <a:pos x="connsiteX2501" y="connsiteY2501"/>
                    </a:cxn>
                    <a:cxn ang="0">
                      <a:pos x="connsiteX2502" y="connsiteY2502"/>
                    </a:cxn>
                    <a:cxn ang="0">
                      <a:pos x="connsiteX2503" y="connsiteY2503"/>
                    </a:cxn>
                    <a:cxn ang="0">
                      <a:pos x="connsiteX2504" y="connsiteY2504"/>
                    </a:cxn>
                    <a:cxn ang="0">
                      <a:pos x="connsiteX2505" y="connsiteY2505"/>
                    </a:cxn>
                    <a:cxn ang="0">
                      <a:pos x="connsiteX2506" y="connsiteY2506"/>
                    </a:cxn>
                    <a:cxn ang="0">
                      <a:pos x="connsiteX2507" y="connsiteY2507"/>
                    </a:cxn>
                    <a:cxn ang="0">
                      <a:pos x="connsiteX2508" y="connsiteY2508"/>
                    </a:cxn>
                    <a:cxn ang="0">
                      <a:pos x="connsiteX2509" y="connsiteY2509"/>
                    </a:cxn>
                    <a:cxn ang="0">
                      <a:pos x="connsiteX2510" y="connsiteY2510"/>
                    </a:cxn>
                    <a:cxn ang="0">
                      <a:pos x="connsiteX2511" y="connsiteY2511"/>
                    </a:cxn>
                    <a:cxn ang="0">
                      <a:pos x="connsiteX2512" y="connsiteY2512"/>
                    </a:cxn>
                    <a:cxn ang="0">
                      <a:pos x="connsiteX2513" y="connsiteY2513"/>
                    </a:cxn>
                    <a:cxn ang="0">
                      <a:pos x="connsiteX2514" y="connsiteY2514"/>
                    </a:cxn>
                    <a:cxn ang="0">
                      <a:pos x="connsiteX2515" y="connsiteY2515"/>
                    </a:cxn>
                    <a:cxn ang="0">
                      <a:pos x="connsiteX2516" y="connsiteY2516"/>
                    </a:cxn>
                    <a:cxn ang="0">
                      <a:pos x="connsiteX2517" y="connsiteY2517"/>
                    </a:cxn>
                    <a:cxn ang="0">
                      <a:pos x="connsiteX2518" y="connsiteY2518"/>
                    </a:cxn>
                    <a:cxn ang="0">
                      <a:pos x="connsiteX2519" y="connsiteY2519"/>
                    </a:cxn>
                    <a:cxn ang="0">
                      <a:pos x="connsiteX2520" y="connsiteY2520"/>
                    </a:cxn>
                    <a:cxn ang="0">
                      <a:pos x="connsiteX2521" y="connsiteY2521"/>
                    </a:cxn>
                    <a:cxn ang="0">
                      <a:pos x="connsiteX2522" y="connsiteY2522"/>
                    </a:cxn>
                    <a:cxn ang="0">
                      <a:pos x="connsiteX2523" y="connsiteY2523"/>
                    </a:cxn>
                    <a:cxn ang="0">
                      <a:pos x="connsiteX2524" y="connsiteY2524"/>
                    </a:cxn>
                    <a:cxn ang="0">
                      <a:pos x="connsiteX2525" y="connsiteY2525"/>
                    </a:cxn>
                    <a:cxn ang="0">
                      <a:pos x="connsiteX2526" y="connsiteY2526"/>
                    </a:cxn>
                    <a:cxn ang="0">
                      <a:pos x="connsiteX2527" y="connsiteY2527"/>
                    </a:cxn>
                    <a:cxn ang="0">
                      <a:pos x="connsiteX2528" y="connsiteY2528"/>
                    </a:cxn>
                    <a:cxn ang="0">
                      <a:pos x="connsiteX2529" y="connsiteY2529"/>
                    </a:cxn>
                    <a:cxn ang="0">
                      <a:pos x="connsiteX2530" y="connsiteY2530"/>
                    </a:cxn>
                    <a:cxn ang="0">
                      <a:pos x="connsiteX2531" y="connsiteY2531"/>
                    </a:cxn>
                    <a:cxn ang="0">
                      <a:pos x="connsiteX2532" y="connsiteY2532"/>
                    </a:cxn>
                    <a:cxn ang="0">
                      <a:pos x="connsiteX2533" y="connsiteY2533"/>
                    </a:cxn>
                    <a:cxn ang="0">
                      <a:pos x="connsiteX2534" y="connsiteY2534"/>
                    </a:cxn>
                    <a:cxn ang="0">
                      <a:pos x="connsiteX2535" y="connsiteY2535"/>
                    </a:cxn>
                    <a:cxn ang="0">
                      <a:pos x="connsiteX2536" y="connsiteY2536"/>
                    </a:cxn>
                    <a:cxn ang="0">
                      <a:pos x="connsiteX2537" y="connsiteY2537"/>
                    </a:cxn>
                    <a:cxn ang="0">
                      <a:pos x="connsiteX2538" y="connsiteY2538"/>
                    </a:cxn>
                    <a:cxn ang="0">
                      <a:pos x="connsiteX2539" y="connsiteY2539"/>
                    </a:cxn>
                    <a:cxn ang="0">
                      <a:pos x="connsiteX2540" y="connsiteY2540"/>
                    </a:cxn>
                    <a:cxn ang="0">
                      <a:pos x="connsiteX2541" y="connsiteY2541"/>
                    </a:cxn>
                    <a:cxn ang="0">
                      <a:pos x="connsiteX2542" y="connsiteY2542"/>
                    </a:cxn>
                    <a:cxn ang="0">
                      <a:pos x="connsiteX2543" y="connsiteY2543"/>
                    </a:cxn>
                    <a:cxn ang="0">
                      <a:pos x="connsiteX2544" y="connsiteY2544"/>
                    </a:cxn>
                    <a:cxn ang="0">
                      <a:pos x="connsiteX2545" y="connsiteY2545"/>
                    </a:cxn>
                    <a:cxn ang="0">
                      <a:pos x="connsiteX2546" y="connsiteY2546"/>
                    </a:cxn>
                    <a:cxn ang="0">
                      <a:pos x="connsiteX2547" y="connsiteY2547"/>
                    </a:cxn>
                    <a:cxn ang="0">
                      <a:pos x="connsiteX2548" y="connsiteY2548"/>
                    </a:cxn>
                    <a:cxn ang="0">
                      <a:pos x="connsiteX2549" y="connsiteY2549"/>
                    </a:cxn>
                    <a:cxn ang="0">
                      <a:pos x="connsiteX2550" y="connsiteY2550"/>
                    </a:cxn>
                    <a:cxn ang="0">
                      <a:pos x="connsiteX2551" y="connsiteY2551"/>
                    </a:cxn>
                    <a:cxn ang="0">
                      <a:pos x="connsiteX2552" y="connsiteY2552"/>
                    </a:cxn>
                    <a:cxn ang="0">
                      <a:pos x="connsiteX2553" y="connsiteY2553"/>
                    </a:cxn>
                    <a:cxn ang="0">
                      <a:pos x="connsiteX2554" y="connsiteY2554"/>
                    </a:cxn>
                    <a:cxn ang="0">
                      <a:pos x="connsiteX2555" y="connsiteY2555"/>
                    </a:cxn>
                    <a:cxn ang="0">
                      <a:pos x="connsiteX2556" y="connsiteY2556"/>
                    </a:cxn>
                    <a:cxn ang="0">
                      <a:pos x="connsiteX2557" y="connsiteY2557"/>
                    </a:cxn>
                    <a:cxn ang="0">
                      <a:pos x="connsiteX2558" y="connsiteY2558"/>
                    </a:cxn>
                    <a:cxn ang="0">
                      <a:pos x="connsiteX2559" y="connsiteY2559"/>
                    </a:cxn>
                    <a:cxn ang="0">
                      <a:pos x="connsiteX2560" y="connsiteY2560"/>
                    </a:cxn>
                    <a:cxn ang="0">
                      <a:pos x="connsiteX2561" y="connsiteY2561"/>
                    </a:cxn>
                    <a:cxn ang="0">
                      <a:pos x="connsiteX2562" y="connsiteY2562"/>
                    </a:cxn>
                    <a:cxn ang="0">
                      <a:pos x="connsiteX2563" y="connsiteY2563"/>
                    </a:cxn>
                    <a:cxn ang="0">
                      <a:pos x="connsiteX2564" y="connsiteY2564"/>
                    </a:cxn>
                    <a:cxn ang="0">
                      <a:pos x="connsiteX2565" y="connsiteY2565"/>
                    </a:cxn>
                    <a:cxn ang="0">
                      <a:pos x="connsiteX2566" y="connsiteY2566"/>
                    </a:cxn>
                    <a:cxn ang="0">
                      <a:pos x="connsiteX2567" y="connsiteY2567"/>
                    </a:cxn>
                    <a:cxn ang="0">
                      <a:pos x="connsiteX2568" y="connsiteY2568"/>
                    </a:cxn>
                    <a:cxn ang="0">
                      <a:pos x="connsiteX2569" y="connsiteY2569"/>
                    </a:cxn>
                    <a:cxn ang="0">
                      <a:pos x="connsiteX2570" y="connsiteY2570"/>
                    </a:cxn>
                    <a:cxn ang="0">
                      <a:pos x="connsiteX2571" y="connsiteY2571"/>
                    </a:cxn>
                    <a:cxn ang="0">
                      <a:pos x="connsiteX2572" y="connsiteY2572"/>
                    </a:cxn>
                    <a:cxn ang="0">
                      <a:pos x="connsiteX2573" y="connsiteY2573"/>
                    </a:cxn>
                    <a:cxn ang="0">
                      <a:pos x="connsiteX2574" y="connsiteY2574"/>
                    </a:cxn>
                    <a:cxn ang="0">
                      <a:pos x="connsiteX2575" y="connsiteY2575"/>
                    </a:cxn>
                    <a:cxn ang="0">
                      <a:pos x="connsiteX2576" y="connsiteY2576"/>
                    </a:cxn>
                    <a:cxn ang="0">
                      <a:pos x="connsiteX2577" y="connsiteY2577"/>
                    </a:cxn>
                    <a:cxn ang="0">
                      <a:pos x="connsiteX2578" y="connsiteY2578"/>
                    </a:cxn>
                    <a:cxn ang="0">
                      <a:pos x="connsiteX2579" y="connsiteY2579"/>
                    </a:cxn>
                    <a:cxn ang="0">
                      <a:pos x="connsiteX2580" y="connsiteY2580"/>
                    </a:cxn>
                    <a:cxn ang="0">
                      <a:pos x="connsiteX2581" y="connsiteY2581"/>
                    </a:cxn>
                    <a:cxn ang="0">
                      <a:pos x="connsiteX2582" y="connsiteY2582"/>
                    </a:cxn>
                    <a:cxn ang="0">
                      <a:pos x="connsiteX2583" y="connsiteY2583"/>
                    </a:cxn>
                    <a:cxn ang="0">
                      <a:pos x="connsiteX2584" y="connsiteY2584"/>
                    </a:cxn>
                    <a:cxn ang="0">
                      <a:pos x="connsiteX2585" y="connsiteY2585"/>
                    </a:cxn>
                    <a:cxn ang="0">
                      <a:pos x="connsiteX2586" y="connsiteY2586"/>
                    </a:cxn>
                    <a:cxn ang="0">
                      <a:pos x="connsiteX2587" y="connsiteY2587"/>
                    </a:cxn>
                    <a:cxn ang="0">
                      <a:pos x="connsiteX2588" y="connsiteY2588"/>
                    </a:cxn>
                    <a:cxn ang="0">
                      <a:pos x="connsiteX2589" y="connsiteY2589"/>
                    </a:cxn>
                    <a:cxn ang="0">
                      <a:pos x="connsiteX2590" y="connsiteY2590"/>
                    </a:cxn>
                    <a:cxn ang="0">
                      <a:pos x="connsiteX2591" y="connsiteY2591"/>
                    </a:cxn>
                    <a:cxn ang="0">
                      <a:pos x="connsiteX2592" y="connsiteY2592"/>
                    </a:cxn>
                    <a:cxn ang="0">
                      <a:pos x="connsiteX2593" y="connsiteY2593"/>
                    </a:cxn>
                    <a:cxn ang="0">
                      <a:pos x="connsiteX2594" y="connsiteY2594"/>
                    </a:cxn>
                    <a:cxn ang="0">
                      <a:pos x="connsiteX2595" y="connsiteY2595"/>
                    </a:cxn>
                    <a:cxn ang="0">
                      <a:pos x="connsiteX2596" y="connsiteY2596"/>
                    </a:cxn>
                    <a:cxn ang="0">
                      <a:pos x="connsiteX2597" y="connsiteY2597"/>
                    </a:cxn>
                    <a:cxn ang="0">
                      <a:pos x="connsiteX2598" y="connsiteY2598"/>
                    </a:cxn>
                    <a:cxn ang="0">
                      <a:pos x="connsiteX2599" y="connsiteY2599"/>
                    </a:cxn>
                    <a:cxn ang="0">
                      <a:pos x="connsiteX2600" y="connsiteY2600"/>
                    </a:cxn>
                    <a:cxn ang="0">
                      <a:pos x="connsiteX2601" y="connsiteY2601"/>
                    </a:cxn>
                    <a:cxn ang="0">
                      <a:pos x="connsiteX2602" y="connsiteY2602"/>
                    </a:cxn>
                    <a:cxn ang="0">
                      <a:pos x="connsiteX2603" y="connsiteY2603"/>
                    </a:cxn>
                    <a:cxn ang="0">
                      <a:pos x="connsiteX2604" y="connsiteY2604"/>
                    </a:cxn>
                    <a:cxn ang="0">
                      <a:pos x="connsiteX2605" y="connsiteY2605"/>
                    </a:cxn>
                    <a:cxn ang="0">
                      <a:pos x="connsiteX2606" y="connsiteY2606"/>
                    </a:cxn>
                    <a:cxn ang="0">
                      <a:pos x="connsiteX2607" y="connsiteY2607"/>
                    </a:cxn>
                    <a:cxn ang="0">
                      <a:pos x="connsiteX2608" y="connsiteY2608"/>
                    </a:cxn>
                    <a:cxn ang="0">
                      <a:pos x="connsiteX2609" y="connsiteY2609"/>
                    </a:cxn>
                    <a:cxn ang="0">
                      <a:pos x="connsiteX2610" y="connsiteY2610"/>
                    </a:cxn>
                    <a:cxn ang="0">
                      <a:pos x="connsiteX2611" y="connsiteY2611"/>
                    </a:cxn>
                    <a:cxn ang="0">
                      <a:pos x="connsiteX2612" y="connsiteY2612"/>
                    </a:cxn>
                    <a:cxn ang="0">
                      <a:pos x="connsiteX2613" y="connsiteY2613"/>
                    </a:cxn>
                    <a:cxn ang="0">
                      <a:pos x="connsiteX2614" y="connsiteY2614"/>
                    </a:cxn>
                    <a:cxn ang="0">
                      <a:pos x="connsiteX2615" y="connsiteY2615"/>
                    </a:cxn>
                    <a:cxn ang="0">
                      <a:pos x="connsiteX2616" y="connsiteY2616"/>
                    </a:cxn>
                    <a:cxn ang="0">
                      <a:pos x="connsiteX2617" y="connsiteY2617"/>
                    </a:cxn>
                    <a:cxn ang="0">
                      <a:pos x="connsiteX2618" y="connsiteY2618"/>
                    </a:cxn>
                    <a:cxn ang="0">
                      <a:pos x="connsiteX2619" y="connsiteY2619"/>
                    </a:cxn>
                    <a:cxn ang="0">
                      <a:pos x="connsiteX2620" y="connsiteY2620"/>
                    </a:cxn>
                    <a:cxn ang="0">
                      <a:pos x="connsiteX2621" y="connsiteY2621"/>
                    </a:cxn>
                    <a:cxn ang="0">
                      <a:pos x="connsiteX2622" y="connsiteY2622"/>
                    </a:cxn>
                    <a:cxn ang="0">
                      <a:pos x="connsiteX2623" y="connsiteY2623"/>
                    </a:cxn>
                    <a:cxn ang="0">
                      <a:pos x="connsiteX2624" y="connsiteY2624"/>
                    </a:cxn>
                    <a:cxn ang="0">
                      <a:pos x="connsiteX2625" y="connsiteY2625"/>
                    </a:cxn>
                    <a:cxn ang="0">
                      <a:pos x="connsiteX2626" y="connsiteY2626"/>
                    </a:cxn>
                    <a:cxn ang="0">
                      <a:pos x="connsiteX2627" y="connsiteY2627"/>
                    </a:cxn>
                    <a:cxn ang="0">
                      <a:pos x="connsiteX2628" y="connsiteY2628"/>
                    </a:cxn>
                    <a:cxn ang="0">
                      <a:pos x="connsiteX2629" y="connsiteY2629"/>
                    </a:cxn>
                    <a:cxn ang="0">
                      <a:pos x="connsiteX2630" y="connsiteY2630"/>
                    </a:cxn>
                    <a:cxn ang="0">
                      <a:pos x="connsiteX2631" y="connsiteY2631"/>
                    </a:cxn>
                    <a:cxn ang="0">
                      <a:pos x="connsiteX2632" y="connsiteY2632"/>
                    </a:cxn>
                    <a:cxn ang="0">
                      <a:pos x="connsiteX2633" y="connsiteY2633"/>
                    </a:cxn>
                    <a:cxn ang="0">
                      <a:pos x="connsiteX2634" y="connsiteY2634"/>
                    </a:cxn>
                    <a:cxn ang="0">
                      <a:pos x="connsiteX2635" y="connsiteY2635"/>
                    </a:cxn>
                    <a:cxn ang="0">
                      <a:pos x="connsiteX2636" y="connsiteY2636"/>
                    </a:cxn>
                    <a:cxn ang="0">
                      <a:pos x="connsiteX2637" y="connsiteY2637"/>
                    </a:cxn>
                    <a:cxn ang="0">
                      <a:pos x="connsiteX2638" y="connsiteY2638"/>
                    </a:cxn>
                    <a:cxn ang="0">
                      <a:pos x="connsiteX2639" y="connsiteY2639"/>
                    </a:cxn>
                    <a:cxn ang="0">
                      <a:pos x="connsiteX2640" y="connsiteY2640"/>
                    </a:cxn>
                    <a:cxn ang="0">
                      <a:pos x="connsiteX2641" y="connsiteY2641"/>
                    </a:cxn>
                    <a:cxn ang="0">
                      <a:pos x="connsiteX2642" y="connsiteY2642"/>
                    </a:cxn>
                    <a:cxn ang="0">
                      <a:pos x="connsiteX2643" y="connsiteY2643"/>
                    </a:cxn>
                    <a:cxn ang="0">
                      <a:pos x="connsiteX2644" y="connsiteY2644"/>
                    </a:cxn>
                    <a:cxn ang="0">
                      <a:pos x="connsiteX2645" y="connsiteY2645"/>
                    </a:cxn>
                    <a:cxn ang="0">
                      <a:pos x="connsiteX2646" y="connsiteY2646"/>
                    </a:cxn>
                    <a:cxn ang="0">
                      <a:pos x="connsiteX2647" y="connsiteY2647"/>
                    </a:cxn>
                    <a:cxn ang="0">
                      <a:pos x="connsiteX2648" y="connsiteY2648"/>
                    </a:cxn>
                    <a:cxn ang="0">
                      <a:pos x="connsiteX2649" y="connsiteY2649"/>
                    </a:cxn>
                    <a:cxn ang="0">
                      <a:pos x="connsiteX2650" y="connsiteY2650"/>
                    </a:cxn>
                    <a:cxn ang="0">
                      <a:pos x="connsiteX2651" y="connsiteY2651"/>
                    </a:cxn>
                    <a:cxn ang="0">
                      <a:pos x="connsiteX2652" y="connsiteY2652"/>
                    </a:cxn>
                    <a:cxn ang="0">
                      <a:pos x="connsiteX2653" y="connsiteY2653"/>
                    </a:cxn>
                    <a:cxn ang="0">
                      <a:pos x="connsiteX2654" y="connsiteY2654"/>
                    </a:cxn>
                    <a:cxn ang="0">
                      <a:pos x="connsiteX2655" y="connsiteY2655"/>
                    </a:cxn>
                    <a:cxn ang="0">
                      <a:pos x="connsiteX2656" y="connsiteY2656"/>
                    </a:cxn>
                    <a:cxn ang="0">
                      <a:pos x="connsiteX2657" y="connsiteY2657"/>
                    </a:cxn>
                    <a:cxn ang="0">
                      <a:pos x="connsiteX2658" y="connsiteY2658"/>
                    </a:cxn>
                    <a:cxn ang="0">
                      <a:pos x="connsiteX2659" y="connsiteY2659"/>
                    </a:cxn>
                    <a:cxn ang="0">
                      <a:pos x="connsiteX2660" y="connsiteY2660"/>
                    </a:cxn>
                    <a:cxn ang="0">
                      <a:pos x="connsiteX2661" y="connsiteY2661"/>
                    </a:cxn>
                    <a:cxn ang="0">
                      <a:pos x="connsiteX2662" y="connsiteY2662"/>
                    </a:cxn>
                    <a:cxn ang="0">
                      <a:pos x="connsiteX2663" y="connsiteY2663"/>
                    </a:cxn>
                    <a:cxn ang="0">
                      <a:pos x="connsiteX2664" y="connsiteY2664"/>
                    </a:cxn>
                    <a:cxn ang="0">
                      <a:pos x="connsiteX2665" y="connsiteY2665"/>
                    </a:cxn>
                    <a:cxn ang="0">
                      <a:pos x="connsiteX2666" y="connsiteY2666"/>
                    </a:cxn>
                    <a:cxn ang="0">
                      <a:pos x="connsiteX2667" y="connsiteY2667"/>
                    </a:cxn>
                    <a:cxn ang="0">
                      <a:pos x="connsiteX2668" y="connsiteY2668"/>
                    </a:cxn>
                    <a:cxn ang="0">
                      <a:pos x="connsiteX2669" y="connsiteY2669"/>
                    </a:cxn>
                    <a:cxn ang="0">
                      <a:pos x="connsiteX2670" y="connsiteY2670"/>
                    </a:cxn>
                    <a:cxn ang="0">
                      <a:pos x="connsiteX2671" y="connsiteY2671"/>
                    </a:cxn>
                    <a:cxn ang="0">
                      <a:pos x="connsiteX2672" y="connsiteY2672"/>
                    </a:cxn>
                    <a:cxn ang="0">
                      <a:pos x="connsiteX2673" y="connsiteY2673"/>
                    </a:cxn>
                    <a:cxn ang="0">
                      <a:pos x="connsiteX2674" y="connsiteY2674"/>
                    </a:cxn>
                    <a:cxn ang="0">
                      <a:pos x="connsiteX2675" y="connsiteY2675"/>
                    </a:cxn>
                    <a:cxn ang="0">
                      <a:pos x="connsiteX2676" y="connsiteY2676"/>
                    </a:cxn>
                    <a:cxn ang="0">
                      <a:pos x="connsiteX2677" y="connsiteY2677"/>
                    </a:cxn>
                    <a:cxn ang="0">
                      <a:pos x="connsiteX2678" y="connsiteY2678"/>
                    </a:cxn>
                    <a:cxn ang="0">
                      <a:pos x="connsiteX2679" y="connsiteY2679"/>
                    </a:cxn>
                    <a:cxn ang="0">
                      <a:pos x="connsiteX2680" y="connsiteY2680"/>
                    </a:cxn>
                    <a:cxn ang="0">
                      <a:pos x="connsiteX2681" y="connsiteY2681"/>
                    </a:cxn>
                    <a:cxn ang="0">
                      <a:pos x="connsiteX2682" y="connsiteY2682"/>
                    </a:cxn>
                    <a:cxn ang="0">
                      <a:pos x="connsiteX2683" y="connsiteY2683"/>
                    </a:cxn>
                    <a:cxn ang="0">
                      <a:pos x="connsiteX2684" y="connsiteY2684"/>
                    </a:cxn>
                    <a:cxn ang="0">
                      <a:pos x="connsiteX2685" y="connsiteY2685"/>
                    </a:cxn>
                    <a:cxn ang="0">
                      <a:pos x="connsiteX2686" y="connsiteY2686"/>
                    </a:cxn>
                    <a:cxn ang="0">
                      <a:pos x="connsiteX2687" y="connsiteY2687"/>
                    </a:cxn>
                    <a:cxn ang="0">
                      <a:pos x="connsiteX2688" y="connsiteY2688"/>
                    </a:cxn>
                    <a:cxn ang="0">
                      <a:pos x="connsiteX2689" y="connsiteY2689"/>
                    </a:cxn>
                    <a:cxn ang="0">
                      <a:pos x="connsiteX2690" y="connsiteY2690"/>
                    </a:cxn>
                    <a:cxn ang="0">
                      <a:pos x="connsiteX2691" y="connsiteY2691"/>
                    </a:cxn>
                    <a:cxn ang="0">
                      <a:pos x="connsiteX2692" y="connsiteY2692"/>
                    </a:cxn>
                    <a:cxn ang="0">
                      <a:pos x="connsiteX2693" y="connsiteY2693"/>
                    </a:cxn>
                    <a:cxn ang="0">
                      <a:pos x="connsiteX2694" y="connsiteY2694"/>
                    </a:cxn>
                    <a:cxn ang="0">
                      <a:pos x="connsiteX2695" y="connsiteY2695"/>
                    </a:cxn>
                    <a:cxn ang="0">
                      <a:pos x="connsiteX2696" y="connsiteY2696"/>
                    </a:cxn>
                    <a:cxn ang="0">
                      <a:pos x="connsiteX2697" y="connsiteY2697"/>
                    </a:cxn>
                    <a:cxn ang="0">
                      <a:pos x="connsiteX2698" y="connsiteY2698"/>
                    </a:cxn>
                    <a:cxn ang="0">
                      <a:pos x="connsiteX2699" y="connsiteY2699"/>
                    </a:cxn>
                    <a:cxn ang="0">
                      <a:pos x="connsiteX2700" y="connsiteY2700"/>
                    </a:cxn>
                    <a:cxn ang="0">
                      <a:pos x="connsiteX2701" y="connsiteY2701"/>
                    </a:cxn>
                    <a:cxn ang="0">
                      <a:pos x="connsiteX2702" y="connsiteY2702"/>
                    </a:cxn>
                    <a:cxn ang="0">
                      <a:pos x="connsiteX2703" y="connsiteY2703"/>
                    </a:cxn>
                    <a:cxn ang="0">
                      <a:pos x="connsiteX2704" y="connsiteY2704"/>
                    </a:cxn>
                    <a:cxn ang="0">
                      <a:pos x="connsiteX2705" y="connsiteY2705"/>
                    </a:cxn>
                    <a:cxn ang="0">
                      <a:pos x="connsiteX2706" y="connsiteY2706"/>
                    </a:cxn>
                    <a:cxn ang="0">
                      <a:pos x="connsiteX2707" y="connsiteY2707"/>
                    </a:cxn>
                    <a:cxn ang="0">
                      <a:pos x="connsiteX2708" y="connsiteY2708"/>
                    </a:cxn>
                    <a:cxn ang="0">
                      <a:pos x="connsiteX2709" y="connsiteY2709"/>
                    </a:cxn>
                    <a:cxn ang="0">
                      <a:pos x="connsiteX2710" y="connsiteY2710"/>
                    </a:cxn>
                    <a:cxn ang="0">
                      <a:pos x="connsiteX2711" y="connsiteY2711"/>
                    </a:cxn>
                    <a:cxn ang="0">
                      <a:pos x="connsiteX2712" y="connsiteY2712"/>
                    </a:cxn>
                    <a:cxn ang="0">
                      <a:pos x="connsiteX2713" y="connsiteY2713"/>
                    </a:cxn>
                    <a:cxn ang="0">
                      <a:pos x="connsiteX2714" y="connsiteY2714"/>
                    </a:cxn>
                    <a:cxn ang="0">
                      <a:pos x="connsiteX2715" y="connsiteY2715"/>
                    </a:cxn>
                    <a:cxn ang="0">
                      <a:pos x="connsiteX2716" y="connsiteY2716"/>
                    </a:cxn>
                    <a:cxn ang="0">
                      <a:pos x="connsiteX2717" y="connsiteY2717"/>
                    </a:cxn>
                    <a:cxn ang="0">
                      <a:pos x="connsiteX2718" y="connsiteY2718"/>
                    </a:cxn>
                    <a:cxn ang="0">
                      <a:pos x="connsiteX2719" y="connsiteY2719"/>
                    </a:cxn>
                    <a:cxn ang="0">
                      <a:pos x="connsiteX2720" y="connsiteY2720"/>
                    </a:cxn>
                    <a:cxn ang="0">
                      <a:pos x="connsiteX2721" y="connsiteY2721"/>
                    </a:cxn>
                    <a:cxn ang="0">
                      <a:pos x="connsiteX2722" y="connsiteY2722"/>
                    </a:cxn>
                    <a:cxn ang="0">
                      <a:pos x="connsiteX2723" y="connsiteY2723"/>
                    </a:cxn>
                    <a:cxn ang="0">
                      <a:pos x="connsiteX2724" y="connsiteY2724"/>
                    </a:cxn>
                    <a:cxn ang="0">
                      <a:pos x="connsiteX2725" y="connsiteY2725"/>
                    </a:cxn>
                    <a:cxn ang="0">
                      <a:pos x="connsiteX2726" y="connsiteY2726"/>
                    </a:cxn>
                    <a:cxn ang="0">
                      <a:pos x="connsiteX2727" y="connsiteY2727"/>
                    </a:cxn>
                    <a:cxn ang="0">
                      <a:pos x="connsiteX2728" y="connsiteY2728"/>
                    </a:cxn>
                    <a:cxn ang="0">
                      <a:pos x="connsiteX2729" y="connsiteY2729"/>
                    </a:cxn>
                    <a:cxn ang="0">
                      <a:pos x="connsiteX2730" y="connsiteY2730"/>
                    </a:cxn>
                    <a:cxn ang="0">
                      <a:pos x="connsiteX2731" y="connsiteY2731"/>
                    </a:cxn>
                    <a:cxn ang="0">
                      <a:pos x="connsiteX2732" y="connsiteY2732"/>
                    </a:cxn>
                    <a:cxn ang="0">
                      <a:pos x="connsiteX2733" y="connsiteY2733"/>
                    </a:cxn>
                    <a:cxn ang="0">
                      <a:pos x="connsiteX2734" y="connsiteY2734"/>
                    </a:cxn>
                    <a:cxn ang="0">
                      <a:pos x="connsiteX2735" y="connsiteY2735"/>
                    </a:cxn>
                    <a:cxn ang="0">
                      <a:pos x="connsiteX2736" y="connsiteY2736"/>
                    </a:cxn>
                    <a:cxn ang="0">
                      <a:pos x="connsiteX2737" y="connsiteY2737"/>
                    </a:cxn>
                    <a:cxn ang="0">
                      <a:pos x="connsiteX2738" y="connsiteY2738"/>
                    </a:cxn>
                    <a:cxn ang="0">
                      <a:pos x="connsiteX2739" y="connsiteY2739"/>
                    </a:cxn>
                    <a:cxn ang="0">
                      <a:pos x="connsiteX2740" y="connsiteY2740"/>
                    </a:cxn>
                    <a:cxn ang="0">
                      <a:pos x="connsiteX2741" y="connsiteY2741"/>
                    </a:cxn>
                    <a:cxn ang="0">
                      <a:pos x="connsiteX2742" y="connsiteY2742"/>
                    </a:cxn>
                    <a:cxn ang="0">
                      <a:pos x="connsiteX2743" y="connsiteY2743"/>
                    </a:cxn>
                    <a:cxn ang="0">
                      <a:pos x="connsiteX2744" y="connsiteY2744"/>
                    </a:cxn>
                    <a:cxn ang="0">
                      <a:pos x="connsiteX2745" y="connsiteY2745"/>
                    </a:cxn>
                    <a:cxn ang="0">
                      <a:pos x="connsiteX2746" y="connsiteY2746"/>
                    </a:cxn>
                    <a:cxn ang="0">
                      <a:pos x="connsiteX2747" y="connsiteY2747"/>
                    </a:cxn>
                    <a:cxn ang="0">
                      <a:pos x="connsiteX2748" y="connsiteY2748"/>
                    </a:cxn>
                    <a:cxn ang="0">
                      <a:pos x="connsiteX2749" y="connsiteY2749"/>
                    </a:cxn>
                    <a:cxn ang="0">
                      <a:pos x="connsiteX2750" y="connsiteY2750"/>
                    </a:cxn>
                    <a:cxn ang="0">
                      <a:pos x="connsiteX2751" y="connsiteY2751"/>
                    </a:cxn>
                    <a:cxn ang="0">
                      <a:pos x="connsiteX2752" y="connsiteY2752"/>
                    </a:cxn>
                    <a:cxn ang="0">
                      <a:pos x="connsiteX2753" y="connsiteY2753"/>
                    </a:cxn>
                    <a:cxn ang="0">
                      <a:pos x="connsiteX2754" y="connsiteY2754"/>
                    </a:cxn>
                    <a:cxn ang="0">
                      <a:pos x="connsiteX2755" y="connsiteY2755"/>
                    </a:cxn>
                    <a:cxn ang="0">
                      <a:pos x="connsiteX2756" y="connsiteY2756"/>
                    </a:cxn>
                    <a:cxn ang="0">
                      <a:pos x="connsiteX2757" y="connsiteY2757"/>
                    </a:cxn>
                    <a:cxn ang="0">
                      <a:pos x="connsiteX2758" y="connsiteY2758"/>
                    </a:cxn>
                    <a:cxn ang="0">
                      <a:pos x="connsiteX2759" y="connsiteY2759"/>
                    </a:cxn>
                    <a:cxn ang="0">
                      <a:pos x="connsiteX2760" y="connsiteY2760"/>
                    </a:cxn>
                    <a:cxn ang="0">
                      <a:pos x="connsiteX2761" y="connsiteY2761"/>
                    </a:cxn>
                    <a:cxn ang="0">
                      <a:pos x="connsiteX2762" y="connsiteY2762"/>
                    </a:cxn>
                    <a:cxn ang="0">
                      <a:pos x="connsiteX2763" y="connsiteY2763"/>
                    </a:cxn>
                    <a:cxn ang="0">
                      <a:pos x="connsiteX2764" y="connsiteY2764"/>
                    </a:cxn>
                    <a:cxn ang="0">
                      <a:pos x="connsiteX2765" y="connsiteY2765"/>
                    </a:cxn>
                    <a:cxn ang="0">
                      <a:pos x="connsiteX2766" y="connsiteY2766"/>
                    </a:cxn>
                    <a:cxn ang="0">
                      <a:pos x="connsiteX2767" y="connsiteY2767"/>
                    </a:cxn>
                    <a:cxn ang="0">
                      <a:pos x="connsiteX2768" y="connsiteY2768"/>
                    </a:cxn>
                    <a:cxn ang="0">
                      <a:pos x="connsiteX2769" y="connsiteY2769"/>
                    </a:cxn>
                    <a:cxn ang="0">
                      <a:pos x="connsiteX2770" y="connsiteY2770"/>
                    </a:cxn>
                    <a:cxn ang="0">
                      <a:pos x="connsiteX2771" y="connsiteY2771"/>
                    </a:cxn>
                    <a:cxn ang="0">
                      <a:pos x="connsiteX2772" y="connsiteY2772"/>
                    </a:cxn>
                    <a:cxn ang="0">
                      <a:pos x="connsiteX2773" y="connsiteY2773"/>
                    </a:cxn>
                    <a:cxn ang="0">
                      <a:pos x="connsiteX2774" y="connsiteY2774"/>
                    </a:cxn>
                    <a:cxn ang="0">
                      <a:pos x="connsiteX2775" y="connsiteY2775"/>
                    </a:cxn>
                    <a:cxn ang="0">
                      <a:pos x="connsiteX2776" y="connsiteY2776"/>
                    </a:cxn>
                    <a:cxn ang="0">
                      <a:pos x="connsiteX2777" y="connsiteY2777"/>
                    </a:cxn>
                    <a:cxn ang="0">
                      <a:pos x="connsiteX2778" y="connsiteY2778"/>
                    </a:cxn>
                    <a:cxn ang="0">
                      <a:pos x="connsiteX2779" y="connsiteY2779"/>
                    </a:cxn>
                    <a:cxn ang="0">
                      <a:pos x="connsiteX2780" y="connsiteY2780"/>
                    </a:cxn>
                    <a:cxn ang="0">
                      <a:pos x="connsiteX2781" y="connsiteY2781"/>
                    </a:cxn>
                    <a:cxn ang="0">
                      <a:pos x="connsiteX2782" y="connsiteY2782"/>
                    </a:cxn>
                    <a:cxn ang="0">
                      <a:pos x="connsiteX2783" y="connsiteY2783"/>
                    </a:cxn>
                    <a:cxn ang="0">
                      <a:pos x="connsiteX2784" y="connsiteY2784"/>
                    </a:cxn>
                    <a:cxn ang="0">
                      <a:pos x="connsiteX2785" y="connsiteY2785"/>
                    </a:cxn>
                    <a:cxn ang="0">
                      <a:pos x="connsiteX2786" y="connsiteY2786"/>
                    </a:cxn>
                    <a:cxn ang="0">
                      <a:pos x="connsiteX2787" y="connsiteY2787"/>
                    </a:cxn>
                    <a:cxn ang="0">
                      <a:pos x="connsiteX2788" y="connsiteY2788"/>
                    </a:cxn>
                    <a:cxn ang="0">
                      <a:pos x="connsiteX2789" y="connsiteY2789"/>
                    </a:cxn>
                    <a:cxn ang="0">
                      <a:pos x="connsiteX2790" y="connsiteY2790"/>
                    </a:cxn>
                    <a:cxn ang="0">
                      <a:pos x="connsiteX2791" y="connsiteY2791"/>
                    </a:cxn>
                    <a:cxn ang="0">
                      <a:pos x="connsiteX2792" y="connsiteY2792"/>
                    </a:cxn>
                    <a:cxn ang="0">
                      <a:pos x="connsiteX2793" y="connsiteY2793"/>
                    </a:cxn>
                    <a:cxn ang="0">
                      <a:pos x="connsiteX2794" y="connsiteY2794"/>
                    </a:cxn>
                    <a:cxn ang="0">
                      <a:pos x="connsiteX2795" y="connsiteY2795"/>
                    </a:cxn>
                    <a:cxn ang="0">
                      <a:pos x="connsiteX2796" y="connsiteY2796"/>
                    </a:cxn>
                    <a:cxn ang="0">
                      <a:pos x="connsiteX2797" y="connsiteY2797"/>
                    </a:cxn>
                    <a:cxn ang="0">
                      <a:pos x="connsiteX2798" y="connsiteY2798"/>
                    </a:cxn>
                    <a:cxn ang="0">
                      <a:pos x="connsiteX2799" y="connsiteY2799"/>
                    </a:cxn>
                    <a:cxn ang="0">
                      <a:pos x="connsiteX2800" y="connsiteY2800"/>
                    </a:cxn>
                    <a:cxn ang="0">
                      <a:pos x="connsiteX2801" y="connsiteY2801"/>
                    </a:cxn>
                    <a:cxn ang="0">
                      <a:pos x="connsiteX2802" y="connsiteY2802"/>
                    </a:cxn>
                    <a:cxn ang="0">
                      <a:pos x="connsiteX2803" y="connsiteY2803"/>
                    </a:cxn>
                    <a:cxn ang="0">
                      <a:pos x="connsiteX2804" y="connsiteY2804"/>
                    </a:cxn>
                    <a:cxn ang="0">
                      <a:pos x="connsiteX2805" y="connsiteY2805"/>
                    </a:cxn>
                    <a:cxn ang="0">
                      <a:pos x="connsiteX2806" y="connsiteY2806"/>
                    </a:cxn>
                    <a:cxn ang="0">
                      <a:pos x="connsiteX2807" y="connsiteY2807"/>
                    </a:cxn>
                    <a:cxn ang="0">
                      <a:pos x="connsiteX2808" y="connsiteY2808"/>
                    </a:cxn>
                    <a:cxn ang="0">
                      <a:pos x="connsiteX2809" y="connsiteY2809"/>
                    </a:cxn>
                    <a:cxn ang="0">
                      <a:pos x="connsiteX2810" y="connsiteY2810"/>
                    </a:cxn>
                    <a:cxn ang="0">
                      <a:pos x="connsiteX2811" y="connsiteY2811"/>
                    </a:cxn>
                    <a:cxn ang="0">
                      <a:pos x="connsiteX2812" y="connsiteY2812"/>
                    </a:cxn>
                    <a:cxn ang="0">
                      <a:pos x="connsiteX2813" y="connsiteY2813"/>
                    </a:cxn>
                    <a:cxn ang="0">
                      <a:pos x="connsiteX2814" y="connsiteY2814"/>
                    </a:cxn>
                    <a:cxn ang="0">
                      <a:pos x="connsiteX2815" y="connsiteY2815"/>
                    </a:cxn>
                    <a:cxn ang="0">
                      <a:pos x="connsiteX2816" y="connsiteY2816"/>
                    </a:cxn>
                    <a:cxn ang="0">
                      <a:pos x="connsiteX2817" y="connsiteY2817"/>
                    </a:cxn>
                    <a:cxn ang="0">
                      <a:pos x="connsiteX2818" y="connsiteY2818"/>
                    </a:cxn>
                    <a:cxn ang="0">
                      <a:pos x="connsiteX2819" y="connsiteY2819"/>
                    </a:cxn>
                    <a:cxn ang="0">
                      <a:pos x="connsiteX2820" y="connsiteY2820"/>
                    </a:cxn>
                    <a:cxn ang="0">
                      <a:pos x="connsiteX2821" y="connsiteY2821"/>
                    </a:cxn>
                    <a:cxn ang="0">
                      <a:pos x="connsiteX2822" y="connsiteY2822"/>
                    </a:cxn>
                    <a:cxn ang="0">
                      <a:pos x="connsiteX2823" y="connsiteY2823"/>
                    </a:cxn>
                    <a:cxn ang="0">
                      <a:pos x="connsiteX2824" y="connsiteY2824"/>
                    </a:cxn>
                    <a:cxn ang="0">
                      <a:pos x="connsiteX2825" y="connsiteY2825"/>
                    </a:cxn>
                    <a:cxn ang="0">
                      <a:pos x="connsiteX2826" y="connsiteY2826"/>
                    </a:cxn>
                    <a:cxn ang="0">
                      <a:pos x="connsiteX2827" y="connsiteY2827"/>
                    </a:cxn>
                    <a:cxn ang="0">
                      <a:pos x="connsiteX2828" y="connsiteY2828"/>
                    </a:cxn>
                    <a:cxn ang="0">
                      <a:pos x="connsiteX2829" y="connsiteY2829"/>
                    </a:cxn>
                    <a:cxn ang="0">
                      <a:pos x="connsiteX2830" y="connsiteY2830"/>
                    </a:cxn>
                    <a:cxn ang="0">
                      <a:pos x="connsiteX2831" y="connsiteY2831"/>
                    </a:cxn>
                    <a:cxn ang="0">
                      <a:pos x="connsiteX2832" y="connsiteY2832"/>
                    </a:cxn>
                    <a:cxn ang="0">
                      <a:pos x="connsiteX2833" y="connsiteY2833"/>
                    </a:cxn>
                    <a:cxn ang="0">
                      <a:pos x="connsiteX2834" y="connsiteY2834"/>
                    </a:cxn>
                    <a:cxn ang="0">
                      <a:pos x="connsiteX2835" y="connsiteY2835"/>
                    </a:cxn>
                    <a:cxn ang="0">
                      <a:pos x="connsiteX2836" y="connsiteY2836"/>
                    </a:cxn>
                    <a:cxn ang="0">
                      <a:pos x="connsiteX2837" y="connsiteY2837"/>
                    </a:cxn>
                    <a:cxn ang="0">
                      <a:pos x="connsiteX2838" y="connsiteY2838"/>
                    </a:cxn>
                    <a:cxn ang="0">
                      <a:pos x="connsiteX2839" y="connsiteY2839"/>
                    </a:cxn>
                    <a:cxn ang="0">
                      <a:pos x="connsiteX2840" y="connsiteY2840"/>
                    </a:cxn>
                    <a:cxn ang="0">
                      <a:pos x="connsiteX2841" y="connsiteY2841"/>
                    </a:cxn>
                    <a:cxn ang="0">
                      <a:pos x="connsiteX2842" y="connsiteY2842"/>
                    </a:cxn>
                    <a:cxn ang="0">
                      <a:pos x="connsiteX2843" y="connsiteY2843"/>
                    </a:cxn>
                    <a:cxn ang="0">
                      <a:pos x="connsiteX2844" y="connsiteY2844"/>
                    </a:cxn>
                    <a:cxn ang="0">
                      <a:pos x="connsiteX2845" y="connsiteY2845"/>
                    </a:cxn>
                    <a:cxn ang="0">
                      <a:pos x="connsiteX2846" y="connsiteY2846"/>
                    </a:cxn>
                    <a:cxn ang="0">
                      <a:pos x="connsiteX2847" y="connsiteY2847"/>
                    </a:cxn>
                    <a:cxn ang="0">
                      <a:pos x="connsiteX2848" y="connsiteY2848"/>
                    </a:cxn>
                    <a:cxn ang="0">
                      <a:pos x="connsiteX2849" y="connsiteY2849"/>
                    </a:cxn>
                    <a:cxn ang="0">
                      <a:pos x="connsiteX2850" y="connsiteY2850"/>
                    </a:cxn>
                    <a:cxn ang="0">
                      <a:pos x="connsiteX2851" y="connsiteY2851"/>
                    </a:cxn>
                    <a:cxn ang="0">
                      <a:pos x="connsiteX2852" y="connsiteY2852"/>
                    </a:cxn>
                    <a:cxn ang="0">
                      <a:pos x="connsiteX2853" y="connsiteY2853"/>
                    </a:cxn>
                    <a:cxn ang="0">
                      <a:pos x="connsiteX2854" y="connsiteY2854"/>
                    </a:cxn>
                    <a:cxn ang="0">
                      <a:pos x="connsiteX2855" y="connsiteY2855"/>
                    </a:cxn>
                    <a:cxn ang="0">
                      <a:pos x="connsiteX2856" y="connsiteY2856"/>
                    </a:cxn>
                    <a:cxn ang="0">
                      <a:pos x="connsiteX2857" y="connsiteY2857"/>
                    </a:cxn>
                    <a:cxn ang="0">
                      <a:pos x="connsiteX2858" y="connsiteY2858"/>
                    </a:cxn>
                    <a:cxn ang="0">
                      <a:pos x="connsiteX2859" y="connsiteY2859"/>
                    </a:cxn>
                    <a:cxn ang="0">
                      <a:pos x="connsiteX2860" y="connsiteY2860"/>
                    </a:cxn>
                    <a:cxn ang="0">
                      <a:pos x="connsiteX2861" y="connsiteY2861"/>
                    </a:cxn>
                    <a:cxn ang="0">
                      <a:pos x="connsiteX2862" y="connsiteY2862"/>
                    </a:cxn>
                    <a:cxn ang="0">
                      <a:pos x="connsiteX2863" y="connsiteY2863"/>
                    </a:cxn>
                    <a:cxn ang="0">
                      <a:pos x="connsiteX2864" y="connsiteY2864"/>
                    </a:cxn>
                    <a:cxn ang="0">
                      <a:pos x="connsiteX2865" y="connsiteY2865"/>
                    </a:cxn>
                    <a:cxn ang="0">
                      <a:pos x="connsiteX2866" y="connsiteY2866"/>
                    </a:cxn>
                    <a:cxn ang="0">
                      <a:pos x="connsiteX2867" y="connsiteY2867"/>
                    </a:cxn>
                    <a:cxn ang="0">
                      <a:pos x="connsiteX2868" y="connsiteY2868"/>
                    </a:cxn>
                    <a:cxn ang="0">
                      <a:pos x="connsiteX2869" y="connsiteY2869"/>
                    </a:cxn>
                    <a:cxn ang="0">
                      <a:pos x="connsiteX2870" y="connsiteY2870"/>
                    </a:cxn>
                    <a:cxn ang="0">
                      <a:pos x="connsiteX2871" y="connsiteY2871"/>
                    </a:cxn>
                    <a:cxn ang="0">
                      <a:pos x="connsiteX2872" y="connsiteY2872"/>
                    </a:cxn>
                    <a:cxn ang="0">
                      <a:pos x="connsiteX2873" y="connsiteY2873"/>
                    </a:cxn>
                    <a:cxn ang="0">
                      <a:pos x="connsiteX2874" y="connsiteY2874"/>
                    </a:cxn>
                    <a:cxn ang="0">
                      <a:pos x="connsiteX2875" y="connsiteY2875"/>
                    </a:cxn>
                    <a:cxn ang="0">
                      <a:pos x="connsiteX2876" y="connsiteY2876"/>
                    </a:cxn>
                    <a:cxn ang="0">
                      <a:pos x="connsiteX2877" y="connsiteY2877"/>
                    </a:cxn>
                    <a:cxn ang="0">
                      <a:pos x="connsiteX2878" y="connsiteY2878"/>
                    </a:cxn>
                    <a:cxn ang="0">
                      <a:pos x="connsiteX2879" y="connsiteY2879"/>
                    </a:cxn>
                    <a:cxn ang="0">
                      <a:pos x="connsiteX2880" y="connsiteY2880"/>
                    </a:cxn>
                    <a:cxn ang="0">
                      <a:pos x="connsiteX2881" y="connsiteY2881"/>
                    </a:cxn>
                    <a:cxn ang="0">
                      <a:pos x="connsiteX2882" y="connsiteY2882"/>
                    </a:cxn>
                    <a:cxn ang="0">
                      <a:pos x="connsiteX2883" y="connsiteY2883"/>
                    </a:cxn>
                    <a:cxn ang="0">
                      <a:pos x="connsiteX2884" y="connsiteY2884"/>
                    </a:cxn>
                    <a:cxn ang="0">
                      <a:pos x="connsiteX2885" y="connsiteY2885"/>
                    </a:cxn>
                  </a:cxnLst>
                  <a:rect l="l" t="t" r="r" b="b"/>
                  <a:pathLst>
                    <a:path w="420622" h="429577">
                      <a:moveTo>
                        <a:pt x="210502" y="0"/>
                      </a:moveTo>
                      <a:cubicBezTo>
                        <a:pt x="202882" y="0"/>
                        <a:pt x="195263" y="0"/>
                        <a:pt x="188595" y="953"/>
                      </a:cubicBezTo>
                      <a:cubicBezTo>
                        <a:pt x="188595" y="953"/>
                        <a:pt x="188595" y="953"/>
                        <a:pt x="188595" y="953"/>
                      </a:cubicBezTo>
                      <a:cubicBezTo>
                        <a:pt x="188595" y="953"/>
                        <a:pt x="188595" y="953"/>
                        <a:pt x="189548" y="953"/>
                      </a:cubicBezTo>
                      <a:cubicBezTo>
                        <a:pt x="189548" y="953"/>
                        <a:pt x="188595" y="953"/>
                        <a:pt x="188595" y="953"/>
                      </a:cubicBezTo>
                      <a:cubicBezTo>
                        <a:pt x="189548" y="953"/>
                        <a:pt x="190500" y="953"/>
                        <a:pt x="191452" y="953"/>
                      </a:cubicBezTo>
                      <a:lnTo>
                        <a:pt x="191452" y="953"/>
                      </a:lnTo>
                      <a:lnTo>
                        <a:pt x="191452" y="953"/>
                      </a:lnTo>
                      <a:lnTo>
                        <a:pt x="191452" y="953"/>
                      </a:lnTo>
                      <a:cubicBezTo>
                        <a:pt x="191452" y="953"/>
                        <a:pt x="191452" y="953"/>
                        <a:pt x="191452" y="953"/>
                      </a:cubicBezTo>
                      <a:lnTo>
                        <a:pt x="191452" y="953"/>
                      </a:lnTo>
                      <a:lnTo>
                        <a:pt x="191452" y="953"/>
                      </a:lnTo>
                      <a:cubicBezTo>
                        <a:pt x="191452" y="953"/>
                        <a:pt x="191452" y="953"/>
                        <a:pt x="191452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lnTo>
                        <a:pt x="192405" y="953"/>
                      </a:ln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lnTo>
                        <a:pt x="192405" y="953"/>
                      </a:lnTo>
                      <a:cubicBezTo>
                        <a:pt x="192405" y="953"/>
                        <a:pt x="192405" y="953"/>
                        <a:pt x="192405" y="953"/>
                      </a:cubicBezTo>
                      <a:lnTo>
                        <a:pt x="192405" y="953"/>
                      </a:ln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2405" y="953"/>
                        <a:pt x="192405" y="953"/>
                      </a:cubicBezTo>
                      <a:cubicBezTo>
                        <a:pt x="192405" y="953"/>
                        <a:pt x="191452" y="953"/>
                        <a:pt x="191452" y="953"/>
                      </a:cubicBezTo>
                      <a:cubicBezTo>
                        <a:pt x="193357" y="953"/>
                        <a:pt x="193357" y="953"/>
                        <a:pt x="194310" y="953"/>
                      </a:cubicBezTo>
                      <a:cubicBezTo>
                        <a:pt x="194310" y="953"/>
                        <a:pt x="193357" y="953"/>
                        <a:pt x="193357" y="953"/>
                      </a:cubicBezTo>
                      <a:cubicBezTo>
                        <a:pt x="193357" y="953"/>
                        <a:pt x="193357" y="953"/>
                        <a:pt x="193357" y="953"/>
                      </a:cubicBezTo>
                      <a:lnTo>
                        <a:pt x="193357" y="953"/>
                      </a:lnTo>
                      <a:lnTo>
                        <a:pt x="193357" y="953"/>
                      </a:lnTo>
                      <a:cubicBezTo>
                        <a:pt x="193357" y="953"/>
                        <a:pt x="193357" y="953"/>
                        <a:pt x="193357" y="953"/>
                      </a:cubicBezTo>
                      <a:lnTo>
                        <a:pt x="193357" y="953"/>
                      </a:lnTo>
                      <a:cubicBezTo>
                        <a:pt x="193357" y="953"/>
                        <a:pt x="193357" y="953"/>
                        <a:pt x="193357" y="953"/>
                      </a:cubicBezTo>
                      <a:lnTo>
                        <a:pt x="193357" y="953"/>
                      </a:lnTo>
                      <a:cubicBezTo>
                        <a:pt x="193357" y="953"/>
                        <a:pt x="193357" y="953"/>
                        <a:pt x="193357" y="953"/>
                      </a:cubicBezTo>
                      <a:cubicBezTo>
                        <a:pt x="193357" y="953"/>
                        <a:pt x="194310" y="953"/>
                        <a:pt x="194310" y="953"/>
                      </a:cubicBezTo>
                      <a:cubicBezTo>
                        <a:pt x="194310" y="953"/>
                        <a:pt x="195263" y="953"/>
                        <a:pt x="195263" y="953"/>
                      </a:cubicBezTo>
                      <a:cubicBezTo>
                        <a:pt x="195263" y="953"/>
                        <a:pt x="194310" y="953"/>
                        <a:pt x="194310" y="953"/>
                      </a:cubicBezTo>
                      <a:lnTo>
                        <a:pt x="194310" y="953"/>
                      </a:lnTo>
                      <a:cubicBezTo>
                        <a:pt x="194310" y="953"/>
                        <a:pt x="193357" y="953"/>
                        <a:pt x="193357" y="953"/>
                      </a:cubicBezTo>
                      <a:lnTo>
                        <a:pt x="193357" y="953"/>
                      </a:lnTo>
                      <a:lnTo>
                        <a:pt x="193357" y="953"/>
                      </a:lnTo>
                      <a:cubicBezTo>
                        <a:pt x="192405" y="953"/>
                        <a:pt x="192405" y="953"/>
                        <a:pt x="191452" y="953"/>
                      </a:cubicBezTo>
                      <a:cubicBezTo>
                        <a:pt x="193357" y="953"/>
                        <a:pt x="193357" y="953"/>
                        <a:pt x="193357" y="953"/>
                      </a:cubicBezTo>
                      <a:cubicBezTo>
                        <a:pt x="193357" y="953"/>
                        <a:pt x="193357" y="953"/>
                        <a:pt x="193357" y="953"/>
                      </a:cubicBezTo>
                      <a:cubicBezTo>
                        <a:pt x="186690" y="0"/>
                        <a:pt x="182880" y="953"/>
                        <a:pt x="182880" y="1905"/>
                      </a:cubicBezTo>
                      <a:cubicBezTo>
                        <a:pt x="182880" y="1905"/>
                        <a:pt x="176213" y="2857"/>
                        <a:pt x="176213" y="2857"/>
                      </a:cubicBezTo>
                      <a:cubicBezTo>
                        <a:pt x="174307" y="2857"/>
                        <a:pt x="174307" y="2857"/>
                        <a:pt x="169545" y="3810"/>
                      </a:cubicBezTo>
                      <a:cubicBezTo>
                        <a:pt x="169545" y="3810"/>
                        <a:pt x="170498" y="3810"/>
                        <a:pt x="170498" y="3810"/>
                      </a:cubicBezTo>
                      <a:lnTo>
                        <a:pt x="170498" y="3810"/>
                      </a:lnTo>
                      <a:cubicBezTo>
                        <a:pt x="171450" y="3810"/>
                        <a:pt x="171450" y="3810"/>
                        <a:pt x="172402" y="3810"/>
                      </a:cubicBezTo>
                      <a:lnTo>
                        <a:pt x="172402" y="3810"/>
                      </a:lnTo>
                      <a:cubicBezTo>
                        <a:pt x="174307" y="3810"/>
                        <a:pt x="176213" y="3810"/>
                        <a:pt x="178118" y="3810"/>
                      </a:cubicBezTo>
                      <a:cubicBezTo>
                        <a:pt x="177165" y="3810"/>
                        <a:pt x="174307" y="3810"/>
                        <a:pt x="174307" y="3810"/>
                      </a:cubicBezTo>
                      <a:cubicBezTo>
                        <a:pt x="174307" y="3810"/>
                        <a:pt x="172402" y="3810"/>
                        <a:pt x="171450" y="3810"/>
                      </a:cubicBezTo>
                      <a:cubicBezTo>
                        <a:pt x="172402" y="3810"/>
                        <a:pt x="172402" y="3810"/>
                        <a:pt x="173355" y="3810"/>
                      </a:cubicBezTo>
                      <a:cubicBezTo>
                        <a:pt x="172402" y="3810"/>
                        <a:pt x="172402" y="3810"/>
                        <a:pt x="171450" y="3810"/>
                      </a:cubicBezTo>
                      <a:cubicBezTo>
                        <a:pt x="173355" y="3810"/>
                        <a:pt x="175260" y="3810"/>
                        <a:pt x="176213" y="3810"/>
                      </a:cubicBezTo>
                      <a:lnTo>
                        <a:pt x="176213" y="3810"/>
                      </a:lnTo>
                      <a:cubicBezTo>
                        <a:pt x="177165" y="3810"/>
                        <a:pt x="178118" y="3810"/>
                        <a:pt x="180023" y="3810"/>
                      </a:cubicBezTo>
                      <a:cubicBezTo>
                        <a:pt x="180023" y="3810"/>
                        <a:pt x="180023" y="3810"/>
                        <a:pt x="180023" y="3810"/>
                      </a:cubicBezTo>
                      <a:lnTo>
                        <a:pt x="180023" y="3810"/>
                      </a:lnTo>
                      <a:cubicBezTo>
                        <a:pt x="174307" y="3810"/>
                        <a:pt x="172402" y="3810"/>
                        <a:pt x="171450" y="4763"/>
                      </a:cubicBezTo>
                      <a:cubicBezTo>
                        <a:pt x="176213" y="4763"/>
                        <a:pt x="176213" y="4763"/>
                        <a:pt x="176213" y="4763"/>
                      </a:cubicBezTo>
                      <a:cubicBezTo>
                        <a:pt x="176213" y="4763"/>
                        <a:pt x="176213" y="4763"/>
                        <a:pt x="175260" y="4763"/>
                      </a:cubicBezTo>
                      <a:cubicBezTo>
                        <a:pt x="175260" y="4763"/>
                        <a:pt x="175260" y="4763"/>
                        <a:pt x="175260" y="4763"/>
                      </a:cubicBezTo>
                      <a:cubicBezTo>
                        <a:pt x="175260" y="4763"/>
                        <a:pt x="175260" y="4763"/>
                        <a:pt x="175260" y="4763"/>
                      </a:cubicBezTo>
                      <a:cubicBezTo>
                        <a:pt x="175260" y="4763"/>
                        <a:pt x="175260" y="4763"/>
                        <a:pt x="175260" y="4763"/>
                      </a:cubicBezTo>
                      <a:cubicBezTo>
                        <a:pt x="175260" y="4763"/>
                        <a:pt x="175260" y="4763"/>
                        <a:pt x="175260" y="4763"/>
                      </a:cubicBezTo>
                      <a:cubicBezTo>
                        <a:pt x="175260" y="4763"/>
                        <a:pt x="175260" y="4763"/>
                        <a:pt x="175260" y="4763"/>
                      </a:cubicBezTo>
                      <a:cubicBezTo>
                        <a:pt x="175260" y="4763"/>
                        <a:pt x="175260" y="4763"/>
                        <a:pt x="175260" y="4763"/>
                      </a:cubicBezTo>
                      <a:cubicBezTo>
                        <a:pt x="175260" y="4763"/>
                        <a:pt x="175260" y="4763"/>
                        <a:pt x="175260" y="4763"/>
                      </a:cubicBezTo>
                      <a:cubicBezTo>
                        <a:pt x="175260" y="4763"/>
                        <a:pt x="175260" y="4763"/>
                        <a:pt x="175260" y="4763"/>
                      </a:cubicBezTo>
                      <a:cubicBezTo>
                        <a:pt x="172402" y="4763"/>
                        <a:pt x="172402" y="4763"/>
                        <a:pt x="171450" y="4763"/>
                      </a:cubicBezTo>
                      <a:cubicBezTo>
                        <a:pt x="171450" y="4763"/>
                        <a:pt x="171450" y="4763"/>
                        <a:pt x="171450" y="4763"/>
                      </a:cubicBezTo>
                      <a:cubicBezTo>
                        <a:pt x="171450" y="4763"/>
                        <a:pt x="171450" y="4763"/>
                        <a:pt x="171450" y="4763"/>
                      </a:cubicBezTo>
                      <a:cubicBezTo>
                        <a:pt x="171450" y="4763"/>
                        <a:pt x="172402" y="4763"/>
                        <a:pt x="172402" y="4763"/>
                      </a:cubicBezTo>
                      <a:cubicBezTo>
                        <a:pt x="174307" y="4763"/>
                        <a:pt x="174307" y="4763"/>
                        <a:pt x="174307" y="4763"/>
                      </a:cubicBezTo>
                      <a:cubicBezTo>
                        <a:pt x="172402" y="4763"/>
                        <a:pt x="170498" y="5715"/>
                        <a:pt x="169545" y="5715"/>
                      </a:cubicBezTo>
                      <a:lnTo>
                        <a:pt x="169545" y="5715"/>
                      </a:lnTo>
                      <a:cubicBezTo>
                        <a:pt x="169545" y="5715"/>
                        <a:pt x="160020" y="7620"/>
                        <a:pt x="159068" y="7620"/>
                      </a:cubicBezTo>
                      <a:cubicBezTo>
                        <a:pt x="159068" y="7620"/>
                        <a:pt x="158115" y="7620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lnTo>
                        <a:pt x="158115" y="8572"/>
                      </a:ln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8115" y="8572"/>
                        <a:pt x="158115" y="8572"/>
                      </a:cubicBezTo>
                      <a:lnTo>
                        <a:pt x="158115" y="8572"/>
                      </a:lnTo>
                      <a:cubicBezTo>
                        <a:pt x="158115" y="8572"/>
                        <a:pt x="158115" y="8572"/>
                        <a:pt x="158115" y="8572"/>
                      </a:cubicBezTo>
                      <a:cubicBezTo>
                        <a:pt x="158115" y="8572"/>
                        <a:pt x="154305" y="9525"/>
                        <a:pt x="152400" y="9525"/>
                      </a:cubicBezTo>
                      <a:lnTo>
                        <a:pt x="151448" y="9525"/>
                      </a:lnTo>
                      <a:cubicBezTo>
                        <a:pt x="149543" y="9525"/>
                        <a:pt x="149543" y="9525"/>
                        <a:pt x="149543" y="10478"/>
                      </a:cubicBezTo>
                      <a:cubicBezTo>
                        <a:pt x="153352" y="9525"/>
                        <a:pt x="158115" y="9525"/>
                        <a:pt x="161925" y="7620"/>
                      </a:cubicBezTo>
                      <a:cubicBezTo>
                        <a:pt x="161925" y="7620"/>
                        <a:pt x="160973" y="7620"/>
                        <a:pt x="160973" y="7620"/>
                      </a:cubicBezTo>
                      <a:cubicBezTo>
                        <a:pt x="160973" y="7620"/>
                        <a:pt x="160020" y="7620"/>
                        <a:pt x="160020" y="7620"/>
                      </a:cubicBezTo>
                      <a:cubicBezTo>
                        <a:pt x="160020" y="7620"/>
                        <a:pt x="161925" y="7620"/>
                        <a:pt x="163830" y="7620"/>
                      </a:cubicBezTo>
                      <a:cubicBezTo>
                        <a:pt x="161925" y="7620"/>
                        <a:pt x="160020" y="8572"/>
                        <a:pt x="159068" y="8572"/>
                      </a:cubicBezTo>
                      <a:cubicBezTo>
                        <a:pt x="157163" y="8572"/>
                        <a:pt x="157163" y="8572"/>
                        <a:pt x="156210" y="9525"/>
                      </a:cubicBezTo>
                      <a:cubicBezTo>
                        <a:pt x="156210" y="9525"/>
                        <a:pt x="156210" y="9525"/>
                        <a:pt x="156210" y="9525"/>
                      </a:cubicBezTo>
                      <a:cubicBezTo>
                        <a:pt x="155257" y="9525"/>
                        <a:pt x="154305" y="10478"/>
                        <a:pt x="152400" y="11430"/>
                      </a:cubicBezTo>
                      <a:cubicBezTo>
                        <a:pt x="152400" y="11430"/>
                        <a:pt x="152400" y="11430"/>
                        <a:pt x="153352" y="11430"/>
                      </a:cubicBezTo>
                      <a:cubicBezTo>
                        <a:pt x="154305" y="11430"/>
                        <a:pt x="154305" y="11430"/>
                        <a:pt x="155257" y="10478"/>
                      </a:cubicBezTo>
                      <a:cubicBezTo>
                        <a:pt x="154305" y="10478"/>
                        <a:pt x="154305" y="11430"/>
                        <a:pt x="153352" y="11430"/>
                      </a:cubicBezTo>
                      <a:cubicBezTo>
                        <a:pt x="153352" y="11430"/>
                        <a:pt x="153352" y="11430"/>
                        <a:pt x="153352" y="11430"/>
                      </a:cubicBezTo>
                      <a:lnTo>
                        <a:pt x="153352" y="11430"/>
                      </a:lnTo>
                      <a:lnTo>
                        <a:pt x="153352" y="11430"/>
                      </a:lnTo>
                      <a:cubicBezTo>
                        <a:pt x="153352" y="11430"/>
                        <a:pt x="153352" y="11430"/>
                        <a:pt x="153352" y="11430"/>
                      </a:cubicBezTo>
                      <a:cubicBezTo>
                        <a:pt x="155257" y="11430"/>
                        <a:pt x="158115" y="10478"/>
                        <a:pt x="160020" y="9525"/>
                      </a:cubicBezTo>
                      <a:cubicBezTo>
                        <a:pt x="156210" y="13335"/>
                        <a:pt x="156210" y="13335"/>
                        <a:pt x="156210" y="13335"/>
                      </a:cubicBezTo>
                      <a:cubicBezTo>
                        <a:pt x="154305" y="14288"/>
                        <a:pt x="151448" y="14288"/>
                        <a:pt x="149543" y="15240"/>
                      </a:cubicBezTo>
                      <a:cubicBezTo>
                        <a:pt x="149543" y="15240"/>
                        <a:pt x="150495" y="15240"/>
                        <a:pt x="150495" y="15240"/>
                      </a:cubicBezTo>
                      <a:lnTo>
                        <a:pt x="150495" y="15240"/>
                      </a:lnTo>
                      <a:cubicBezTo>
                        <a:pt x="150495" y="15240"/>
                        <a:pt x="150495" y="15240"/>
                        <a:pt x="151448" y="15240"/>
                      </a:cubicBezTo>
                      <a:cubicBezTo>
                        <a:pt x="151448" y="15240"/>
                        <a:pt x="152400" y="15240"/>
                        <a:pt x="152400" y="15240"/>
                      </a:cubicBezTo>
                      <a:lnTo>
                        <a:pt x="152400" y="15240"/>
                      </a:lnTo>
                      <a:cubicBezTo>
                        <a:pt x="152400" y="15240"/>
                        <a:pt x="152400" y="15240"/>
                        <a:pt x="153352" y="15240"/>
                      </a:cubicBezTo>
                      <a:cubicBezTo>
                        <a:pt x="155257" y="15240"/>
                        <a:pt x="156210" y="15240"/>
                        <a:pt x="158115" y="14288"/>
                      </a:cubicBezTo>
                      <a:lnTo>
                        <a:pt x="158115" y="14288"/>
                      </a:lnTo>
                      <a:cubicBezTo>
                        <a:pt x="159068" y="14288"/>
                        <a:pt x="160020" y="14288"/>
                        <a:pt x="160020" y="14288"/>
                      </a:cubicBezTo>
                      <a:cubicBezTo>
                        <a:pt x="160020" y="14288"/>
                        <a:pt x="160973" y="14288"/>
                        <a:pt x="160973" y="14288"/>
                      </a:cubicBezTo>
                      <a:cubicBezTo>
                        <a:pt x="160973" y="14288"/>
                        <a:pt x="160020" y="14288"/>
                        <a:pt x="160020" y="14288"/>
                      </a:cubicBezTo>
                      <a:cubicBezTo>
                        <a:pt x="160020" y="14288"/>
                        <a:pt x="160973" y="14288"/>
                        <a:pt x="161925" y="14288"/>
                      </a:cubicBezTo>
                      <a:lnTo>
                        <a:pt x="161925" y="14288"/>
                      </a:lnTo>
                      <a:cubicBezTo>
                        <a:pt x="163830" y="14288"/>
                        <a:pt x="163830" y="14288"/>
                        <a:pt x="164782" y="14288"/>
                      </a:cubicBezTo>
                      <a:lnTo>
                        <a:pt x="164782" y="14288"/>
                      </a:lnTo>
                      <a:lnTo>
                        <a:pt x="164782" y="14288"/>
                      </a:lnTo>
                      <a:cubicBezTo>
                        <a:pt x="168593" y="13335"/>
                        <a:pt x="171450" y="12382"/>
                        <a:pt x="175260" y="12382"/>
                      </a:cubicBezTo>
                      <a:cubicBezTo>
                        <a:pt x="176213" y="12382"/>
                        <a:pt x="177165" y="12382"/>
                        <a:pt x="178118" y="12382"/>
                      </a:cubicBezTo>
                      <a:cubicBezTo>
                        <a:pt x="178118" y="12382"/>
                        <a:pt x="178118" y="12382"/>
                        <a:pt x="179070" y="12382"/>
                      </a:cubicBezTo>
                      <a:cubicBezTo>
                        <a:pt x="185738" y="11430"/>
                        <a:pt x="187643" y="11430"/>
                        <a:pt x="188595" y="11430"/>
                      </a:cubicBezTo>
                      <a:cubicBezTo>
                        <a:pt x="187643" y="11430"/>
                        <a:pt x="187643" y="11430"/>
                        <a:pt x="186690" y="11430"/>
                      </a:cubicBezTo>
                      <a:lnTo>
                        <a:pt x="186690" y="11430"/>
                      </a:lnTo>
                      <a:cubicBezTo>
                        <a:pt x="184785" y="11430"/>
                        <a:pt x="182880" y="11430"/>
                        <a:pt x="180023" y="12382"/>
                      </a:cubicBezTo>
                      <a:cubicBezTo>
                        <a:pt x="180023" y="12382"/>
                        <a:pt x="180023" y="12382"/>
                        <a:pt x="180023" y="12382"/>
                      </a:cubicBezTo>
                      <a:cubicBezTo>
                        <a:pt x="180023" y="12382"/>
                        <a:pt x="180023" y="12382"/>
                        <a:pt x="180023" y="12382"/>
                      </a:cubicBezTo>
                      <a:cubicBezTo>
                        <a:pt x="180023" y="12382"/>
                        <a:pt x="180023" y="12382"/>
                        <a:pt x="180023" y="12382"/>
                      </a:cubicBezTo>
                      <a:lnTo>
                        <a:pt x="180023" y="12382"/>
                      </a:lnTo>
                      <a:lnTo>
                        <a:pt x="180023" y="12382"/>
                      </a:lnTo>
                      <a:cubicBezTo>
                        <a:pt x="180023" y="12382"/>
                        <a:pt x="180023" y="12382"/>
                        <a:pt x="180023" y="12382"/>
                      </a:cubicBezTo>
                      <a:cubicBezTo>
                        <a:pt x="180023" y="12382"/>
                        <a:pt x="180023" y="12382"/>
                        <a:pt x="180023" y="12382"/>
                      </a:cubicBezTo>
                      <a:cubicBezTo>
                        <a:pt x="180023" y="12382"/>
                        <a:pt x="180023" y="12382"/>
                        <a:pt x="180023" y="12382"/>
                      </a:cubicBezTo>
                      <a:cubicBezTo>
                        <a:pt x="180023" y="12382"/>
                        <a:pt x="176213" y="13335"/>
                        <a:pt x="173355" y="13335"/>
                      </a:cubicBezTo>
                      <a:lnTo>
                        <a:pt x="173355" y="13335"/>
                      </a:lnTo>
                      <a:lnTo>
                        <a:pt x="173355" y="13335"/>
                      </a:lnTo>
                      <a:cubicBezTo>
                        <a:pt x="173355" y="13335"/>
                        <a:pt x="173355" y="13335"/>
                        <a:pt x="173355" y="13335"/>
                      </a:cubicBezTo>
                      <a:lnTo>
                        <a:pt x="173355" y="13335"/>
                      </a:lnTo>
                      <a:lnTo>
                        <a:pt x="173355" y="13335"/>
                      </a:lnTo>
                      <a:lnTo>
                        <a:pt x="173355" y="13335"/>
                      </a:lnTo>
                      <a:lnTo>
                        <a:pt x="173355" y="13335"/>
                      </a:lnTo>
                      <a:lnTo>
                        <a:pt x="173355" y="13335"/>
                      </a:lnTo>
                      <a:lnTo>
                        <a:pt x="173355" y="13335"/>
                      </a:lnTo>
                      <a:cubicBezTo>
                        <a:pt x="173355" y="13335"/>
                        <a:pt x="173355" y="13335"/>
                        <a:pt x="173355" y="13335"/>
                      </a:cubicBezTo>
                      <a:cubicBezTo>
                        <a:pt x="173355" y="13335"/>
                        <a:pt x="171450" y="13335"/>
                        <a:pt x="169545" y="13335"/>
                      </a:cubicBezTo>
                      <a:cubicBezTo>
                        <a:pt x="167640" y="14288"/>
                        <a:pt x="167640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lnTo>
                        <a:pt x="165735" y="14288"/>
                      </a:ln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lnTo>
                        <a:pt x="165735" y="14288"/>
                      </a:lnTo>
                      <a:cubicBezTo>
                        <a:pt x="165735" y="14288"/>
                        <a:pt x="165735" y="14288"/>
                        <a:pt x="164782" y="14288"/>
                      </a:cubicBezTo>
                      <a:cubicBezTo>
                        <a:pt x="163830" y="14288"/>
                        <a:pt x="160020" y="15240"/>
                        <a:pt x="158115" y="16192"/>
                      </a:cubicBezTo>
                      <a:cubicBezTo>
                        <a:pt x="164782" y="15240"/>
                        <a:pt x="164782" y="15240"/>
                        <a:pt x="164782" y="15240"/>
                      </a:cubicBezTo>
                      <a:cubicBezTo>
                        <a:pt x="161925" y="16192"/>
                        <a:pt x="160020" y="17145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7163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1448" y="18097"/>
                        <a:pt x="151448" y="18097"/>
                        <a:pt x="150495" y="19050"/>
                      </a:cubicBezTo>
                      <a:lnTo>
                        <a:pt x="150495" y="19050"/>
                      </a:lnTo>
                      <a:lnTo>
                        <a:pt x="150495" y="19050"/>
                      </a:lnTo>
                      <a:lnTo>
                        <a:pt x="150495" y="19050"/>
                      </a:lnTo>
                      <a:cubicBezTo>
                        <a:pt x="150495" y="19050"/>
                        <a:pt x="150495" y="19050"/>
                        <a:pt x="150495" y="19050"/>
                      </a:cubicBezTo>
                      <a:lnTo>
                        <a:pt x="150495" y="19050"/>
                      </a:lnTo>
                      <a:lnTo>
                        <a:pt x="150495" y="19050"/>
                      </a:lnTo>
                      <a:cubicBezTo>
                        <a:pt x="152400" y="18097"/>
                        <a:pt x="155257" y="18097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7163" y="17145"/>
                        <a:pt x="157163" y="17145"/>
                        <a:pt x="157163" y="17145"/>
                      </a:cubicBezTo>
                      <a:cubicBezTo>
                        <a:pt x="159068" y="16192"/>
                        <a:pt x="159068" y="16192"/>
                        <a:pt x="160020" y="16192"/>
                      </a:cubicBezTo>
                      <a:cubicBezTo>
                        <a:pt x="161925" y="16192"/>
                        <a:pt x="161925" y="16192"/>
                        <a:pt x="161925" y="15240"/>
                      </a:cubicBezTo>
                      <a:cubicBezTo>
                        <a:pt x="162877" y="15240"/>
                        <a:pt x="164782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lnTo>
                        <a:pt x="165735" y="14288"/>
                      </a:ln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lnTo>
                        <a:pt x="165735" y="14288"/>
                      </a:ln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6688" y="14288"/>
                      </a:cubicBezTo>
                      <a:cubicBezTo>
                        <a:pt x="167640" y="14288"/>
                        <a:pt x="167640" y="14288"/>
                        <a:pt x="168593" y="14288"/>
                      </a:cubicBezTo>
                      <a:cubicBezTo>
                        <a:pt x="167640" y="14288"/>
                        <a:pt x="166688" y="14288"/>
                        <a:pt x="166688" y="15240"/>
                      </a:cubicBezTo>
                      <a:cubicBezTo>
                        <a:pt x="166688" y="15240"/>
                        <a:pt x="145732" y="21907"/>
                        <a:pt x="142875" y="21907"/>
                      </a:cubicBezTo>
                      <a:cubicBezTo>
                        <a:pt x="142875" y="21907"/>
                        <a:pt x="143827" y="21907"/>
                        <a:pt x="143827" y="21907"/>
                      </a:cubicBezTo>
                      <a:cubicBezTo>
                        <a:pt x="141923" y="22860"/>
                        <a:pt x="141923" y="22860"/>
                        <a:pt x="140970" y="22860"/>
                      </a:cubicBezTo>
                      <a:cubicBezTo>
                        <a:pt x="140970" y="22860"/>
                        <a:pt x="140970" y="22860"/>
                        <a:pt x="141923" y="22860"/>
                      </a:cubicBezTo>
                      <a:cubicBezTo>
                        <a:pt x="141923" y="22860"/>
                        <a:pt x="140970" y="22860"/>
                        <a:pt x="140970" y="22860"/>
                      </a:cubicBezTo>
                      <a:cubicBezTo>
                        <a:pt x="141923" y="22860"/>
                        <a:pt x="141923" y="21907"/>
                        <a:pt x="142875" y="21907"/>
                      </a:cubicBezTo>
                      <a:cubicBezTo>
                        <a:pt x="137160" y="23813"/>
                        <a:pt x="137160" y="23813"/>
                        <a:pt x="136207" y="23813"/>
                      </a:cubicBezTo>
                      <a:cubicBezTo>
                        <a:pt x="138113" y="22860"/>
                        <a:pt x="138113" y="22860"/>
                        <a:pt x="139065" y="21907"/>
                      </a:cubicBezTo>
                      <a:cubicBezTo>
                        <a:pt x="134302" y="23813"/>
                        <a:pt x="129540" y="26670"/>
                        <a:pt x="123825" y="27622"/>
                      </a:cubicBezTo>
                      <a:cubicBezTo>
                        <a:pt x="125730" y="26670"/>
                        <a:pt x="126682" y="25717"/>
                        <a:pt x="126682" y="25717"/>
                      </a:cubicBezTo>
                      <a:cubicBezTo>
                        <a:pt x="92393" y="42863"/>
                        <a:pt x="92393" y="42863"/>
                        <a:pt x="90488" y="44767"/>
                      </a:cubicBezTo>
                      <a:cubicBezTo>
                        <a:pt x="85725" y="48578"/>
                        <a:pt x="83820" y="53340"/>
                        <a:pt x="80010" y="57150"/>
                      </a:cubicBezTo>
                      <a:cubicBezTo>
                        <a:pt x="69533" y="66675"/>
                        <a:pt x="68580" y="66675"/>
                        <a:pt x="67627" y="69532"/>
                      </a:cubicBezTo>
                      <a:cubicBezTo>
                        <a:pt x="67627" y="69532"/>
                        <a:pt x="67627" y="69532"/>
                        <a:pt x="67627" y="69532"/>
                      </a:cubicBezTo>
                      <a:cubicBezTo>
                        <a:pt x="67627" y="69532"/>
                        <a:pt x="68580" y="69532"/>
                        <a:pt x="68580" y="68580"/>
                      </a:cubicBezTo>
                      <a:cubicBezTo>
                        <a:pt x="68580" y="68580"/>
                        <a:pt x="68580" y="68580"/>
                        <a:pt x="67627" y="69532"/>
                      </a:cubicBezTo>
                      <a:cubicBezTo>
                        <a:pt x="67627" y="69532"/>
                        <a:pt x="67627" y="69532"/>
                        <a:pt x="67627" y="69532"/>
                      </a:cubicBezTo>
                      <a:cubicBezTo>
                        <a:pt x="67627" y="69532"/>
                        <a:pt x="67627" y="69532"/>
                        <a:pt x="67627" y="69532"/>
                      </a:cubicBezTo>
                      <a:cubicBezTo>
                        <a:pt x="67627" y="69532"/>
                        <a:pt x="67627" y="69532"/>
                        <a:pt x="67627" y="69532"/>
                      </a:cubicBezTo>
                      <a:cubicBezTo>
                        <a:pt x="67627" y="69532"/>
                        <a:pt x="67627" y="69532"/>
                        <a:pt x="67627" y="69532"/>
                      </a:cubicBezTo>
                      <a:cubicBezTo>
                        <a:pt x="71438" y="66675"/>
                        <a:pt x="75248" y="63817"/>
                        <a:pt x="78105" y="60007"/>
                      </a:cubicBezTo>
                      <a:cubicBezTo>
                        <a:pt x="78105" y="60007"/>
                        <a:pt x="79058" y="59055"/>
                        <a:pt x="79058" y="59055"/>
                      </a:cubicBezTo>
                      <a:cubicBezTo>
                        <a:pt x="79058" y="59055"/>
                        <a:pt x="79058" y="59055"/>
                        <a:pt x="79058" y="59055"/>
                      </a:cubicBezTo>
                      <a:cubicBezTo>
                        <a:pt x="79058" y="59055"/>
                        <a:pt x="79058" y="59055"/>
                        <a:pt x="80010" y="59055"/>
                      </a:cubicBezTo>
                      <a:lnTo>
                        <a:pt x="80010" y="59055"/>
                      </a:lnTo>
                      <a:cubicBezTo>
                        <a:pt x="88583" y="56197"/>
                        <a:pt x="93345" y="48578"/>
                        <a:pt x="101918" y="44767"/>
                      </a:cubicBezTo>
                      <a:cubicBezTo>
                        <a:pt x="101918" y="44767"/>
                        <a:pt x="101918" y="44767"/>
                        <a:pt x="101918" y="44767"/>
                      </a:cubicBezTo>
                      <a:cubicBezTo>
                        <a:pt x="103823" y="43815"/>
                        <a:pt x="103823" y="43815"/>
                        <a:pt x="103823" y="42863"/>
                      </a:cubicBezTo>
                      <a:cubicBezTo>
                        <a:pt x="103823" y="42863"/>
                        <a:pt x="103823" y="42863"/>
                        <a:pt x="103823" y="42863"/>
                      </a:cubicBezTo>
                      <a:cubicBezTo>
                        <a:pt x="108585" y="40005"/>
                        <a:pt x="113348" y="36195"/>
                        <a:pt x="119063" y="34290"/>
                      </a:cubicBezTo>
                      <a:cubicBezTo>
                        <a:pt x="119063" y="35242"/>
                        <a:pt x="118110" y="35242"/>
                        <a:pt x="117157" y="36195"/>
                      </a:cubicBezTo>
                      <a:cubicBezTo>
                        <a:pt x="118110" y="36195"/>
                        <a:pt x="118110" y="36195"/>
                        <a:pt x="118110" y="36195"/>
                      </a:cubicBezTo>
                      <a:cubicBezTo>
                        <a:pt x="111443" y="41910"/>
                        <a:pt x="111443" y="41910"/>
                        <a:pt x="111443" y="41910"/>
                      </a:cubicBezTo>
                      <a:cubicBezTo>
                        <a:pt x="111443" y="41910"/>
                        <a:pt x="112395" y="41910"/>
                        <a:pt x="112395" y="41910"/>
                      </a:cubicBezTo>
                      <a:cubicBezTo>
                        <a:pt x="112395" y="41910"/>
                        <a:pt x="112395" y="41910"/>
                        <a:pt x="112395" y="42863"/>
                      </a:cubicBezTo>
                      <a:cubicBezTo>
                        <a:pt x="103823" y="48578"/>
                        <a:pt x="101918" y="49530"/>
                        <a:pt x="100965" y="49530"/>
                      </a:cubicBezTo>
                      <a:cubicBezTo>
                        <a:pt x="100965" y="49530"/>
                        <a:pt x="100965" y="49530"/>
                        <a:pt x="100965" y="49530"/>
                      </a:cubicBezTo>
                      <a:cubicBezTo>
                        <a:pt x="101918" y="49530"/>
                        <a:pt x="101918" y="49530"/>
                        <a:pt x="101918" y="49530"/>
                      </a:cubicBezTo>
                      <a:cubicBezTo>
                        <a:pt x="101918" y="49530"/>
                        <a:pt x="100965" y="50482"/>
                        <a:pt x="100013" y="52388"/>
                      </a:cubicBezTo>
                      <a:cubicBezTo>
                        <a:pt x="100965" y="52388"/>
                        <a:pt x="101918" y="51435"/>
                        <a:pt x="102870" y="50482"/>
                      </a:cubicBezTo>
                      <a:cubicBezTo>
                        <a:pt x="102870" y="50482"/>
                        <a:pt x="102870" y="50482"/>
                        <a:pt x="102870" y="50482"/>
                      </a:cubicBezTo>
                      <a:cubicBezTo>
                        <a:pt x="106680" y="47625"/>
                        <a:pt x="108585" y="46672"/>
                        <a:pt x="110490" y="46672"/>
                      </a:cubicBezTo>
                      <a:cubicBezTo>
                        <a:pt x="107632" y="48578"/>
                        <a:pt x="104775" y="52388"/>
                        <a:pt x="101918" y="54292"/>
                      </a:cubicBezTo>
                      <a:cubicBezTo>
                        <a:pt x="101918" y="54292"/>
                        <a:pt x="101918" y="54292"/>
                        <a:pt x="101918" y="54292"/>
                      </a:cubicBezTo>
                      <a:cubicBezTo>
                        <a:pt x="96202" y="59055"/>
                        <a:pt x="96202" y="59055"/>
                        <a:pt x="96202" y="59055"/>
                      </a:cubicBezTo>
                      <a:cubicBezTo>
                        <a:pt x="96202" y="59055"/>
                        <a:pt x="96202" y="59055"/>
                        <a:pt x="96202" y="60007"/>
                      </a:cubicBezTo>
                      <a:cubicBezTo>
                        <a:pt x="96202" y="60007"/>
                        <a:pt x="96202" y="60007"/>
                        <a:pt x="96202" y="60007"/>
                      </a:cubicBezTo>
                      <a:cubicBezTo>
                        <a:pt x="96202" y="60007"/>
                        <a:pt x="93345" y="63817"/>
                        <a:pt x="92393" y="64770"/>
                      </a:cubicBezTo>
                      <a:cubicBezTo>
                        <a:pt x="92393" y="64770"/>
                        <a:pt x="92393" y="65722"/>
                        <a:pt x="91440" y="66675"/>
                      </a:cubicBezTo>
                      <a:cubicBezTo>
                        <a:pt x="91440" y="66675"/>
                        <a:pt x="91440" y="66675"/>
                        <a:pt x="92393" y="67628"/>
                      </a:cubicBezTo>
                      <a:cubicBezTo>
                        <a:pt x="92393" y="68580"/>
                        <a:pt x="92393" y="68580"/>
                        <a:pt x="90488" y="69532"/>
                      </a:cubicBezTo>
                      <a:cubicBezTo>
                        <a:pt x="88583" y="68580"/>
                        <a:pt x="86677" y="70485"/>
                        <a:pt x="85725" y="70485"/>
                      </a:cubicBezTo>
                      <a:cubicBezTo>
                        <a:pt x="85725" y="71438"/>
                        <a:pt x="85725" y="71438"/>
                        <a:pt x="85725" y="71438"/>
                      </a:cubicBezTo>
                      <a:cubicBezTo>
                        <a:pt x="87630" y="71438"/>
                        <a:pt x="88583" y="69532"/>
                        <a:pt x="90488" y="69532"/>
                      </a:cubicBezTo>
                      <a:cubicBezTo>
                        <a:pt x="90488" y="69532"/>
                        <a:pt x="90488" y="69532"/>
                        <a:pt x="90488" y="69532"/>
                      </a:cubicBezTo>
                      <a:cubicBezTo>
                        <a:pt x="90488" y="70485"/>
                        <a:pt x="90488" y="70485"/>
                        <a:pt x="88583" y="72390"/>
                      </a:cubicBezTo>
                      <a:cubicBezTo>
                        <a:pt x="88583" y="72390"/>
                        <a:pt x="89535" y="72390"/>
                        <a:pt x="89535" y="71438"/>
                      </a:cubicBezTo>
                      <a:cubicBezTo>
                        <a:pt x="89535" y="71438"/>
                        <a:pt x="89535" y="71438"/>
                        <a:pt x="89535" y="71438"/>
                      </a:cubicBezTo>
                      <a:lnTo>
                        <a:pt x="84773" y="77153"/>
                      </a:lnTo>
                      <a:cubicBezTo>
                        <a:pt x="82868" y="78105"/>
                        <a:pt x="80963" y="78105"/>
                        <a:pt x="80010" y="78105"/>
                      </a:cubicBezTo>
                      <a:cubicBezTo>
                        <a:pt x="78105" y="79057"/>
                        <a:pt x="77152" y="80963"/>
                        <a:pt x="75248" y="80963"/>
                      </a:cubicBezTo>
                      <a:cubicBezTo>
                        <a:pt x="75248" y="80963"/>
                        <a:pt x="72390" y="80010"/>
                        <a:pt x="72390" y="78105"/>
                      </a:cubicBezTo>
                      <a:cubicBezTo>
                        <a:pt x="70485" y="78105"/>
                        <a:pt x="69533" y="80010"/>
                        <a:pt x="67627" y="80010"/>
                      </a:cubicBezTo>
                      <a:cubicBezTo>
                        <a:pt x="67627" y="80010"/>
                        <a:pt x="67627" y="80010"/>
                        <a:pt x="67627" y="80010"/>
                      </a:cubicBezTo>
                      <a:cubicBezTo>
                        <a:pt x="66675" y="80010"/>
                        <a:pt x="64770" y="80963"/>
                        <a:pt x="60960" y="83820"/>
                      </a:cubicBezTo>
                      <a:cubicBezTo>
                        <a:pt x="67627" y="80963"/>
                        <a:pt x="67627" y="80963"/>
                        <a:pt x="68580" y="81915"/>
                      </a:cubicBezTo>
                      <a:cubicBezTo>
                        <a:pt x="68580" y="83820"/>
                        <a:pt x="66675" y="85725"/>
                        <a:pt x="65723" y="85725"/>
                      </a:cubicBezTo>
                      <a:cubicBezTo>
                        <a:pt x="65723" y="85725"/>
                        <a:pt x="65723" y="85725"/>
                        <a:pt x="65723" y="85725"/>
                      </a:cubicBezTo>
                      <a:cubicBezTo>
                        <a:pt x="65723" y="85725"/>
                        <a:pt x="65723" y="85725"/>
                        <a:pt x="65723" y="85725"/>
                      </a:cubicBezTo>
                      <a:cubicBezTo>
                        <a:pt x="65723" y="85725"/>
                        <a:pt x="65723" y="85725"/>
                        <a:pt x="65723" y="85725"/>
                      </a:cubicBezTo>
                      <a:cubicBezTo>
                        <a:pt x="65723" y="86678"/>
                        <a:pt x="64770" y="87630"/>
                        <a:pt x="64770" y="88582"/>
                      </a:cubicBezTo>
                      <a:cubicBezTo>
                        <a:pt x="61913" y="91440"/>
                        <a:pt x="60960" y="95250"/>
                        <a:pt x="60960" y="95250"/>
                      </a:cubicBezTo>
                      <a:cubicBezTo>
                        <a:pt x="60960" y="95250"/>
                        <a:pt x="61913" y="95250"/>
                        <a:pt x="61913" y="95250"/>
                      </a:cubicBezTo>
                      <a:cubicBezTo>
                        <a:pt x="61913" y="95250"/>
                        <a:pt x="61913" y="95250"/>
                        <a:pt x="61913" y="95250"/>
                      </a:cubicBezTo>
                      <a:cubicBezTo>
                        <a:pt x="61913" y="96203"/>
                        <a:pt x="61913" y="96203"/>
                        <a:pt x="61913" y="97155"/>
                      </a:cubicBezTo>
                      <a:cubicBezTo>
                        <a:pt x="60008" y="99060"/>
                        <a:pt x="57150" y="98107"/>
                        <a:pt x="55245" y="100013"/>
                      </a:cubicBezTo>
                      <a:cubicBezTo>
                        <a:pt x="55245" y="100013"/>
                        <a:pt x="54293" y="100013"/>
                        <a:pt x="54293" y="99060"/>
                      </a:cubicBezTo>
                      <a:cubicBezTo>
                        <a:pt x="55245" y="97155"/>
                        <a:pt x="58102" y="97155"/>
                        <a:pt x="59055" y="96203"/>
                      </a:cubicBezTo>
                      <a:cubicBezTo>
                        <a:pt x="59055" y="96203"/>
                        <a:pt x="59055" y="96203"/>
                        <a:pt x="59055" y="95250"/>
                      </a:cubicBezTo>
                      <a:cubicBezTo>
                        <a:pt x="59055" y="95250"/>
                        <a:pt x="58102" y="95250"/>
                        <a:pt x="58102" y="95250"/>
                      </a:cubicBezTo>
                      <a:cubicBezTo>
                        <a:pt x="59055" y="95250"/>
                        <a:pt x="59055" y="95250"/>
                        <a:pt x="59055" y="94297"/>
                      </a:cubicBezTo>
                      <a:cubicBezTo>
                        <a:pt x="57150" y="95250"/>
                        <a:pt x="55245" y="96203"/>
                        <a:pt x="54293" y="97155"/>
                      </a:cubicBezTo>
                      <a:cubicBezTo>
                        <a:pt x="53340" y="97155"/>
                        <a:pt x="53340" y="97155"/>
                        <a:pt x="53340" y="97155"/>
                      </a:cubicBezTo>
                      <a:cubicBezTo>
                        <a:pt x="53340" y="97155"/>
                        <a:pt x="53340" y="97155"/>
                        <a:pt x="52388" y="98107"/>
                      </a:cubicBezTo>
                      <a:cubicBezTo>
                        <a:pt x="52388" y="98107"/>
                        <a:pt x="52388" y="98107"/>
                        <a:pt x="52388" y="98107"/>
                      </a:cubicBezTo>
                      <a:cubicBezTo>
                        <a:pt x="52388" y="98107"/>
                        <a:pt x="52388" y="98107"/>
                        <a:pt x="52388" y="98107"/>
                      </a:cubicBezTo>
                      <a:cubicBezTo>
                        <a:pt x="52388" y="98107"/>
                        <a:pt x="52388" y="98107"/>
                        <a:pt x="52388" y="98107"/>
                      </a:cubicBezTo>
                      <a:cubicBezTo>
                        <a:pt x="52388" y="98107"/>
                        <a:pt x="52388" y="98107"/>
                        <a:pt x="51435" y="98107"/>
                      </a:cubicBezTo>
                      <a:cubicBezTo>
                        <a:pt x="50483" y="98107"/>
                        <a:pt x="47625" y="100965"/>
                        <a:pt x="47625" y="100965"/>
                      </a:cubicBezTo>
                      <a:cubicBezTo>
                        <a:pt x="46673" y="101917"/>
                        <a:pt x="46673" y="102870"/>
                        <a:pt x="46673" y="102870"/>
                      </a:cubicBezTo>
                      <a:cubicBezTo>
                        <a:pt x="46673" y="102870"/>
                        <a:pt x="45720" y="104775"/>
                        <a:pt x="45720" y="104775"/>
                      </a:cubicBezTo>
                      <a:cubicBezTo>
                        <a:pt x="44768" y="102870"/>
                        <a:pt x="42863" y="104775"/>
                        <a:pt x="42863" y="104775"/>
                      </a:cubicBezTo>
                      <a:cubicBezTo>
                        <a:pt x="40958" y="105728"/>
                        <a:pt x="40005" y="108585"/>
                        <a:pt x="38100" y="110490"/>
                      </a:cubicBezTo>
                      <a:cubicBezTo>
                        <a:pt x="38100" y="109538"/>
                        <a:pt x="39052" y="109538"/>
                        <a:pt x="39052" y="108585"/>
                      </a:cubicBezTo>
                      <a:cubicBezTo>
                        <a:pt x="38100" y="109538"/>
                        <a:pt x="38100" y="109538"/>
                        <a:pt x="38100" y="110490"/>
                      </a:cubicBezTo>
                      <a:cubicBezTo>
                        <a:pt x="37148" y="112395"/>
                        <a:pt x="35243" y="114300"/>
                        <a:pt x="35243" y="114300"/>
                      </a:cubicBezTo>
                      <a:cubicBezTo>
                        <a:pt x="39052" y="108585"/>
                        <a:pt x="39052" y="108585"/>
                        <a:pt x="39052" y="108585"/>
                      </a:cubicBezTo>
                      <a:cubicBezTo>
                        <a:pt x="38100" y="110490"/>
                        <a:pt x="36195" y="112395"/>
                        <a:pt x="35243" y="114300"/>
                      </a:cubicBezTo>
                      <a:cubicBezTo>
                        <a:pt x="35243" y="114300"/>
                        <a:pt x="34290" y="115253"/>
                        <a:pt x="32385" y="120967"/>
                      </a:cubicBezTo>
                      <a:cubicBezTo>
                        <a:pt x="31433" y="122872"/>
                        <a:pt x="28575" y="122872"/>
                        <a:pt x="27623" y="124778"/>
                      </a:cubicBezTo>
                      <a:cubicBezTo>
                        <a:pt x="27623" y="124778"/>
                        <a:pt x="27623" y="124778"/>
                        <a:pt x="26670" y="125730"/>
                      </a:cubicBezTo>
                      <a:cubicBezTo>
                        <a:pt x="26670" y="125730"/>
                        <a:pt x="26670" y="125730"/>
                        <a:pt x="26670" y="125730"/>
                      </a:cubicBezTo>
                      <a:cubicBezTo>
                        <a:pt x="25718" y="127635"/>
                        <a:pt x="25718" y="127635"/>
                        <a:pt x="24765" y="127635"/>
                      </a:cubicBezTo>
                      <a:cubicBezTo>
                        <a:pt x="24765" y="127635"/>
                        <a:pt x="24765" y="127635"/>
                        <a:pt x="24765" y="127635"/>
                      </a:cubicBezTo>
                      <a:cubicBezTo>
                        <a:pt x="22860" y="132397"/>
                        <a:pt x="20002" y="136207"/>
                        <a:pt x="18098" y="140970"/>
                      </a:cubicBezTo>
                      <a:cubicBezTo>
                        <a:pt x="16193" y="146685"/>
                        <a:pt x="16193" y="146685"/>
                        <a:pt x="14288" y="149542"/>
                      </a:cubicBezTo>
                      <a:cubicBezTo>
                        <a:pt x="14288" y="149542"/>
                        <a:pt x="14288" y="149542"/>
                        <a:pt x="14288" y="149542"/>
                      </a:cubicBezTo>
                      <a:cubicBezTo>
                        <a:pt x="14288" y="148590"/>
                        <a:pt x="16193" y="140970"/>
                        <a:pt x="18098" y="138113"/>
                      </a:cubicBezTo>
                      <a:cubicBezTo>
                        <a:pt x="20002" y="134303"/>
                        <a:pt x="20955" y="128588"/>
                        <a:pt x="20002" y="128588"/>
                      </a:cubicBezTo>
                      <a:cubicBezTo>
                        <a:pt x="20002" y="128588"/>
                        <a:pt x="20002" y="128588"/>
                        <a:pt x="20002" y="128588"/>
                      </a:cubicBezTo>
                      <a:cubicBezTo>
                        <a:pt x="20002" y="128588"/>
                        <a:pt x="20002" y="128588"/>
                        <a:pt x="20002" y="128588"/>
                      </a:cubicBezTo>
                      <a:cubicBezTo>
                        <a:pt x="19050" y="129540"/>
                        <a:pt x="19050" y="130492"/>
                        <a:pt x="18098" y="131445"/>
                      </a:cubicBezTo>
                      <a:cubicBezTo>
                        <a:pt x="18098" y="130492"/>
                        <a:pt x="19050" y="129540"/>
                        <a:pt x="19050" y="127635"/>
                      </a:cubicBezTo>
                      <a:cubicBezTo>
                        <a:pt x="19050" y="127635"/>
                        <a:pt x="19050" y="127635"/>
                        <a:pt x="19050" y="127635"/>
                      </a:cubicBezTo>
                      <a:cubicBezTo>
                        <a:pt x="19050" y="127635"/>
                        <a:pt x="19050" y="127635"/>
                        <a:pt x="19050" y="127635"/>
                      </a:cubicBezTo>
                      <a:lnTo>
                        <a:pt x="19050" y="127635"/>
                      </a:lnTo>
                      <a:cubicBezTo>
                        <a:pt x="19050" y="127635"/>
                        <a:pt x="19050" y="127635"/>
                        <a:pt x="19050" y="127635"/>
                      </a:cubicBezTo>
                      <a:lnTo>
                        <a:pt x="19050" y="127635"/>
                      </a:lnTo>
                      <a:lnTo>
                        <a:pt x="19050" y="127635"/>
                      </a:lnTo>
                      <a:cubicBezTo>
                        <a:pt x="19050" y="127635"/>
                        <a:pt x="19050" y="127635"/>
                        <a:pt x="19050" y="127635"/>
                      </a:cubicBezTo>
                      <a:cubicBezTo>
                        <a:pt x="19050" y="127635"/>
                        <a:pt x="19050" y="127635"/>
                        <a:pt x="19050" y="127635"/>
                      </a:cubicBezTo>
                      <a:cubicBezTo>
                        <a:pt x="6668" y="154305"/>
                        <a:pt x="0" y="184785"/>
                        <a:pt x="0" y="216217"/>
                      </a:cubicBezTo>
                      <a:cubicBezTo>
                        <a:pt x="0" y="220028"/>
                        <a:pt x="0" y="223838"/>
                        <a:pt x="0" y="226695"/>
                      </a:cubicBezTo>
                      <a:cubicBezTo>
                        <a:pt x="0" y="226695"/>
                        <a:pt x="0" y="226695"/>
                        <a:pt x="952" y="226695"/>
                      </a:cubicBezTo>
                      <a:cubicBezTo>
                        <a:pt x="952" y="224790"/>
                        <a:pt x="952" y="222885"/>
                        <a:pt x="952" y="222885"/>
                      </a:cubicBezTo>
                      <a:cubicBezTo>
                        <a:pt x="952" y="222885"/>
                        <a:pt x="952" y="222885"/>
                        <a:pt x="952" y="222885"/>
                      </a:cubicBezTo>
                      <a:cubicBezTo>
                        <a:pt x="952" y="222885"/>
                        <a:pt x="952" y="222885"/>
                        <a:pt x="952" y="222885"/>
                      </a:cubicBezTo>
                      <a:lnTo>
                        <a:pt x="952" y="222885"/>
                      </a:lnTo>
                      <a:lnTo>
                        <a:pt x="952" y="222885"/>
                      </a:lnTo>
                      <a:cubicBezTo>
                        <a:pt x="952" y="221932"/>
                        <a:pt x="952" y="220028"/>
                        <a:pt x="952" y="218122"/>
                      </a:cubicBezTo>
                      <a:cubicBezTo>
                        <a:pt x="952" y="218122"/>
                        <a:pt x="952" y="218122"/>
                        <a:pt x="952" y="218122"/>
                      </a:cubicBezTo>
                      <a:cubicBezTo>
                        <a:pt x="952" y="214313"/>
                        <a:pt x="1905" y="200978"/>
                        <a:pt x="1905" y="198120"/>
                      </a:cubicBezTo>
                      <a:lnTo>
                        <a:pt x="1905" y="198120"/>
                      </a:lnTo>
                      <a:cubicBezTo>
                        <a:pt x="952" y="199072"/>
                        <a:pt x="952" y="200978"/>
                        <a:pt x="952" y="202882"/>
                      </a:cubicBezTo>
                      <a:cubicBezTo>
                        <a:pt x="0" y="199072"/>
                        <a:pt x="952" y="194310"/>
                        <a:pt x="952" y="190500"/>
                      </a:cubicBezTo>
                      <a:cubicBezTo>
                        <a:pt x="952" y="190500"/>
                        <a:pt x="952" y="190500"/>
                        <a:pt x="952" y="191453"/>
                      </a:cubicBezTo>
                      <a:cubicBezTo>
                        <a:pt x="952" y="188595"/>
                        <a:pt x="2858" y="177165"/>
                        <a:pt x="2858" y="177165"/>
                      </a:cubicBezTo>
                      <a:lnTo>
                        <a:pt x="2858" y="177165"/>
                      </a:lnTo>
                      <a:cubicBezTo>
                        <a:pt x="2858" y="175260"/>
                        <a:pt x="2858" y="175260"/>
                        <a:pt x="3810" y="173355"/>
                      </a:cubicBezTo>
                      <a:lnTo>
                        <a:pt x="3810" y="173355"/>
                      </a:lnTo>
                      <a:cubicBezTo>
                        <a:pt x="4763" y="169545"/>
                        <a:pt x="5715" y="163830"/>
                        <a:pt x="6668" y="160020"/>
                      </a:cubicBezTo>
                      <a:cubicBezTo>
                        <a:pt x="6668" y="160020"/>
                        <a:pt x="6668" y="160020"/>
                        <a:pt x="6668" y="160020"/>
                      </a:cubicBezTo>
                      <a:cubicBezTo>
                        <a:pt x="6668" y="160020"/>
                        <a:pt x="6668" y="159067"/>
                        <a:pt x="6668" y="159067"/>
                      </a:cubicBezTo>
                      <a:cubicBezTo>
                        <a:pt x="6668" y="159067"/>
                        <a:pt x="6668" y="159067"/>
                        <a:pt x="6668" y="160020"/>
                      </a:cubicBezTo>
                      <a:cubicBezTo>
                        <a:pt x="7620" y="156210"/>
                        <a:pt x="8573" y="154305"/>
                        <a:pt x="8573" y="153353"/>
                      </a:cubicBezTo>
                      <a:cubicBezTo>
                        <a:pt x="8573" y="156210"/>
                        <a:pt x="5715" y="163830"/>
                        <a:pt x="5715" y="163830"/>
                      </a:cubicBezTo>
                      <a:cubicBezTo>
                        <a:pt x="5715" y="162878"/>
                        <a:pt x="5715" y="162878"/>
                        <a:pt x="5715" y="161925"/>
                      </a:cubicBezTo>
                      <a:cubicBezTo>
                        <a:pt x="5715" y="162878"/>
                        <a:pt x="3810" y="169545"/>
                        <a:pt x="3810" y="170497"/>
                      </a:cubicBezTo>
                      <a:cubicBezTo>
                        <a:pt x="3810" y="173355"/>
                        <a:pt x="3810" y="176213"/>
                        <a:pt x="2858" y="179070"/>
                      </a:cubicBezTo>
                      <a:cubicBezTo>
                        <a:pt x="0" y="194310"/>
                        <a:pt x="952" y="196215"/>
                        <a:pt x="952" y="196215"/>
                      </a:cubicBezTo>
                      <a:cubicBezTo>
                        <a:pt x="952" y="196215"/>
                        <a:pt x="952" y="196215"/>
                        <a:pt x="952" y="195263"/>
                      </a:cubicBezTo>
                      <a:cubicBezTo>
                        <a:pt x="952" y="195263"/>
                        <a:pt x="952" y="196215"/>
                        <a:pt x="952" y="196215"/>
                      </a:cubicBezTo>
                      <a:cubicBezTo>
                        <a:pt x="952" y="196215"/>
                        <a:pt x="952" y="196215"/>
                        <a:pt x="952" y="196215"/>
                      </a:cubicBezTo>
                      <a:cubicBezTo>
                        <a:pt x="952" y="196215"/>
                        <a:pt x="952" y="196215"/>
                        <a:pt x="952" y="196215"/>
                      </a:cubicBezTo>
                      <a:cubicBezTo>
                        <a:pt x="952" y="197167"/>
                        <a:pt x="952" y="197167"/>
                        <a:pt x="952" y="198120"/>
                      </a:cubicBezTo>
                      <a:cubicBezTo>
                        <a:pt x="952" y="197167"/>
                        <a:pt x="952" y="197167"/>
                        <a:pt x="952" y="197167"/>
                      </a:cubicBezTo>
                      <a:cubicBezTo>
                        <a:pt x="952" y="199072"/>
                        <a:pt x="952" y="200978"/>
                        <a:pt x="952" y="202882"/>
                      </a:cubicBezTo>
                      <a:cubicBezTo>
                        <a:pt x="952" y="200978"/>
                        <a:pt x="1905" y="197167"/>
                        <a:pt x="2858" y="196215"/>
                      </a:cubicBezTo>
                      <a:cubicBezTo>
                        <a:pt x="2858" y="196215"/>
                        <a:pt x="2858" y="197167"/>
                        <a:pt x="2858" y="197167"/>
                      </a:cubicBezTo>
                      <a:cubicBezTo>
                        <a:pt x="2858" y="197167"/>
                        <a:pt x="2858" y="196215"/>
                        <a:pt x="3810" y="196215"/>
                      </a:cubicBezTo>
                      <a:cubicBezTo>
                        <a:pt x="3810" y="196215"/>
                        <a:pt x="3810" y="196215"/>
                        <a:pt x="5715" y="195263"/>
                      </a:cubicBezTo>
                      <a:cubicBezTo>
                        <a:pt x="7620" y="199072"/>
                        <a:pt x="952" y="201930"/>
                        <a:pt x="4763" y="205740"/>
                      </a:cubicBezTo>
                      <a:cubicBezTo>
                        <a:pt x="4763" y="203835"/>
                        <a:pt x="4763" y="201930"/>
                        <a:pt x="5715" y="200025"/>
                      </a:cubicBezTo>
                      <a:cubicBezTo>
                        <a:pt x="5715" y="200025"/>
                        <a:pt x="6668" y="200025"/>
                        <a:pt x="6668" y="200025"/>
                      </a:cubicBezTo>
                      <a:cubicBezTo>
                        <a:pt x="6668" y="198120"/>
                        <a:pt x="6668" y="198120"/>
                        <a:pt x="6668" y="198120"/>
                      </a:cubicBezTo>
                      <a:cubicBezTo>
                        <a:pt x="9525" y="206692"/>
                        <a:pt x="9525" y="207645"/>
                        <a:pt x="11430" y="207645"/>
                      </a:cubicBezTo>
                      <a:cubicBezTo>
                        <a:pt x="11430" y="207645"/>
                        <a:pt x="11430" y="206692"/>
                        <a:pt x="11430" y="206692"/>
                      </a:cubicBezTo>
                      <a:cubicBezTo>
                        <a:pt x="13335" y="207645"/>
                        <a:pt x="13335" y="208597"/>
                        <a:pt x="13335" y="208597"/>
                      </a:cubicBezTo>
                      <a:cubicBezTo>
                        <a:pt x="13335" y="208597"/>
                        <a:pt x="13335" y="208597"/>
                        <a:pt x="12383" y="208597"/>
                      </a:cubicBezTo>
                      <a:cubicBezTo>
                        <a:pt x="12383" y="211455"/>
                        <a:pt x="14288" y="213360"/>
                        <a:pt x="14288" y="216217"/>
                      </a:cubicBezTo>
                      <a:cubicBezTo>
                        <a:pt x="16193" y="218122"/>
                        <a:pt x="17145" y="221932"/>
                        <a:pt x="17145" y="224790"/>
                      </a:cubicBezTo>
                      <a:cubicBezTo>
                        <a:pt x="17145" y="227647"/>
                        <a:pt x="20002" y="227647"/>
                        <a:pt x="21908" y="229553"/>
                      </a:cubicBezTo>
                      <a:cubicBezTo>
                        <a:pt x="22860" y="231457"/>
                        <a:pt x="22860" y="231457"/>
                        <a:pt x="25718" y="236220"/>
                      </a:cubicBezTo>
                      <a:cubicBezTo>
                        <a:pt x="25718" y="237172"/>
                        <a:pt x="26670" y="237172"/>
                        <a:pt x="26670" y="239078"/>
                      </a:cubicBezTo>
                      <a:cubicBezTo>
                        <a:pt x="26670" y="240030"/>
                        <a:pt x="26670" y="240030"/>
                        <a:pt x="26670" y="241935"/>
                      </a:cubicBezTo>
                      <a:cubicBezTo>
                        <a:pt x="27623" y="248603"/>
                        <a:pt x="27623" y="248603"/>
                        <a:pt x="26670" y="248603"/>
                      </a:cubicBezTo>
                      <a:cubicBezTo>
                        <a:pt x="24765" y="251460"/>
                        <a:pt x="24765" y="251460"/>
                        <a:pt x="26670" y="255270"/>
                      </a:cubicBezTo>
                      <a:cubicBezTo>
                        <a:pt x="26670" y="255270"/>
                        <a:pt x="26670" y="255270"/>
                        <a:pt x="26670" y="255270"/>
                      </a:cubicBezTo>
                      <a:cubicBezTo>
                        <a:pt x="28575" y="255270"/>
                        <a:pt x="28575" y="256222"/>
                        <a:pt x="29527" y="257175"/>
                      </a:cubicBezTo>
                      <a:cubicBezTo>
                        <a:pt x="30480" y="256222"/>
                        <a:pt x="30480" y="254317"/>
                        <a:pt x="31433" y="253365"/>
                      </a:cubicBezTo>
                      <a:cubicBezTo>
                        <a:pt x="31433" y="253365"/>
                        <a:pt x="34290" y="254317"/>
                        <a:pt x="35243" y="257175"/>
                      </a:cubicBezTo>
                      <a:cubicBezTo>
                        <a:pt x="35243" y="257175"/>
                        <a:pt x="35243" y="257175"/>
                        <a:pt x="35243" y="257175"/>
                      </a:cubicBezTo>
                      <a:cubicBezTo>
                        <a:pt x="35243" y="257175"/>
                        <a:pt x="36195" y="257175"/>
                        <a:pt x="37148" y="261938"/>
                      </a:cubicBezTo>
                      <a:cubicBezTo>
                        <a:pt x="39052" y="261938"/>
                        <a:pt x="40958" y="261938"/>
                        <a:pt x="46673" y="266700"/>
                      </a:cubicBezTo>
                      <a:lnTo>
                        <a:pt x="54293" y="275272"/>
                      </a:lnTo>
                      <a:cubicBezTo>
                        <a:pt x="55245" y="276225"/>
                        <a:pt x="55245" y="276225"/>
                        <a:pt x="55245" y="277178"/>
                      </a:cubicBezTo>
                      <a:cubicBezTo>
                        <a:pt x="55245" y="279082"/>
                        <a:pt x="55245" y="279082"/>
                        <a:pt x="55245" y="281940"/>
                      </a:cubicBezTo>
                      <a:cubicBezTo>
                        <a:pt x="55245" y="281940"/>
                        <a:pt x="55245" y="281940"/>
                        <a:pt x="55245" y="281940"/>
                      </a:cubicBezTo>
                      <a:lnTo>
                        <a:pt x="55245" y="281940"/>
                      </a:lnTo>
                      <a:cubicBezTo>
                        <a:pt x="55245" y="281940"/>
                        <a:pt x="55245" y="281940"/>
                        <a:pt x="55245" y="281940"/>
                      </a:cubicBezTo>
                      <a:cubicBezTo>
                        <a:pt x="55245" y="281940"/>
                        <a:pt x="55245" y="282892"/>
                        <a:pt x="55245" y="282892"/>
                      </a:cubicBezTo>
                      <a:cubicBezTo>
                        <a:pt x="55245" y="287655"/>
                        <a:pt x="52388" y="290513"/>
                        <a:pt x="50483" y="295275"/>
                      </a:cubicBezTo>
                      <a:cubicBezTo>
                        <a:pt x="47625" y="301942"/>
                        <a:pt x="52388" y="308610"/>
                        <a:pt x="51435" y="315278"/>
                      </a:cubicBezTo>
                      <a:cubicBezTo>
                        <a:pt x="51435" y="316230"/>
                        <a:pt x="51435" y="318135"/>
                        <a:pt x="50483" y="319088"/>
                      </a:cubicBezTo>
                      <a:cubicBezTo>
                        <a:pt x="50483" y="319088"/>
                        <a:pt x="50483" y="320040"/>
                        <a:pt x="49530" y="320040"/>
                      </a:cubicBezTo>
                      <a:cubicBezTo>
                        <a:pt x="49530" y="320040"/>
                        <a:pt x="48577" y="320040"/>
                        <a:pt x="48577" y="320040"/>
                      </a:cubicBezTo>
                      <a:cubicBezTo>
                        <a:pt x="48577" y="320040"/>
                        <a:pt x="48577" y="320040"/>
                        <a:pt x="47625" y="320040"/>
                      </a:cubicBezTo>
                      <a:cubicBezTo>
                        <a:pt x="46673" y="320040"/>
                        <a:pt x="46673" y="319088"/>
                        <a:pt x="45720" y="319088"/>
                      </a:cubicBezTo>
                      <a:cubicBezTo>
                        <a:pt x="37148" y="322897"/>
                        <a:pt x="48577" y="332422"/>
                        <a:pt x="44768" y="339090"/>
                      </a:cubicBezTo>
                      <a:cubicBezTo>
                        <a:pt x="44768" y="338138"/>
                        <a:pt x="43815" y="336232"/>
                        <a:pt x="43815" y="335280"/>
                      </a:cubicBezTo>
                      <a:cubicBezTo>
                        <a:pt x="43815" y="335280"/>
                        <a:pt x="43815" y="335280"/>
                        <a:pt x="42863" y="335280"/>
                      </a:cubicBezTo>
                      <a:cubicBezTo>
                        <a:pt x="42863" y="339090"/>
                        <a:pt x="45720" y="341947"/>
                        <a:pt x="45720" y="344805"/>
                      </a:cubicBezTo>
                      <a:cubicBezTo>
                        <a:pt x="43815" y="344805"/>
                        <a:pt x="42863" y="343853"/>
                        <a:pt x="40005" y="340042"/>
                      </a:cubicBezTo>
                      <a:cubicBezTo>
                        <a:pt x="40005" y="340042"/>
                        <a:pt x="43815" y="345757"/>
                        <a:pt x="45720" y="347663"/>
                      </a:cubicBezTo>
                      <a:cubicBezTo>
                        <a:pt x="45720" y="347663"/>
                        <a:pt x="48577" y="351472"/>
                        <a:pt x="48577" y="353378"/>
                      </a:cubicBezTo>
                      <a:cubicBezTo>
                        <a:pt x="47625" y="353378"/>
                        <a:pt x="47625" y="353378"/>
                        <a:pt x="45720" y="351472"/>
                      </a:cubicBezTo>
                      <a:cubicBezTo>
                        <a:pt x="49530" y="356235"/>
                        <a:pt x="49530" y="356235"/>
                        <a:pt x="50483" y="357188"/>
                      </a:cubicBezTo>
                      <a:cubicBezTo>
                        <a:pt x="49530" y="356235"/>
                        <a:pt x="49530" y="356235"/>
                        <a:pt x="48577" y="355282"/>
                      </a:cubicBezTo>
                      <a:cubicBezTo>
                        <a:pt x="48577" y="355282"/>
                        <a:pt x="53340" y="360997"/>
                        <a:pt x="56198" y="364807"/>
                      </a:cubicBezTo>
                      <a:lnTo>
                        <a:pt x="59055" y="367665"/>
                      </a:lnTo>
                      <a:lnTo>
                        <a:pt x="59055" y="367665"/>
                      </a:lnTo>
                      <a:cubicBezTo>
                        <a:pt x="58102" y="366713"/>
                        <a:pt x="57150" y="365760"/>
                        <a:pt x="56198" y="364807"/>
                      </a:cubicBezTo>
                      <a:lnTo>
                        <a:pt x="53340" y="361950"/>
                      </a:lnTo>
                      <a:cubicBezTo>
                        <a:pt x="53340" y="362903"/>
                        <a:pt x="54293" y="362903"/>
                        <a:pt x="54293" y="363855"/>
                      </a:cubicBezTo>
                      <a:cubicBezTo>
                        <a:pt x="93345" y="404813"/>
                        <a:pt x="147638" y="429578"/>
                        <a:pt x="208598" y="429578"/>
                      </a:cubicBezTo>
                      <a:cubicBezTo>
                        <a:pt x="279082" y="429578"/>
                        <a:pt x="341948" y="395288"/>
                        <a:pt x="380048" y="341947"/>
                      </a:cubicBezTo>
                      <a:cubicBezTo>
                        <a:pt x="380048" y="341947"/>
                        <a:pt x="380048" y="341947"/>
                        <a:pt x="380048" y="341947"/>
                      </a:cubicBezTo>
                      <a:cubicBezTo>
                        <a:pt x="380048" y="341947"/>
                        <a:pt x="380048" y="341947"/>
                        <a:pt x="380048" y="341947"/>
                      </a:cubicBezTo>
                      <a:cubicBezTo>
                        <a:pt x="380048" y="341947"/>
                        <a:pt x="380048" y="341947"/>
                        <a:pt x="380048" y="341947"/>
                      </a:cubicBezTo>
                      <a:cubicBezTo>
                        <a:pt x="381000" y="340042"/>
                        <a:pt x="382905" y="338138"/>
                        <a:pt x="383857" y="337185"/>
                      </a:cubicBezTo>
                      <a:cubicBezTo>
                        <a:pt x="383857" y="337185"/>
                        <a:pt x="383857" y="337185"/>
                        <a:pt x="383857" y="337185"/>
                      </a:cubicBezTo>
                      <a:cubicBezTo>
                        <a:pt x="383857" y="337185"/>
                        <a:pt x="383857" y="336232"/>
                        <a:pt x="384810" y="336232"/>
                      </a:cubicBezTo>
                      <a:cubicBezTo>
                        <a:pt x="385763" y="334328"/>
                        <a:pt x="386715" y="333375"/>
                        <a:pt x="387668" y="331470"/>
                      </a:cubicBezTo>
                      <a:cubicBezTo>
                        <a:pt x="387668" y="331470"/>
                        <a:pt x="386715" y="332422"/>
                        <a:pt x="386715" y="333375"/>
                      </a:cubicBezTo>
                      <a:cubicBezTo>
                        <a:pt x="401003" y="310515"/>
                        <a:pt x="409575" y="284797"/>
                        <a:pt x="413385" y="273367"/>
                      </a:cubicBezTo>
                      <a:cubicBezTo>
                        <a:pt x="413385" y="274320"/>
                        <a:pt x="413385" y="274320"/>
                        <a:pt x="412432" y="275272"/>
                      </a:cubicBezTo>
                      <a:cubicBezTo>
                        <a:pt x="412432" y="275272"/>
                        <a:pt x="412432" y="275272"/>
                        <a:pt x="412432" y="275272"/>
                      </a:cubicBezTo>
                      <a:cubicBezTo>
                        <a:pt x="413385" y="273367"/>
                        <a:pt x="413385" y="271463"/>
                        <a:pt x="414338" y="268605"/>
                      </a:cubicBezTo>
                      <a:cubicBezTo>
                        <a:pt x="414338" y="270510"/>
                        <a:pt x="413385" y="271463"/>
                        <a:pt x="413385" y="272415"/>
                      </a:cubicBezTo>
                      <a:cubicBezTo>
                        <a:pt x="413385" y="271463"/>
                        <a:pt x="413385" y="271463"/>
                        <a:pt x="413385" y="271463"/>
                      </a:cubicBezTo>
                      <a:cubicBezTo>
                        <a:pt x="413385" y="270510"/>
                        <a:pt x="414338" y="269557"/>
                        <a:pt x="414338" y="268605"/>
                      </a:cubicBezTo>
                      <a:cubicBezTo>
                        <a:pt x="414338" y="268605"/>
                        <a:pt x="414338" y="268605"/>
                        <a:pt x="414338" y="269557"/>
                      </a:cubicBezTo>
                      <a:cubicBezTo>
                        <a:pt x="414338" y="269557"/>
                        <a:pt x="414338" y="269557"/>
                        <a:pt x="414338" y="268605"/>
                      </a:cubicBezTo>
                      <a:cubicBezTo>
                        <a:pt x="414338" y="268605"/>
                        <a:pt x="414338" y="268605"/>
                        <a:pt x="414338" y="268605"/>
                      </a:cubicBezTo>
                      <a:lnTo>
                        <a:pt x="414338" y="268605"/>
                      </a:lnTo>
                      <a:cubicBezTo>
                        <a:pt x="414338" y="267653"/>
                        <a:pt x="414338" y="266700"/>
                        <a:pt x="415290" y="265747"/>
                      </a:cubicBezTo>
                      <a:cubicBezTo>
                        <a:pt x="415290" y="266700"/>
                        <a:pt x="415290" y="267653"/>
                        <a:pt x="414338" y="268605"/>
                      </a:cubicBezTo>
                      <a:lnTo>
                        <a:pt x="414338" y="268605"/>
                      </a:lnTo>
                      <a:cubicBezTo>
                        <a:pt x="414338" y="266700"/>
                        <a:pt x="415290" y="265747"/>
                        <a:pt x="415290" y="263842"/>
                      </a:cubicBezTo>
                      <a:cubicBezTo>
                        <a:pt x="417195" y="254317"/>
                        <a:pt x="418148" y="245745"/>
                        <a:pt x="419100" y="236220"/>
                      </a:cubicBezTo>
                      <a:lnTo>
                        <a:pt x="419100" y="234315"/>
                      </a:lnTo>
                      <a:cubicBezTo>
                        <a:pt x="419100" y="234315"/>
                        <a:pt x="419100" y="234315"/>
                        <a:pt x="419100" y="234315"/>
                      </a:cubicBezTo>
                      <a:cubicBezTo>
                        <a:pt x="419100" y="233363"/>
                        <a:pt x="419100" y="232410"/>
                        <a:pt x="419100" y="231457"/>
                      </a:cubicBezTo>
                      <a:cubicBezTo>
                        <a:pt x="419100" y="231457"/>
                        <a:pt x="419100" y="230505"/>
                        <a:pt x="419100" y="230505"/>
                      </a:cubicBezTo>
                      <a:cubicBezTo>
                        <a:pt x="419100" y="230505"/>
                        <a:pt x="419100" y="230505"/>
                        <a:pt x="419100" y="230505"/>
                      </a:cubicBezTo>
                      <a:cubicBezTo>
                        <a:pt x="419100" y="229553"/>
                        <a:pt x="419100" y="229553"/>
                        <a:pt x="419100" y="228600"/>
                      </a:cubicBezTo>
                      <a:cubicBezTo>
                        <a:pt x="419100" y="227647"/>
                        <a:pt x="419100" y="226695"/>
                        <a:pt x="419100" y="225742"/>
                      </a:cubicBezTo>
                      <a:cubicBezTo>
                        <a:pt x="419100" y="225742"/>
                        <a:pt x="419100" y="225742"/>
                        <a:pt x="419100" y="225742"/>
                      </a:cubicBezTo>
                      <a:cubicBezTo>
                        <a:pt x="419100" y="225742"/>
                        <a:pt x="419100" y="226695"/>
                        <a:pt x="419100" y="226695"/>
                      </a:cubicBezTo>
                      <a:cubicBezTo>
                        <a:pt x="419100" y="226695"/>
                        <a:pt x="419100" y="226695"/>
                        <a:pt x="419100" y="226695"/>
                      </a:cubicBezTo>
                      <a:cubicBezTo>
                        <a:pt x="419100" y="223838"/>
                        <a:pt x="419100" y="221932"/>
                        <a:pt x="419100" y="219075"/>
                      </a:cubicBezTo>
                      <a:cubicBezTo>
                        <a:pt x="422910" y="95250"/>
                        <a:pt x="328613" y="0"/>
                        <a:pt x="210502" y="0"/>
                      </a:cubicBezTo>
                      <a:close/>
                      <a:moveTo>
                        <a:pt x="53340" y="99060"/>
                      </a:moveTo>
                      <a:cubicBezTo>
                        <a:pt x="53340" y="99060"/>
                        <a:pt x="52388" y="100013"/>
                        <a:pt x="52388" y="100013"/>
                      </a:cubicBezTo>
                      <a:cubicBezTo>
                        <a:pt x="52388" y="99060"/>
                        <a:pt x="52388" y="99060"/>
                        <a:pt x="53340" y="99060"/>
                      </a:cubicBezTo>
                      <a:cubicBezTo>
                        <a:pt x="53340" y="98107"/>
                        <a:pt x="53340" y="98107"/>
                        <a:pt x="53340" y="99060"/>
                      </a:cubicBezTo>
                      <a:cubicBezTo>
                        <a:pt x="53340" y="99060"/>
                        <a:pt x="53340" y="99060"/>
                        <a:pt x="53340" y="99060"/>
                      </a:cubicBezTo>
                      <a:close/>
                      <a:moveTo>
                        <a:pt x="410528" y="230505"/>
                      </a:moveTo>
                      <a:lnTo>
                        <a:pt x="410528" y="230505"/>
                      </a:lnTo>
                      <a:cubicBezTo>
                        <a:pt x="410528" y="230505"/>
                        <a:pt x="410528" y="230505"/>
                        <a:pt x="410528" y="230505"/>
                      </a:cubicBezTo>
                      <a:cubicBezTo>
                        <a:pt x="410528" y="230505"/>
                        <a:pt x="410528" y="230505"/>
                        <a:pt x="410528" y="230505"/>
                      </a:cubicBezTo>
                      <a:cubicBezTo>
                        <a:pt x="411480" y="230505"/>
                        <a:pt x="411480" y="230505"/>
                        <a:pt x="411480" y="230505"/>
                      </a:cubicBezTo>
                      <a:cubicBezTo>
                        <a:pt x="411480" y="230505"/>
                        <a:pt x="411480" y="229553"/>
                        <a:pt x="411480" y="228600"/>
                      </a:cubicBezTo>
                      <a:cubicBezTo>
                        <a:pt x="411480" y="228600"/>
                        <a:pt x="411480" y="228600"/>
                        <a:pt x="411480" y="228600"/>
                      </a:cubicBezTo>
                      <a:lnTo>
                        <a:pt x="411480" y="228600"/>
                      </a:lnTo>
                      <a:lnTo>
                        <a:pt x="411480" y="228600"/>
                      </a:lnTo>
                      <a:cubicBezTo>
                        <a:pt x="411480" y="228600"/>
                        <a:pt x="411480" y="228600"/>
                        <a:pt x="411480" y="228600"/>
                      </a:cubicBezTo>
                      <a:lnTo>
                        <a:pt x="411480" y="228600"/>
                      </a:lnTo>
                      <a:cubicBezTo>
                        <a:pt x="411480" y="228600"/>
                        <a:pt x="411480" y="228600"/>
                        <a:pt x="411480" y="228600"/>
                      </a:cubicBezTo>
                      <a:cubicBezTo>
                        <a:pt x="411480" y="228600"/>
                        <a:pt x="411480" y="228600"/>
                        <a:pt x="411480" y="228600"/>
                      </a:cubicBezTo>
                      <a:lnTo>
                        <a:pt x="411480" y="228600"/>
                      </a:lnTo>
                      <a:cubicBezTo>
                        <a:pt x="412432" y="225742"/>
                        <a:pt x="413385" y="221932"/>
                        <a:pt x="414338" y="217170"/>
                      </a:cubicBezTo>
                      <a:cubicBezTo>
                        <a:pt x="414338" y="217170"/>
                        <a:pt x="414338" y="217170"/>
                        <a:pt x="414338" y="218122"/>
                      </a:cubicBezTo>
                      <a:cubicBezTo>
                        <a:pt x="414338" y="217170"/>
                        <a:pt x="414338" y="216217"/>
                        <a:pt x="414338" y="216217"/>
                      </a:cubicBezTo>
                      <a:cubicBezTo>
                        <a:pt x="414338" y="215265"/>
                        <a:pt x="414338" y="215265"/>
                        <a:pt x="415290" y="210503"/>
                      </a:cubicBezTo>
                      <a:cubicBezTo>
                        <a:pt x="415290" y="210503"/>
                        <a:pt x="415290" y="211455"/>
                        <a:pt x="415290" y="211455"/>
                      </a:cubicBezTo>
                      <a:cubicBezTo>
                        <a:pt x="415290" y="210503"/>
                        <a:pt x="415290" y="210503"/>
                        <a:pt x="415290" y="209550"/>
                      </a:cubicBezTo>
                      <a:cubicBezTo>
                        <a:pt x="415290" y="209550"/>
                        <a:pt x="416243" y="211455"/>
                        <a:pt x="416243" y="212407"/>
                      </a:cubicBezTo>
                      <a:cubicBezTo>
                        <a:pt x="416243" y="212407"/>
                        <a:pt x="416243" y="212407"/>
                        <a:pt x="416243" y="212407"/>
                      </a:cubicBezTo>
                      <a:cubicBezTo>
                        <a:pt x="416243" y="212407"/>
                        <a:pt x="416243" y="212407"/>
                        <a:pt x="416243" y="213360"/>
                      </a:cubicBezTo>
                      <a:cubicBezTo>
                        <a:pt x="417195" y="213360"/>
                        <a:pt x="417195" y="214313"/>
                        <a:pt x="417195" y="214313"/>
                      </a:cubicBezTo>
                      <a:lnTo>
                        <a:pt x="417195" y="214313"/>
                      </a:lnTo>
                      <a:cubicBezTo>
                        <a:pt x="417195" y="215265"/>
                        <a:pt x="416243" y="215265"/>
                        <a:pt x="416243" y="215265"/>
                      </a:cubicBezTo>
                      <a:cubicBezTo>
                        <a:pt x="416243" y="216217"/>
                        <a:pt x="416243" y="216217"/>
                        <a:pt x="416243" y="216217"/>
                      </a:cubicBezTo>
                      <a:cubicBezTo>
                        <a:pt x="416243" y="216217"/>
                        <a:pt x="416243" y="217170"/>
                        <a:pt x="415290" y="217170"/>
                      </a:cubicBezTo>
                      <a:cubicBezTo>
                        <a:pt x="415290" y="217170"/>
                        <a:pt x="415290" y="217170"/>
                        <a:pt x="415290" y="217170"/>
                      </a:cubicBezTo>
                      <a:cubicBezTo>
                        <a:pt x="415290" y="220980"/>
                        <a:pt x="415290" y="220980"/>
                        <a:pt x="415290" y="220980"/>
                      </a:cubicBezTo>
                      <a:cubicBezTo>
                        <a:pt x="417195" y="226695"/>
                        <a:pt x="416243" y="226695"/>
                        <a:pt x="416243" y="226695"/>
                      </a:cubicBezTo>
                      <a:cubicBezTo>
                        <a:pt x="416243" y="226695"/>
                        <a:pt x="416243" y="226695"/>
                        <a:pt x="416243" y="226695"/>
                      </a:cubicBezTo>
                      <a:cubicBezTo>
                        <a:pt x="416243" y="231457"/>
                        <a:pt x="415290" y="234315"/>
                        <a:pt x="414338" y="240982"/>
                      </a:cubicBezTo>
                      <a:cubicBezTo>
                        <a:pt x="414338" y="242888"/>
                        <a:pt x="413385" y="244792"/>
                        <a:pt x="413385" y="244792"/>
                      </a:cubicBezTo>
                      <a:cubicBezTo>
                        <a:pt x="413385" y="243840"/>
                        <a:pt x="413385" y="243840"/>
                        <a:pt x="413385" y="242888"/>
                      </a:cubicBezTo>
                      <a:cubicBezTo>
                        <a:pt x="413385" y="242888"/>
                        <a:pt x="413385" y="242888"/>
                        <a:pt x="413385" y="242888"/>
                      </a:cubicBezTo>
                      <a:cubicBezTo>
                        <a:pt x="413385" y="242888"/>
                        <a:pt x="413385" y="242888"/>
                        <a:pt x="413385" y="242888"/>
                      </a:cubicBezTo>
                      <a:cubicBezTo>
                        <a:pt x="413385" y="241935"/>
                        <a:pt x="413385" y="241935"/>
                        <a:pt x="413385" y="241935"/>
                      </a:cubicBezTo>
                      <a:cubicBezTo>
                        <a:pt x="412432" y="242888"/>
                        <a:pt x="412432" y="243840"/>
                        <a:pt x="412432" y="243840"/>
                      </a:cubicBezTo>
                      <a:cubicBezTo>
                        <a:pt x="412432" y="243840"/>
                        <a:pt x="412432" y="243840"/>
                        <a:pt x="412432" y="241935"/>
                      </a:cubicBezTo>
                      <a:cubicBezTo>
                        <a:pt x="412432" y="242888"/>
                        <a:pt x="411480" y="242888"/>
                        <a:pt x="411480" y="242888"/>
                      </a:cubicBezTo>
                      <a:cubicBezTo>
                        <a:pt x="411480" y="242888"/>
                        <a:pt x="411480" y="242888"/>
                        <a:pt x="411480" y="241935"/>
                      </a:cubicBezTo>
                      <a:cubicBezTo>
                        <a:pt x="411480" y="240030"/>
                        <a:pt x="411480" y="239078"/>
                        <a:pt x="411480" y="237172"/>
                      </a:cubicBezTo>
                      <a:cubicBezTo>
                        <a:pt x="411480" y="236220"/>
                        <a:pt x="410528" y="236220"/>
                        <a:pt x="410528" y="235267"/>
                      </a:cubicBezTo>
                      <a:lnTo>
                        <a:pt x="410528" y="232410"/>
                      </a:lnTo>
                      <a:cubicBezTo>
                        <a:pt x="409575" y="232410"/>
                        <a:pt x="410528" y="230505"/>
                        <a:pt x="410528" y="230505"/>
                      </a:cubicBezTo>
                      <a:close/>
                      <a:moveTo>
                        <a:pt x="415290" y="255270"/>
                      </a:moveTo>
                      <a:cubicBezTo>
                        <a:pt x="415290" y="255270"/>
                        <a:pt x="415290" y="256222"/>
                        <a:pt x="414338" y="256222"/>
                      </a:cubicBezTo>
                      <a:cubicBezTo>
                        <a:pt x="414338" y="256222"/>
                        <a:pt x="414338" y="256222"/>
                        <a:pt x="414338" y="256222"/>
                      </a:cubicBezTo>
                      <a:cubicBezTo>
                        <a:pt x="414338" y="256222"/>
                        <a:pt x="414338" y="256222"/>
                        <a:pt x="414338" y="257175"/>
                      </a:cubicBezTo>
                      <a:cubicBezTo>
                        <a:pt x="414338" y="257175"/>
                        <a:pt x="414338" y="257175"/>
                        <a:pt x="414338" y="257175"/>
                      </a:cubicBezTo>
                      <a:cubicBezTo>
                        <a:pt x="414338" y="257175"/>
                        <a:pt x="414338" y="255270"/>
                        <a:pt x="415290" y="255270"/>
                      </a:cubicBezTo>
                      <a:cubicBezTo>
                        <a:pt x="415290" y="255270"/>
                        <a:pt x="415290" y="255270"/>
                        <a:pt x="415290" y="255270"/>
                      </a:cubicBezTo>
                      <a:cubicBezTo>
                        <a:pt x="415290" y="255270"/>
                        <a:pt x="415290" y="255270"/>
                        <a:pt x="415290" y="255270"/>
                      </a:cubicBezTo>
                      <a:cubicBezTo>
                        <a:pt x="415290" y="254317"/>
                        <a:pt x="415290" y="253365"/>
                        <a:pt x="415290" y="253365"/>
                      </a:cubicBezTo>
                      <a:cubicBezTo>
                        <a:pt x="415290" y="253365"/>
                        <a:pt x="415290" y="253365"/>
                        <a:pt x="415290" y="253365"/>
                      </a:cubicBezTo>
                      <a:cubicBezTo>
                        <a:pt x="415290" y="253365"/>
                        <a:pt x="415290" y="253365"/>
                        <a:pt x="415290" y="253365"/>
                      </a:cubicBezTo>
                      <a:cubicBezTo>
                        <a:pt x="415290" y="253365"/>
                        <a:pt x="415290" y="253365"/>
                        <a:pt x="415290" y="253365"/>
                      </a:cubicBezTo>
                      <a:cubicBezTo>
                        <a:pt x="415290" y="253365"/>
                        <a:pt x="415290" y="253365"/>
                        <a:pt x="415290" y="254317"/>
                      </a:cubicBezTo>
                      <a:cubicBezTo>
                        <a:pt x="415290" y="254317"/>
                        <a:pt x="415290" y="253365"/>
                        <a:pt x="415290" y="253365"/>
                      </a:cubicBezTo>
                      <a:cubicBezTo>
                        <a:pt x="415290" y="253365"/>
                        <a:pt x="415290" y="253365"/>
                        <a:pt x="415290" y="253365"/>
                      </a:cubicBezTo>
                      <a:cubicBezTo>
                        <a:pt x="416243" y="254317"/>
                        <a:pt x="416243" y="254317"/>
                        <a:pt x="415290" y="255270"/>
                      </a:cubicBezTo>
                      <a:cubicBezTo>
                        <a:pt x="415290" y="255270"/>
                        <a:pt x="415290" y="255270"/>
                        <a:pt x="415290" y="255270"/>
                      </a:cubicBezTo>
                      <a:cubicBezTo>
                        <a:pt x="415290" y="255270"/>
                        <a:pt x="415290" y="255270"/>
                        <a:pt x="415290" y="255270"/>
                      </a:cubicBezTo>
                      <a:cubicBezTo>
                        <a:pt x="415290" y="255270"/>
                        <a:pt x="415290" y="255270"/>
                        <a:pt x="415290" y="255270"/>
                      </a:cubicBezTo>
                      <a:close/>
                      <a:moveTo>
                        <a:pt x="407670" y="256222"/>
                      </a:moveTo>
                      <a:cubicBezTo>
                        <a:pt x="407670" y="256222"/>
                        <a:pt x="407670" y="257175"/>
                        <a:pt x="407670" y="256222"/>
                      </a:cubicBezTo>
                      <a:cubicBezTo>
                        <a:pt x="407670" y="256222"/>
                        <a:pt x="407670" y="256222"/>
                        <a:pt x="409575" y="255270"/>
                      </a:cubicBezTo>
                      <a:cubicBezTo>
                        <a:pt x="409575" y="254317"/>
                        <a:pt x="409575" y="254317"/>
                        <a:pt x="410528" y="253365"/>
                      </a:cubicBezTo>
                      <a:cubicBezTo>
                        <a:pt x="410528" y="253365"/>
                        <a:pt x="410528" y="253365"/>
                        <a:pt x="410528" y="253365"/>
                      </a:cubicBezTo>
                      <a:cubicBezTo>
                        <a:pt x="410528" y="253365"/>
                        <a:pt x="411480" y="253365"/>
                        <a:pt x="411480" y="253365"/>
                      </a:cubicBezTo>
                      <a:cubicBezTo>
                        <a:pt x="411480" y="253365"/>
                        <a:pt x="411480" y="253365"/>
                        <a:pt x="411480" y="254317"/>
                      </a:cubicBezTo>
                      <a:cubicBezTo>
                        <a:pt x="411480" y="255270"/>
                        <a:pt x="411480" y="255270"/>
                        <a:pt x="411480" y="255270"/>
                      </a:cubicBezTo>
                      <a:cubicBezTo>
                        <a:pt x="412432" y="254317"/>
                        <a:pt x="412432" y="254317"/>
                        <a:pt x="412432" y="254317"/>
                      </a:cubicBezTo>
                      <a:cubicBezTo>
                        <a:pt x="412432" y="254317"/>
                        <a:pt x="412432" y="257175"/>
                        <a:pt x="412432" y="257175"/>
                      </a:cubicBezTo>
                      <a:cubicBezTo>
                        <a:pt x="412432" y="257175"/>
                        <a:pt x="412432" y="257175"/>
                        <a:pt x="412432" y="257175"/>
                      </a:cubicBezTo>
                      <a:cubicBezTo>
                        <a:pt x="412432" y="257175"/>
                        <a:pt x="412432" y="257175"/>
                        <a:pt x="412432" y="257175"/>
                      </a:cubicBezTo>
                      <a:cubicBezTo>
                        <a:pt x="412432" y="257175"/>
                        <a:pt x="412432" y="256222"/>
                        <a:pt x="412432" y="256222"/>
                      </a:cubicBezTo>
                      <a:cubicBezTo>
                        <a:pt x="412432" y="256222"/>
                        <a:pt x="412432" y="256222"/>
                        <a:pt x="411480" y="257175"/>
                      </a:cubicBezTo>
                      <a:cubicBezTo>
                        <a:pt x="411480" y="257175"/>
                        <a:pt x="411480" y="257175"/>
                        <a:pt x="411480" y="257175"/>
                      </a:cubicBezTo>
                      <a:cubicBezTo>
                        <a:pt x="411480" y="257175"/>
                        <a:pt x="411480" y="257175"/>
                        <a:pt x="411480" y="257175"/>
                      </a:cubicBezTo>
                      <a:cubicBezTo>
                        <a:pt x="411480" y="257175"/>
                        <a:pt x="411480" y="257175"/>
                        <a:pt x="411480" y="257175"/>
                      </a:cubicBezTo>
                      <a:cubicBezTo>
                        <a:pt x="411480" y="257175"/>
                        <a:pt x="411480" y="257175"/>
                        <a:pt x="411480" y="256222"/>
                      </a:cubicBezTo>
                      <a:cubicBezTo>
                        <a:pt x="410528" y="257175"/>
                        <a:pt x="410528" y="257175"/>
                        <a:pt x="410528" y="257175"/>
                      </a:cubicBezTo>
                      <a:cubicBezTo>
                        <a:pt x="410528" y="257175"/>
                        <a:pt x="410528" y="256222"/>
                        <a:pt x="409575" y="257175"/>
                      </a:cubicBezTo>
                      <a:cubicBezTo>
                        <a:pt x="409575" y="257175"/>
                        <a:pt x="409575" y="257175"/>
                        <a:pt x="409575" y="258128"/>
                      </a:cubicBezTo>
                      <a:cubicBezTo>
                        <a:pt x="409575" y="258128"/>
                        <a:pt x="409575" y="258128"/>
                        <a:pt x="409575" y="258128"/>
                      </a:cubicBezTo>
                      <a:cubicBezTo>
                        <a:pt x="409575" y="258128"/>
                        <a:pt x="409575" y="258128"/>
                        <a:pt x="409575" y="259080"/>
                      </a:cubicBezTo>
                      <a:cubicBezTo>
                        <a:pt x="408623" y="259080"/>
                        <a:pt x="407670" y="259080"/>
                        <a:pt x="407670" y="259080"/>
                      </a:cubicBezTo>
                      <a:cubicBezTo>
                        <a:pt x="407670" y="259080"/>
                        <a:pt x="407670" y="258128"/>
                        <a:pt x="407670" y="258128"/>
                      </a:cubicBezTo>
                      <a:cubicBezTo>
                        <a:pt x="407670" y="258128"/>
                        <a:pt x="406718" y="258128"/>
                        <a:pt x="406718" y="259080"/>
                      </a:cubicBezTo>
                      <a:cubicBezTo>
                        <a:pt x="406718" y="259080"/>
                        <a:pt x="406718" y="259080"/>
                        <a:pt x="406718" y="258128"/>
                      </a:cubicBezTo>
                      <a:cubicBezTo>
                        <a:pt x="406718" y="258128"/>
                        <a:pt x="407670" y="257175"/>
                        <a:pt x="407670" y="256222"/>
                      </a:cubicBezTo>
                      <a:cubicBezTo>
                        <a:pt x="407670" y="256222"/>
                        <a:pt x="407670" y="255270"/>
                        <a:pt x="407670" y="255270"/>
                      </a:cubicBezTo>
                      <a:cubicBezTo>
                        <a:pt x="407670" y="255270"/>
                        <a:pt x="408623" y="255270"/>
                        <a:pt x="408623" y="255270"/>
                      </a:cubicBezTo>
                      <a:cubicBezTo>
                        <a:pt x="408623" y="255270"/>
                        <a:pt x="408623" y="254317"/>
                        <a:pt x="409575" y="254317"/>
                      </a:cubicBezTo>
                      <a:cubicBezTo>
                        <a:pt x="409575" y="254317"/>
                        <a:pt x="409575" y="254317"/>
                        <a:pt x="409575" y="254317"/>
                      </a:cubicBezTo>
                      <a:cubicBezTo>
                        <a:pt x="406718" y="255270"/>
                        <a:pt x="406718" y="256222"/>
                        <a:pt x="407670" y="256222"/>
                      </a:cubicBezTo>
                      <a:cubicBezTo>
                        <a:pt x="407670" y="256222"/>
                        <a:pt x="407670" y="256222"/>
                        <a:pt x="407670" y="256222"/>
                      </a:cubicBezTo>
                      <a:close/>
                      <a:moveTo>
                        <a:pt x="402907" y="240030"/>
                      </a:moveTo>
                      <a:cubicBezTo>
                        <a:pt x="402907" y="240030"/>
                        <a:pt x="402907" y="240030"/>
                        <a:pt x="402907" y="240030"/>
                      </a:cubicBezTo>
                      <a:cubicBezTo>
                        <a:pt x="402907" y="240030"/>
                        <a:pt x="402907" y="240982"/>
                        <a:pt x="402907" y="241935"/>
                      </a:cubicBezTo>
                      <a:cubicBezTo>
                        <a:pt x="402907" y="241935"/>
                        <a:pt x="402907" y="241935"/>
                        <a:pt x="402907" y="241935"/>
                      </a:cubicBezTo>
                      <a:cubicBezTo>
                        <a:pt x="402907" y="242888"/>
                        <a:pt x="401955" y="242888"/>
                        <a:pt x="402907" y="243840"/>
                      </a:cubicBezTo>
                      <a:cubicBezTo>
                        <a:pt x="402907" y="243840"/>
                        <a:pt x="403860" y="243840"/>
                        <a:pt x="403860" y="243840"/>
                      </a:cubicBezTo>
                      <a:cubicBezTo>
                        <a:pt x="403860" y="243840"/>
                        <a:pt x="403860" y="243840"/>
                        <a:pt x="403860" y="244792"/>
                      </a:cubicBezTo>
                      <a:cubicBezTo>
                        <a:pt x="403860" y="244792"/>
                        <a:pt x="404813" y="244792"/>
                        <a:pt x="403860" y="246697"/>
                      </a:cubicBezTo>
                      <a:cubicBezTo>
                        <a:pt x="403860" y="246697"/>
                        <a:pt x="403860" y="246697"/>
                        <a:pt x="404813" y="246697"/>
                      </a:cubicBezTo>
                      <a:cubicBezTo>
                        <a:pt x="404813" y="246697"/>
                        <a:pt x="405765" y="246697"/>
                        <a:pt x="404813" y="249555"/>
                      </a:cubicBezTo>
                      <a:cubicBezTo>
                        <a:pt x="404813" y="249555"/>
                        <a:pt x="404813" y="252413"/>
                        <a:pt x="403860" y="256222"/>
                      </a:cubicBezTo>
                      <a:cubicBezTo>
                        <a:pt x="403860" y="256222"/>
                        <a:pt x="403860" y="256222"/>
                        <a:pt x="403860" y="255270"/>
                      </a:cubicBezTo>
                      <a:cubicBezTo>
                        <a:pt x="403860" y="255270"/>
                        <a:pt x="403860" y="255270"/>
                        <a:pt x="403860" y="256222"/>
                      </a:cubicBezTo>
                      <a:cubicBezTo>
                        <a:pt x="403860" y="256222"/>
                        <a:pt x="403860" y="256222"/>
                        <a:pt x="402907" y="256222"/>
                      </a:cubicBezTo>
                      <a:cubicBezTo>
                        <a:pt x="402907" y="256222"/>
                        <a:pt x="402907" y="257175"/>
                        <a:pt x="402907" y="257175"/>
                      </a:cubicBezTo>
                      <a:cubicBezTo>
                        <a:pt x="402907" y="257175"/>
                        <a:pt x="402907" y="257175"/>
                        <a:pt x="402907" y="257175"/>
                      </a:cubicBezTo>
                      <a:cubicBezTo>
                        <a:pt x="401955" y="256222"/>
                        <a:pt x="402907" y="255270"/>
                        <a:pt x="401955" y="255270"/>
                      </a:cubicBezTo>
                      <a:cubicBezTo>
                        <a:pt x="401955" y="255270"/>
                        <a:pt x="401003" y="254317"/>
                        <a:pt x="401003" y="254317"/>
                      </a:cubicBezTo>
                      <a:cubicBezTo>
                        <a:pt x="401003" y="254317"/>
                        <a:pt x="401003" y="254317"/>
                        <a:pt x="401003" y="253365"/>
                      </a:cubicBezTo>
                      <a:cubicBezTo>
                        <a:pt x="401003" y="252413"/>
                        <a:pt x="401003" y="252413"/>
                        <a:pt x="401003" y="252413"/>
                      </a:cubicBezTo>
                      <a:cubicBezTo>
                        <a:pt x="401003" y="252413"/>
                        <a:pt x="400050" y="251460"/>
                        <a:pt x="400050" y="249555"/>
                      </a:cubicBezTo>
                      <a:cubicBezTo>
                        <a:pt x="400050" y="247650"/>
                        <a:pt x="400050" y="246697"/>
                        <a:pt x="399098" y="244792"/>
                      </a:cubicBezTo>
                      <a:cubicBezTo>
                        <a:pt x="399098" y="244792"/>
                        <a:pt x="399098" y="243840"/>
                        <a:pt x="399098" y="243840"/>
                      </a:cubicBezTo>
                      <a:cubicBezTo>
                        <a:pt x="399098" y="242888"/>
                        <a:pt x="398145" y="242888"/>
                        <a:pt x="398145" y="241935"/>
                      </a:cubicBezTo>
                      <a:cubicBezTo>
                        <a:pt x="398145" y="240030"/>
                        <a:pt x="398145" y="237172"/>
                        <a:pt x="396240" y="238125"/>
                      </a:cubicBezTo>
                      <a:cubicBezTo>
                        <a:pt x="396240" y="238125"/>
                        <a:pt x="396240" y="238125"/>
                        <a:pt x="396240" y="238125"/>
                      </a:cubicBezTo>
                      <a:cubicBezTo>
                        <a:pt x="396240" y="238125"/>
                        <a:pt x="396240" y="237172"/>
                        <a:pt x="396240" y="237172"/>
                      </a:cubicBezTo>
                      <a:cubicBezTo>
                        <a:pt x="396240" y="237172"/>
                        <a:pt x="395288" y="237172"/>
                        <a:pt x="395288" y="236220"/>
                      </a:cubicBezTo>
                      <a:cubicBezTo>
                        <a:pt x="394335" y="234315"/>
                        <a:pt x="393382" y="234315"/>
                        <a:pt x="392430" y="232410"/>
                      </a:cubicBezTo>
                      <a:cubicBezTo>
                        <a:pt x="392430" y="232410"/>
                        <a:pt x="391478" y="230505"/>
                        <a:pt x="392430" y="229553"/>
                      </a:cubicBezTo>
                      <a:cubicBezTo>
                        <a:pt x="393382" y="229553"/>
                        <a:pt x="393382" y="230505"/>
                        <a:pt x="393382" y="230505"/>
                      </a:cubicBezTo>
                      <a:cubicBezTo>
                        <a:pt x="394335" y="229553"/>
                        <a:pt x="395288" y="229553"/>
                        <a:pt x="396240" y="230505"/>
                      </a:cubicBezTo>
                      <a:cubicBezTo>
                        <a:pt x="396240" y="231457"/>
                        <a:pt x="396240" y="231457"/>
                        <a:pt x="397193" y="232410"/>
                      </a:cubicBezTo>
                      <a:cubicBezTo>
                        <a:pt x="397193" y="232410"/>
                        <a:pt x="397193" y="232410"/>
                        <a:pt x="397193" y="232410"/>
                      </a:cubicBezTo>
                      <a:cubicBezTo>
                        <a:pt x="397193" y="232410"/>
                        <a:pt x="398145" y="233363"/>
                        <a:pt x="398145" y="233363"/>
                      </a:cubicBezTo>
                      <a:cubicBezTo>
                        <a:pt x="398145" y="233363"/>
                        <a:pt x="398145" y="234315"/>
                        <a:pt x="399098" y="234315"/>
                      </a:cubicBezTo>
                      <a:cubicBezTo>
                        <a:pt x="399098" y="234315"/>
                        <a:pt x="399098" y="234315"/>
                        <a:pt x="399098" y="234315"/>
                      </a:cubicBezTo>
                      <a:cubicBezTo>
                        <a:pt x="399098" y="234315"/>
                        <a:pt x="399098" y="234315"/>
                        <a:pt x="400050" y="236220"/>
                      </a:cubicBezTo>
                      <a:cubicBezTo>
                        <a:pt x="400050" y="236220"/>
                        <a:pt x="400050" y="236220"/>
                        <a:pt x="400050" y="235267"/>
                      </a:cubicBezTo>
                      <a:cubicBezTo>
                        <a:pt x="400050" y="235267"/>
                        <a:pt x="400050" y="235267"/>
                        <a:pt x="401003" y="236220"/>
                      </a:cubicBezTo>
                      <a:cubicBezTo>
                        <a:pt x="401955" y="236220"/>
                        <a:pt x="401955" y="236220"/>
                        <a:pt x="401955" y="237172"/>
                      </a:cubicBezTo>
                      <a:cubicBezTo>
                        <a:pt x="401955" y="237172"/>
                        <a:pt x="401955" y="237172"/>
                        <a:pt x="402907" y="237172"/>
                      </a:cubicBezTo>
                      <a:cubicBezTo>
                        <a:pt x="402907" y="238125"/>
                        <a:pt x="402907" y="239078"/>
                        <a:pt x="402907" y="240030"/>
                      </a:cubicBezTo>
                      <a:cubicBezTo>
                        <a:pt x="402907" y="240030"/>
                        <a:pt x="402907" y="240030"/>
                        <a:pt x="402907" y="240030"/>
                      </a:cubicBezTo>
                      <a:close/>
                      <a:moveTo>
                        <a:pt x="191452" y="5715"/>
                      </a:moveTo>
                      <a:lnTo>
                        <a:pt x="191452" y="5715"/>
                      </a:lnTo>
                      <a:cubicBezTo>
                        <a:pt x="191452" y="5715"/>
                        <a:pt x="191452" y="5715"/>
                        <a:pt x="191452" y="5715"/>
                      </a:cubicBezTo>
                      <a:cubicBezTo>
                        <a:pt x="191452" y="5715"/>
                        <a:pt x="191452" y="5715"/>
                        <a:pt x="191452" y="5715"/>
                      </a:cubicBezTo>
                      <a:cubicBezTo>
                        <a:pt x="192405" y="5715"/>
                        <a:pt x="200977" y="5715"/>
                        <a:pt x="210502" y="7620"/>
                      </a:cubicBezTo>
                      <a:lnTo>
                        <a:pt x="210502" y="7620"/>
                      </a:lnTo>
                      <a:cubicBezTo>
                        <a:pt x="210502" y="7620"/>
                        <a:pt x="211455" y="7620"/>
                        <a:pt x="211455" y="7620"/>
                      </a:cubicBezTo>
                      <a:lnTo>
                        <a:pt x="211455" y="7620"/>
                      </a:lnTo>
                      <a:cubicBezTo>
                        <a:pt x="210502" y="7620"/>
                        <a:pt x="210502" y="8572"/>
                        <a:pt x="209550" y="8572"/>
                      </a:cubicBezTo>
                      <a:lnTo>
                        <a:pt x="209550" y="8572"/>
                      </a:lnTo>
                      <a:cubicBezTo>
                        <a:pt x="208598" y="9525"/>
                        <a:pt x="206693" y="9525"/>
                        <a:pt x="205740" y="10478"/>
                      </a:cubicBezTo>
                      <a:cubicBezTo>
                        <a:pt x="205740" y="10478"/>
                        <a:pt x="205740" y="10478"/>
                        <a:pt x="205740" y="10478"/>
                      </a:cubicBezTo>
                      <a:lnTo>
                        <a:pt x="205740" y="10478"/>
                      </a:lnTo>
                      <a:cubicBezTo>
                        <a:pt x="206693" y="10478"/>
                        <a:pt x="206693" y="10478"/>
                        <a:pt x="208598" y="9525"/>
                      </a:cubicBezTo>
                      <a:lnTo>
                        <a:pt x="208598" y="9525"/>
                      </a:lnTo>
                      <a:cubicBezTo>
                        <a:pt x="202882" y="11430"/>
                        <a:pt x="202882" y="11430"/>
                        <a:pt x="200977" y="12382"/>
                      </a:cubicBezTo>
                      <a:cubicBezTo>
                        <a:pt x="200977" y="12382"/>
                        <a:pt x="200977" y="12382"/>
                        <a:pt x="198120" y="13335"/>
                      </a:cubicBezTo>
                      <a:cubicBezTo>
                        <a:pt x="198120" y="13335"/>
                        <a:pt x="199073" y="13335"/>
                        <a:pt x="199073" y="13335"/>
                      </a:cubicBezTo>
                      <a:cubicBezTo>
                        <a:pt x="197168" y="14288"/>
                        <a:pt x="197168" y="14288"/>
                        <a:pt x="197168" y="14288"/>
                      </a:cubicBezTo>
                      <a:cubicBezTo>
                        <a:pt x="194310" y="16192"/>
                        <a:pt x="191452" y="18097"/>
                        <a:pt x="188595" y="20003"/>
                      </a:cubicBezTo>
                      <a:cubicBezTo>
                        <a:pt x="190500" y="18097"/>
                        <a:pt x="190500" y="18097"/>
                        <a:pt x="195263" y="15240"/>
                      </a:cubicBezTo>
                      <a:lnTo>
                        <a:pt x="186690" y="19050"/>
                      </a:lnTo>
                      <a:cubicBezTo>
                        <a:pt x="186690" y="19050"/>
                        <a:pt x="186690" y="19050"/>
                        <a:pt x="186690" y="19050"/>
                      </a:cubicBezTo>
                      <a:cubicBezTo>
                        <a:pt x="185738" y="20003"/>
                        <a:pt x="184785" y="20003"/>
                        <a:pt x="183832" y="20955"/>
                      </a:cubicBezTo>
                      <a:cubicBezTo>
                        <a:pt x="184785" y="20955"/>
                        <a:pt x="185738" y="20003"/>
                        <a:pt x="186690" y="20003"/>
                      </a:cubicBezTo>
                      <a:cubicBezTo>
                        <a:pt x="186690" y="20003"/>
                        <a:pt x="186690" y="20003"/>
                        <a:pt x="186690" y="20003"/>
                      </a:cubicBezTo>
                      <a:cubicBezTo>
                        <a:pt x="186690" y="20003"/>
                        <a:pt x="186690" y="20003"/>
                        <a:pt x="186690" y="20003"/>
                      </a:cubicBezTo>
                      <a:cubicBezTo>
                        <a:pt x="186690" y="20955"/>
                        <a:pt x="185738" y="22860"/>
                        <a:pt x="171450" y="27622"/>
                      </a:cubicBezTo>
                      <a:cubicBezTo>
                        <a:pt x="171450" y="27622"/>
                        <a:pt x="171450" y="27622"/>
                        <a:pt x="171450" y="26670"/>
                      </a:cubicBezTo>
                      <a:cubicBezTo>
                        <a:pt x="172402" y="25717"/>
                        <a:pt x="172402" y="25717"/>
                        <a:pt x="173355" y="24765"/>
                      </a:cubicBezTo>
                      <a:cubicBezTo>
                        <a:pt x="167640" y="27622"/>
                        <a:pt x="161925" y="31432"/>
                        <a:pt x="156210" y="34290"/>
                      </a:cubicBezTo>
                      <a:cubicBezTo>
                        <a:pt x="156210" y="34290"/>
                        <a:pt x="156210" y="34290"/>
                        <a:pt x="157163" y="33338"/>
                      </a:cubicBezTo>
                      <a:cubicBezTo>
                        <a:pt x="156210" y="33338"/>
                        <a:pt x="156210" y="33338"/>
                        <a:pt x="154305" y="34290"/>
                      </a:cubicBezTo>
                      <a:cubicBezTo>
                        <a:pt x="152400" y="34290"/>
                        <a:pt x="151448" y="37147"/>
                        <a:pt x="149543" y="36195"/>
                      </a:cubicBezTo>
                      <a:cubicBezTo>
                        <a:pt x="140018" y="40957"/>
                        <a:pt x="133350" y="49530"/>
                        <a:pt x="123825" y="54292"/>
                      </a:cubicBezTo>
                      <a:cubicBezTo>
                        <a:pt x="123825" y="54292"/>
                        <a:pt x="123825" y="54292"/>
                        <a:pt x="123825" y="54292"/>
                      </a:cubicBezTo>
                      <a:cubicBezTo>
                        <a:pt x="123825" y="54292"/>
                        <a:pt x="123825" y="54292"/>
                        <a:pt x="123825" y="54292"/>
                      </a:cubicBezTo>
                      <a:cubicBezTo>
                        <a:pt x="123825" y="54292"/>
                        <a:pt x="122873" y="54292"/>
                        <a:pt x="122873" y="54292"/>
                      </a:cubicBezTo>
                      <a:cubicBezTo>
                        <a:pt x="123825" y="53340"/>
                        <a:pt x="126682" y="50482"/>
                        <a:pt x="126682" y="50482"/>
                      </a:cubicBezTo>
                      <a:cubicBezTo>
                        <a:pt x="126682" y="50482"/>
                        <a:pt x="126682" y="50482"/>
                        <a:pt x="126682" y="50482"/>
                      </a:cubicBezTo>
                      <a:cubicBezTo>
                        <a:pt x="126682" y="50482"/>
                        <a:pt x="126682" y="50482"/>
                        <a:pt x="124777" y="50482"/>
                      </a:cubicBezTo>
                      <a:cubicBezTo>
                        <a:pt x="124777" y="50482"/>
                        <a:pt x="124777" y="50482"/>
                        <a:pt x="124777" y="49530"/>
                      </a:cubicBezTo>
                      <a:cubicBezTo>
                        <a:pt x="124777" y="49530"/>
                        <a:pt x="125730" y="49530"/>
                        <a:pt x="125730" y="48578"/>
                      </a:cubicBezTo>
                      <a:cubicBezTo>
                        <a:pt x="125730" y="48578"/>
                        <a:pt x="125730" y="48578"/>
                        <a:pt x="125730" y="48578"/>
                      </a:cubicBezTo>
                      <a:cubicBezTo>
                        <a:pt x="125730" y="47625"/>
                        <a:pt x="135255" y="40005"/>
                        <a:pt x="135255" y="39053"/>
                      </a:cubicBezTo>
                      <a:cubicBezTo>
                        <a:pt x="137160" y="37147"/>
                        <a:pt x="140018" y="36195"/>
                        <a:pt x="142875" y="34290"/>
                      </a:cubicBezTo>
                      <a:cubicBezTo>
                        <a:pt x="141923" y="34290"/>
                        <a:pt x="140970" y="35242"/>
                        <a:pt x="140018" y="35242"/>
                      </a:cubicBezTo>
                      <a:cubicBezTo>
                        <a:pt x="140018" y="35242"/>
                        <a:pt x="146685" y="29528"/>
                        <a:pt x="159068" y="23813"/>
                      </a:cubicBezTo>
                      <a:lnTo>
                        <a:pt x="159068" y="23813"/>
                      </a:lnTo>
                      <a:lnTo>
                        <a:pt x="159068" y="23813"/>
                      </a:lnTo>
                      <a:lnTo>
                        <a:pt x="159068" y="23813"/>
                      </a:lnTo>
                      <a:cubicBezTo>
                        <a:pt x="159068" y="23813"/>
                        <a:pt x="159068" y="23813"/>
                        <a:pt x="159068" y="23813"/>
                      </a:cubicBezTo>
                      <a:lnTo>
                        <a:pt x="159068" y="23813"/>
                      </a:lnTo>
                      <a:cubicBezTo>
                        <a:pt x="159068" y="23813"/>
                        <a:pt x="159068" y="23813"/>
                        <a:pt x="159068" y="23813"/>
                      </a:cubicBezTo>
                      <a:cubicBezTo>
                        <a:pt x="159068" y="23813"/>
                        <a:pt x="159068" y="23813"/>
                        <a:pt x="159068" y="23813"/>
                      </a:cubicBezTo>
                      <a:cubicBezTo>
                        <a:pt x="159068" y="23813"/>
                        <a:pt x="159068" y="23813"/>
                        <a:pt x="159068" y="23813"/>
                      </a:cubicBezTo>
                      <a:cubicBezTo>
                        <a:pt x="159068" y="23813"/>
                        <a:pt x="159068" y="23813"/>
                        <a:pt x="159068" y="23813"/>
                      </a:cubicBezTo>
                      <a:cubicBezTo>
                        <a:pt x="159068" y="23813"/>
                        <a:pt x="159068" y="23813"/>
                        <a:pt x="159068" y="23813"/>
                      </a:cubicBezTo>
                      <a:cubicBezTo>
                        <a:pt x="159068" y="23813"/>
                        <a:pt x="159068" y="23813"/>
                        <a:pt x="159068" y="23813"/>
                      </a:cubicBezTo>
                      <a:cubicBezTo>
                        <a:pt x="160973" y="22860"/>
                        <a:pt x="162877" y="21907"/>
                        <a:pt x="162877" y="21907"/>
                      </a:cubicBezTo>
                      <a:cubicBezTo>
                        <a:pt x="162877" y="21907"/>
                        <a:pt x="162877" y="21907"/>
                        <a:pt x="162877" y="21907"/>
                      </a:cubicBezTo>
                      <a:cubicBezTo>
                        <a:pt x="162877" y="21907"/>
                        <a:pt x="162877" y="21907"/>
                        <a:pt x="162877" y="21907"/>
                      </a:cubicBezTo>
                      <a:lnTo>
                        <a:pt x="162877" y="21907"/>
                      </a:lnTo>
                      <a:lnTo>
                        <a:pt x="162877" y="21907"/>
                      </a:lnTo>
                      <a:cubicBezTo>
                        <a:pt x="162877" y="21907"/>
                        <a:pt x="163830" y="21907"/>
                        <a:pt x="163830" y="21907"/>
                      </a:cubicBezTo>
                      <a:lnTo>
                        <a:pt x="163830" y="21907"/>
                      </a:lnTo>
                      <a:lnTo>
                        <a:pt x="163830" y="21907"/>
                      </a:lnTo>
                      <a:cubicBezTo>
                        <a:pt x="163830" y="21907"/>
                        <a:pt x="163830" y="21907"/>
                        <a:pt x="169545" y="19050"/>
                      </a:cubicBezTo>
                      <a:cubicBezTo>
                        <a:pt x="169545" y="19050"/>
                        <a:pt x="169545" y="19050"/>
                        <a:pt x="169545" y="19050"/>
                      </a:cubicBezTo>
                      <a:cubicBezTo>
                        <a:pt x="169545" y="19050"/>
                        <a:pt x="169545" y="19050"/>
                        <a:pt x="169545" y="19050"/>
                      </a:cubicBezTo>
                      <a:lnTo>
                        <a:pt x="169545" y="19050"/>
                      </a:lnTo>
                      <a:cubicBezTo>
                        <a:pt x="169545" y="19050"/>
                        <a:pt x="169545" y="19050"/>
                        <a:pt x="169545" y="19050"/>
                      </a:cubicBezTo>
                      <a:cubicBezTo>
                        <a:pt x="169545" y="19050"/>
                        <a:pt x="169545" y="19050"/>
                        <a:pt x="169545" y="19050"/>
                      </a:cubicBezTo>
                      <a:cubicBezTo>
                        <a:pt x="169545" y="19050"/>
                        <a:pt x="169545" y="19050"/>
                        <a:pt x="169545" y="19050"/>
                      </a:cubicBezTo>
                      <a:lnTo>
                        <a:pt x="169545" y="19050"/>
                      </a:lnTo>
                      <a:cubicBezTo>
                        <a:pt x="169545" y="19050"/>
                        <a:pt x="169545" y="19050"/>
                        <a:pt x="169545" y="19050"/>
                      </a:cubicBezTo>
                      <a:lnTo>
                        <a:pt x="169545" y="19050"/>
                      </a:lnTo>
                      <a:cubicBezTo>
                        <a:pt x="173355" y="18097"/>
                        <a:pt x="177165" y="15240"/>
                        <a:pt x="181927" y="13335"/>
                      </a:cubicBezTo>
                      <a:cubicBezTo>
                        <a:pt x="181927" y="14288"/>
                        <a:pt x="181927" y="14288"/>
                        <a:pt x="180023" y="14288"/>
                      </a:cubicBezTo>
                      <a:cubicBezTo>
                        <a:pt x="180023" y="14288"/>
                        <a:pt x="190500" y="10478"/>
                        <a:pt x="191452" y="10478"/>
                      </a:cubicBezTo>
                      <a:cubicBezTo>
                        <a:pt x="189548" y="10478"/>
                        <a:pt x="188595" y="11430"/>
                        <a:pt x="186690" y="11430"/>
                      </a:cubicBezTo>
                      <a:cubicBezTo>
                        <a:pt x="187643" y="11430"/>
                        <a:pt x="187643" y="10478"/>
                        <a:pt x="188595" y="10478"/>
                      </a:cubicBezTo>
                      <a:cubicBezTo>
                        <a:pt x="188595" y="10478"/>
                        <a:pt x="199073" y="7620"/>
                        <a:pt x="212407" y="5715"/>
                      </a:cubicBezTo>
                      <a:cubicBezTo>
                        <a:pt x="212407" y="5715"/>
                        <a:pt x="212407" y="5715"/>
                        <a:pt x="211455" y="5715"/>
                      </a:cubicBezTo>
                      <a:lnTo>
                        <a:pt x="211455" y="5715"/>
                      </a:lnTo>
                      <a:cubicBezTo>
                        <a:pt x="211455" y="5715"/>
                        <a:pt x="211455" y="5715"/>
                        <a:pt x="211455" y="5715"/>
                      </a:cubicBezTo>
                      <a:cubicBezTo>
                        <a:pt x="211455" y="5715"/>
                        <a:pt x="211455" y="5715"/>
                        <a:pt x="211455" y="5715"/>
                      </a:cubicBezTo>
                      <a:lnTo>
                        <a:pt x="211455" y="5715"/>
                      </a:lnTo>
                      <a:cubicBezTo>
                        <a:pt x="211455" y="5715"/>
                        <a:pt x="211455" y="5715"/>
                        <a:pt x="211455" y="5715"/>
                      </a:cubicBezTo>
                      <a:cubicBezTo>
                        <a:pt x="210502" y="5715"/>
                        <a:pt x="210502" y="5715"/>
                        <a:pt x="209550" y="5715"/>
                      </a:cubicBezTo>
                      <a:cubicBezTo>
                        <a:pt x="206693" y="5715"/>
                        <a:pt x="206693" y="5715"/>
                        <a:pt x="203835" y="5715"/>
                      </a:cubicBezTo>
                      <a:lnTo>
                        <a:pt x="203835" y="5715"/>
                      </a:lnTo>
                      <a:lnTo>
                        <a:pt x="203835" y="5715"/>
                      </a:lnTo>
                      <a:lnTo>
                        <a:pt x="203835" y="5715"/>
                      </a:lnTo>
                      <a:lnTo>
                        <a:pt x="203835" y="5715"/>
                      </a:lnTo>
                      <a:cubicBezTo>
                        <a:pt x="201930" y="5715"/>
                        <a:pt x="200025" y="5715"/>
                        <a:pt x="198120" y="5715"/>
                      </a:cubicBezTo>
                      <a:cubicBezTo>
                        <a:pt x="198120" y="5715"/>
                        <a:pt x="198120" y="5715"/>
                        <a:pt x="198120" y="5715"/>
                      </a:cubicBezTo>
                      <a:lnTo>
                        <a:pt x="198120" y="5715"/>
                      </a:lnTo>
                      <a:cubicBezTo>
                        <a:pt x="198120" y="5715"/>
                        <a:pt x="198120" y="5715"/>
                        <a:pt x="198120" y="5715"/>
                      </a:cubicBezTo>
                      <a:cubicBezTo>
                        <a:pt x="198120" y="5715"/>
                        <a:pt x="198120" y="5715"/>
                        <a:pt x="198120" y="5715"/>
                      </a:cubicBezTo>
                      <a:lnTo>
                        <a:pt x="198120" y="5715"/>
                      </a:lnTo>
                      <a:cubicBezTo>
                        <a:pt x="198120" y="5715"/>
                        <a:pt x="198120" y="5715"/>
                        <a:pt x="198120" y="5715"/>
                      </a:cubicBezTo>
                      <a:cubicBezTo>
                        <a:pt x="198120" y="5715"/>
                        <a:pt x="197168" y="5715"/>
                        <a:pt x="196215" y="5715"/>
                      </a:cubicBezTo>
                      <a:cubicBezTo>
                        <a:pt x="195263" y="5715"/>
                        <a:pt x="195263" y="5715"/>
                        <a:pt x="194310" y="5715"/>
                      </a:cubicBezTo>
                      <a:lnTo>
                        <a:pt x="189548" y="5715"/>
                      </a:lnTo>
                      <a:cubicBezTo>
                        <a:pt x="189548" y="5715"/>
                        <a:pt x="189548" y="5715"/>
                        <a:pt x="189548" y="5715"/>
                      </a:cubicBezTo>
                      <a:cubicBezTo>
                        <a:pt x="189548" y="5715"/>
                        <a:pt x="189548" y="5715"/>
                        <a:pt x="189548" y="5715"/>
                      </a:cubicBezTo>
                      <a:cubicBezTo>
                        <a:pt x="189548" y="5715"/>
                        <a:pt x="189548" y="5715"/>
                        <a:pt x="188595" y="5715"/>
                      </a:cubicBezTo>
                      <a:cubicBezTo>
                        <a:pt x="188595" y="5715"/>
                        <a:pt x="188595" y="5715"/>
                        <a:pt x="188595" y="5715"/>
                      </a:cubicBezTo>
                      <a:cubicBezTo>
                        <a:pt x="188595" y="5715"/>
                        <a:pt x="188595" y="5715"/>
                        <a:pt x="188595" y="5715"/>
                      </a:cubicBezTo>
                      <a:lnTo>
                        <a:pt x="188595" y="5715"/>
                      </a:lnTo>
                      <a:lnTo>
                        <a:pt x="188595" y="5715"/>
                      </a:lnTo>
                      <a:lnTo>
                        <a:pt x="188595" y="5715"/>
                      </a:lnTo>
                      <a:cubicBezTo>
                        <a:pt x="189548" y="5715"/>
                        <a:pt x="193357" y="5715"/>
                        <a:pt x="197168" y="5715"/>
                      </a:cubicBezTo>
                      <a:cubicBezTo>
                        <a:pt x="197168" y="5715"/>
                        <a:pt x="197168" y="5715"/>
                        <a:pt x="197168" y="5715"/>
                      </a:cubicBezTo>
                      <a:lnTo>
                        <a:pt x="197168" y="5715"/>
                      </a:lnTo>
                      <a:lnTo>
                        <a:pt x="197168" y="5715"/>
                      </a:lnTo>
                      <a:lnTo>
                        <a:pt x="197168" y="5715"/>
                      </a:lnTo>
                      <a:cubicBezTo>
                        <a:pt x="198120" y="5715"/>
                        <a:pt x="201930" y="5715"/>
                        <a:pt x="204788" y="5715"/>
                      </a:cubicBezTo>
                      <a:cubicBezTo>
                        <a:pt x="203835" y="5715"/>
                        <a:pt x="203835" y="5715"/>
                        <a:pt x="202882" y="5715"/>
                      </a:cubicBezTo>
                      <a:cubicBezTo>
                        <a:pt x="203835" y="5715"/>
                        <a:pt x="205740" y="5715"/>
                        <a:pt x="206693" y="5715"/>
                      </a:cubicBezTo>
                      <a:lnTo>
                        <a:pt x="206693" y="5715"/>
                      </a:lnTo>
                      <a:lnTo>
                        <a:pt x="206693" y="5715"/>
                      </a:lnTo>
                      <a:lnTo>
                        <a:pt x="206693" y="5715"/>
                      </a:lnTo>
                      <a:cubicBezTo>
                        <a:pt x="205740" y="5715"/>
                        <a:pt x="204788" y="5715"/>
                        <a:pt x="203835" y="5715"/>
                      </a:cubicBezTo>
                      <a:lnTo>
                        <a:pt x="203835" y="5715"/>
                      </a:lnTo>
                      <a:cubicBezTo>
                        <a:pt x="203835" y="5715"/>
                        <a:pt x="202882" y="5715"/>
                        <a:pt x="202882" y="5715"/>
                      </a:cubicBezTo>
                      <a:cubicBezTo>
                        <a:pt x="202882" y="5715"/>
                        <a:pt x="201930" y="5715"/>
                        <a:pt x="201930" y="5715"/>
                      </a:cubicBezTo>
                      <a:cubicBezTo>
                        <a:pt x="200977" y="5715"/>
                        <a:pt x="200977" y="5715"/>
                        <a:pt x="200025" y="5715"/>
                      </a:cubicBezTo>
                      <a:cubicBezTo>
                        <a:pt x="200025" y="5715"/>
                        <a:pt x="199073" y="5715"/>
                        <a:pt x="199073" y="5715"/>
                      </a:cubicBezTo>
                      <a:lnTo>
                        <a:pt x="199073" y="5715"/>
                      </a:lnTo>
                      <a:cubicBezTo>
                        <a:pt x="193357" y="4763"/>
                        <a:pt x="193357" y="4763"/>
                        <a:pt x="191452" y="4763"/>
                      </a:cubicBezTo>
                      <a:lnTo>
                        <a:pt x="191452" y="4763"/>
                      </a:lnTo>
                      <a:cubicBezTo>
                        <a:pt x="191452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0500" y="4763"/>
                        <a:pt x="190500" y="4763"/>
                        <a:pt x="190500" y="4763"/>
                      </a:cubicBezTo>
                      <a:cubicBezTo>
                        <a:pt x="193357" y="6667"/>
                        <a:pt x="192405" y="6667"/>
                        <a:pt x="191452" y="5715"/>
                      </a:cubicBezTo>
                      <a:lnTo>
                        <a:pt x="191452" y="5715"/>
                      </a:lnTo>
                      <a:cubicBezTo>
                        <a:pt x="191452" y="6667"/>
                        <a:pt x="191452" y="6667"/>
                        <a:pt x="191452" y="5715"/>
                      </a:cubicBezTo>
                      <a:cubicBezTo>
                        <a:pt x="191452" y="6667"/>
                        <a:pt x="191452" y="6667"/>
                        <a:pt x="191452" y="5715"/>
                      </a:cubicBezTo>
                      <a:cubicBezTo>
                        <a:pt x="190500" y="5715"/>
                        <a:pt x="190500" y="5715"/>
                        <a:pt x="190500" y="5715"/>
                      </a:cubicBezTo>
                      <a:cubicBezTo>
                        <a:pt x="189548" y="5715"/>
                        <a:pt x="186690" y="5715"/>
                        <a:pt x="186690" y="5715"/>
                      </a:cubicBezTo>
                      <a:lnTo>
                        <a:pt x="186690" y="5715"/>
                      </a:lnTo>
                      <a:cubicBezTo>
                        <a:pt x="186690" y="5715"/>
                        <a:pt x="186690" y="5715"/>
                        <a:pt x="186690" y="5715"/>
                      </a:cubicBezTo>
                      <a:cubicBezTo>
                        <a:pt x="186690" y="5715"/>
                        <a:pt x="185738" y="5715"/>
                        <a:pt x="185738" y="5715"/>
                      </a:cubicBezTo>
                      <a:cubicBezTo>
                        <a:pt x="185738" y="5715"/>
                        <a:pt x="185738" y="5715"/>
                        <a:pt x="186690" y="5715"/>
                      </a:cubicBezTo>
                      <a:cubicBezTo>
                        <a:pt x="186690" y="5715"/>
                        <a:pt x="182880" y="5715"/>
                        <a:pt x="182880" y="5715"/>
                      </a:cubicBezTo>
                      <a:cubicBezTo>
                        <a:pt x="184785" y="5715"/>
                        <a:pt x="190500" y="5715"/>
                        <a:pt x="191452" y="5715"/>
                      </a:cubicBezTo>
                      <a:close/>
                      <a:moveTo>
                        <a:pt x="179070" y="8572"/>
                      </a:moveTo>
                      <a:lnTo>
                        <a:pt x="179070" y="8572"/>
                      </a:lnTo>
                      <a:lnTo>
                        <a:pt x="179070" y="8572"/>
                      </a:lnTo>
                      <a:lnTo>
                        <a:pt x="179070" y="8572"/>
                      </a:lnTo>
                      <a:cubicBezTo>
                        <a:pt x="178118" y="8572"/>
                        <a:pt x="178118" y="8572"/>
                        <a:pt x="178118" y="8572"/>
                      </a:cubicBezTo>
                      <a:lnTo>
                        <a:pt x="178118" y="8572"/>
                      </a:lnTo>
                      <a:cubicBezTo>
                        <a:pt x="178118" y="8572"/>
                        <a:pt x="178118" y="8572"/>
                        <a:pt x="178118" y="8572"/>
                      </a:cubicBezTo>
                      <a:cubicBezTo>
                        <a:pt x="178118" y="8572"/>
                        <a:pt x="178118" y="8572"/>
                        <a:pt x="178118" y="8572"/>
                      </a:cubicBezTo>
                      <a:lnTo>
                        <a:pt x="178118" y="8572"/>
                      </a:lnTo>
                      <a:cubicBezTo>
                        <a:pt x="178118" y="8572"/>
                        <a:pt x="178118" y="8572"/>
                        <a:pt x="178118" y="8572"/>
                      </a:cubicBezTo>
                      <a:lnTo>
                        <a:pt x="178118" y="8572"/>
                      </a:lnTo>
                      <a:lnTo>
                        <a:pt x="178118" y="8572"/>
                      </a:lnTo>
                      <a:cubicBezTo>
                        <a:pt x="178118" y="8572"/>
                        <a:pt x="178118" y="8572"/>
                        <a:pt x="178118" y="8572"/>
                      </a:cubicBezTo>
                      <a:cubicBezTo>
                        <a:pt x="178118" y="8572"/>
                        <a:pt x="178118" y="8572"/>
                        <a:pt x="178118" y="8572"/>
                      </a:cubicBezTo>
                      <a:cubicBezTo>
                        <a:pt x="177165" y="8572"/>
                        <a:pt x="174307" y="9525"/>
                        <a:pt x="174307" y="9525"/>
                      </a:cubicBezTo>
                      <a:lnTo>
                        <a:pt x="174307" y="9525"/>
                      </a:lnTo>
                      <a:lnTo>
                        <a:pt x="174307" y="9525"/>
                      </a:lnTo>
                      <a:cubicBezTo>
                        <a:pt x="174307" y="9525"/>
                        <a:pt x="174307" y="9525"/>
                        <a:pt x="173355" y="9525"/>
                      </a:cubicBezTo>
                      <a:lnTo>
                        <a:pt x="173355" y="9525"/>
                      </a:ln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3355" y="9525"/>
                        <a:pt x="173355" y="9525"/>
                      </a:cubicBezTo>
                      <a:cubicBezTo>
                        <a:pt x="173355" y="9525"/>
                        <a:pt x="172402" y="9525"/>
                        <a:pt x="172402" y="9525"/>
                      </a:cubicBezTo>
                      <a:lnTo>
                        <a:pt x="172402" y="9525"/>
                      </a:lnTo>
                      <a:cubicBezTo>
                        <a:pt x="172402" y="9525"/>
                        <a:pt x="173355" y="9525"/>
                        <a:pt x="173355" y="9525"/>
                      </a:cubicBezTo>
                      <a:cubicBezTo>
                        <a:pt x="173355" y="9525"/>
                        <a:pt x="172402" y="9525"/>
                        <a:pt x="172402" y="9525"/>
                      </a:cubicBezTo>
                      <a:cubicBezTo>
                        <a:pt x="173355" y="9525"/>
                        <a:pt x="174307" y="9525"/>
                        <a:pt x="174307" y="9525"/>
                      </a:cubicBezTo>
                      <a:cubicBezTo>
                        <a:pt x="174307" y="9525"/>
                        <a:pt x="174307" y="9525"/>
                        <a:pt x="172402" y="9525"/>
                      </a:cubicBezTo>
                      <a:cubicBezTo>
                        <a:pt x="172402" y="9525"/>
                        <a:pt x="172402" y="9525"/>
                        <a:pt x="172402" y="9525"/>
                      </a:cubicBezTo>
                      <a:cubicBezTo>
                        <a:pt x="172402" y="9525"/>
                        <a:pt x="172402" y="9525"/>
                        <a:pt x="172402" y="9525"/>
                      </a:cubicBezTo>
                      <a:lnTo>
                        <a:pt x="172402" y="9525"/>
                      </a:lnTo>
                      <a:cubicBezTo>
                        <a:pt x="172402" y="9525"/>
                        <a:pt x="171450" y="9525"/>
                        <a:pt x="170498" y="9525"/>
                      </a:cubicBezTo>
                      <a:cubicBezTo>
                        <a:pt x="170498" y="9525"/>
                        <a:pt x="171450" y="9525"/>
                        <a:pt x="171450" y="9525"/>
                      </a:cubicBezTo>
                      <a:lnTo>
                        <a:pt x="171450" y="9525"/>
                      </a:lnTo>
                      <a:lnTo>
                        <a:pt x="171450" y="9525"/>
                      </a:lnTo>
                      <a:cubicBezTo>
                        <a:pt x="171450" y="9525"/>
                        <a:pt x="166688" y="10478"/>
                        <a:pt x="166688" y="10478"/>
                      </a:cubicBezTo>
                      <a:lnTo>
                        <a:pt x="166688" y="10478"/>
                      </a:lnTo>
                      <a:cubicBezTo>
                        <a:pt x="166688" y="10478"/>
                        <a:pt x="166688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5735" y="10478"/>
                        <a:pt x="165735" y="10478"/>
                      </a:cubicBezTo>
                      <a:cubicBezTo>
                        <a:pt x="165735" y="10478"/>
                        <a:pt x="167640" y="9525"/>
                        <a:pt x="167640" y="9525"/>
                      </a:cubicBezTo>
                      <a:lnTo>
                        <a:pt x="167640" y="9525"/>
                      </a:lnTo>
                      <a:cubicBezTo>
                        <a:pt x="168593" y="9525"/>
                        <a:pt x="170498" y="8572"/>
                        <a:pt x="171450" y="8572"/>
                      </a:cubicBezTo>
                      <a:cubicBezTo>
                        <a:pt x="171450" y="8572"/>
                        <a:pt x="171450" y="8572"/>
                        <a:pt x="171450" y="8572"/>
                      </a:cubicBezTo>
                      <a:cubicBezTo>
                        <a:pt x="171450" y="8572"/>
                        <a:pt x="171450" y="8572"/>
                        <a:pt x="171450" y="8572"/>
                      </a:cubicBezTo>
                      <a:cubicBezTo>
                        <a:pt x="170498" y="8572"/>
                        <a:pt x="169545" y="8572"/>
                        <a:pt x="168593" y="8572"/>
                      </a:cubicBezTo>
                      <a:cubicBezTo>
                        <a:pt x="168593" y="8572"/>
                        <a:pt x="168593" y="8572"/>
                        <a:pt x="168593" y="8572"/>
                      </a:cubicBezTo>
                      <a:cubicBezTo>
                        <a:pt x="167640" y="8572"/>
                        <a:pt x="167640" y="8572"/>
                        <a:pt x="166688" y="8572"/>
                      </a:cubicBezTo>
                      <a:lnTo>
                        <a:pt x="166688" y="8572"/>
                      </a:lnTo>
                      <a:cubicBezTo>
                        <a:pt x="166688" y="8572"/>
                        <a:pt x="166688" y="8572"/>
                        <a:pt x="166688" y="8572"/>
                      </a:cubicBezTo>
                      <a:cubicBezTo>
                        <a:pt x="166688" y="8572"/>
                        <a:pt x="166688" y="8572"/>
                        <a:pt x="166688" y="8572"/>
                      </a:cubicBezTo>
                      <a:cubicBezTo>
                        <a:pt x="166688" y="8572"/>
                        <a:pt x="166688" y="8572"/>
                        <a:pt x="166688" y="8572"/>
                      </a:cubicBezTo>
                      <a:cubicBezTo>
                        <a:pt x="166688" y="8572"/>
                        <a:pt x="166688" y="8572"/>
                        <a:pt x="166688" y="8572"/>
                      </a:cubicBezTo>
                      <a:cubicBezTo>
                        <a:pt x="166688" y="8572"/>
                        <a:pt x="166688" y="8572"/>
                        <a:pt x="167640" y="8572"/>
                      </a:cubicBezTo>
                      <a:cubicBezTo>
                        <a:pt x="167640" y="8572"/>
                        <a:pt x="167640" y="8572"/>
                        <a:pt x="167640" y="8572"/>
                      </a:cubicBezTo>
                      <a:cubicBezTo>
                        <a:pt x="167640" y="8572"/>
                        <a:pt x="167640" y="8572"/>
                        <a:pt x="167640" y="8572"/>
                      </a:cubicBezTo>
                      <a:cubicBezTo>
                        <a:pt x="167640" y="8572"/>
                        <a:pt x="167640" y="8572"/>
                        <a:pt x="167640" y="8572"/>
                      </a:cubicBezTo>
                      <a:cubicBezTo>
                        <a:pt x="167640" y="8572"/>
                        <a:pt x="167640" y="8572"/>
                        <a:pt x="167640" y="8572"/>
                      </a:cubicBezTo>
                      <a:cubicBezTo>
                        <a:pt x="167640" y="8572"/>
                        <a:pt x="167640" y="8572"/>
                        <a:pt x="167640" y="8572"/>
                      </a:cubicBezTo>
                      <a:cubicBezTo>
                        <a:pt x="167640" y="8572"/>
                        <a:pt x="167640" y="8572"/>
                        <a:pt x="167640" y="8572"/>
                      </a:cubicBezTo>
                      <a:cubicBezTo>
                        <a:pt x="167640" y="8572"/>
                        <a:pt x="167640" y="8572"/>
                        <a:pt x="167640" y="8572"/>
                      </a:cubicBezTo>
                      <a:cubicBezTo>
                        <a:pt x="167640" y="8572"/>
                        <a:pt x="167640" y="8572"/>
                        <a:pt x="167640" y="8572"/>
                      </a:cubicBezTo>
                      <a:lnTo>
                        <a:pt x="167640" y="8572"/>
                      </a:lnTo>
                      <a:cubicBezTo>
                        <a:pt x="170498" y="8572"/>
                        <a:pt x="173355" y="7620"/>
                        <a:pt x="176213" y="6667"/>
                      </a:cubicBezTo>
                      <a:lnTo>
                        <a:pt x="176213" y="6667"/>
                      </a:lnTo>
                      <a:lnTo>
                        <a:pt x="176213" y="6667"/>
                      </a:lnTo>
                      <a:cubicBezTo>
                        <a:pt x="176213" y="6667"/>
                        <a:pt x="176213" y="6667"/>
                        <a:pt x="177165" y="6667"/>
                      </a:cubicBezTo>
                      <a:lnTo>
                        <a:pt x="177165" y="6667"/>
                      </a:lnTo>
                      <a:cubicBezTo>
                        <a:pt x="178118" y="6667"/>
                        <a:pt x="178118" y="6667"/>
                        <a:pt x="179070" y="6667"/>
                      </a:cubicBezTo>
                      <a:cubicBezTo>
                        <a:pt x="179070" y="6667"/>
                        <a:pt x="180023" y="6667"/>
                        <a:pt x="180023" y="6667"/>
                      </a:cubicBezTo>
                      <a:lnTo>
                        <a:pt x="180023" y="6667"/>
                      </a:lnTo>
                      <a:cubicBezTo>
                        <a:pt x="180023" y="6667"/>
                        <a:pt x="180023" y="6667"/>
                        <a:pt x="180023" y="6667"/>
                      </a:cubicBezTo>
                      <a:cubicBezTo>
                        <a:pt x="180023" y="6667"/>
                        <a:pt x="180023" y="6667"/>
                        <a:pt x="180975" y="6667"/>
                      </a:cubicBezTo>
                      <a:lnTo>
                        <a:pt x="180975" y="6667"/>
                      </a:lnTo>
                      <a:cubicBezTo>
                        <a:pt x="181927" y="6667"/>
                        <a:pt x="181927" y="6667"/>
                        <a:pt x="183832" y="6667"/>
                      </a:cubicBezTo>
                      <a:cubicBezTo>
                        <a:pt x="183832" y="6667"/>
                        <a:pt x="183832" y="6667"/>
                        <a:pt x="182880" y="6667"/>
                      </a:cubicBezTo>
                      <a:cubicBezTo>
                        <a:pt x="182880" y="6667"/>
                        <a:pt x="182880" y="6667"/>
                        <a:pt x="182880" y="6667"/>
                      </a:cubicBezTo>
                      <a:lnTo>
                        <a:pt x="182880" y="6667"/>
                      </a:lnTo>
                      <a:cubicBezTo>
                        <a:pt x="182880" y="6667"/>
                        <a:pt x="183832" y="6667"/>
                        <a:pt x="183832" y="6667"/>
                      </a:cubicBezTo>
                      <a:cubicBezTo>
                        <a:pt x="183832" y="6667"/>
                        <a:pt x="183832" y="6667"/>
                        <a:pt x="183832" y="6667"/>
                      </a:cubicBezTo>
                      <a:cubicBezTo>
                        <a:pt x="184785" y="6667"/>
                        <a:pt x="184785" y="6667"/>
                        <a:pt x="185738" y="6667"/>
                      </a:cubicBezTo>
                      <a:lnTo>
                        <a:pt x="185738" y="6667"/>
                      </a:lnTo>
                      <a:lnTo>
                        <a:pt x="185738" y="6667"/>
                      </a:lnTo>
                      <a:lnTo>
                        <a:pt x="185738" y="6667"/>
                      </a:lnTo>
                      <a:cubicBezTo>
                        <a:pt x="185738" y="6667"/>
                        <a:pt x="187643" y="6667"/>
                        <a:pt x="188595" y="6667"/>
                      </a:cubicBezTo>
                      <a:cubicBezTo>
                        <a:pt x="188595" y="6667"/>
                        <a:pt x="189548" y="6667"/>
                        <a:pt x="189548" y="6667"/>
                      </a:cubicBezTo>
                      <a:lnTo>
                        <a:pt x="189548" y="6667"/>
                      </a:lnTo>
                      <a:cubicBezTo>
                        <a:pt x="190500" y="6667"/>
                        <a:pt x="190500" y="6667"/>
                        <a:pt x="191452" y="6667"/>
                      </a:cubicBezTo>
                      <a:cubicBezTo>
                        <a:pt x="191452" y="6667"/>
                        <a:pt x="191452" y="6667"/>
                        <a:pt x="192405" y="6667"/>
                      </a:cubicBezTo>
                      <a:lnTo>
                        <a:pt x="192405" y="6667"/>
                      </a:lnTo>
                      <a:cubicBezTo>
                        <a:pt x="192405" y="6667"/>
                        <a:pt x="192405" y="6667"/>
                        <a:pt x="192405" y="6667"/>
                      </a:cubicBezTo>
                      <a:lnTo>
                        <a:pt x="192405" y="6667"/>
                      </a:lnTo>
                      <a:cubicBezTo>
                        <a:pt x="192405" y="6667"/>
                        <a:pt x="192405" y="6667"/>
                        <a:pt x="192405" y="6667"/>
                      </a:cubicBezTo>
                      <a:cubicBezTo>
                        <a:pt x="192405" y="6667"/>
                        <a:pt x="192405" y="6667"/>
                        <a:pt x="192405" y="6667"/>
                      </a:cubicBezTo>
                      <a:cubicBezTo>
                        <a:pt x="192405" y="6667"/>
                        <a:pt x="192405" y="6667"/>
                        <a:pt x="192405" y="6667"/>
                      </a:cubicBezTo>
                      <a:cubicBezTo>
                        <a:pt x="192405" y="6667"/>
                        <a:pt x="192405" y="6667"/>
                        <a:pt x="192405" y="6667"/>
                      </a:cubicBezTo>
                      <a:cubicBezTo>
                        <a:pt x="192405" y="6667"/>
                        <a:pt x="192405" y="6667"/>
                        <a:pt x="192405" y="6667"/>
                      </a:cubicBezTo>
                      <a:cubicBezTo>
                        <a:pt x="193357" y="6667"/>
                        <a:pt x="193357" y="6667"/>
                        <a:pt x="194310" y="6667"/>
                      </a:cubicBezTo>
                      <a:lnTo>
                        <a:pt x="194310" y="6667"/>
                      </a:lnTo>
                      <a:cubicBezTo>
                        <a:pt x="194310" y="6667"/>
                        <a:pt x="194310" y="6667"/>
                        <a:pt x="194310" y="6667"/>
                      </a:cubicBezTo>
                      <a:cubicBezTo>
                        <a:pt x="195263" y="6667"/>
                        <a:pt x="196215" y="6667"/>
                        <a:pt x="199073" y="6667"/>
                      </a:cubicBezTo>
                      <a:cubicBezTo>
                        <a:pt x="200025" y="6667"/>
                        <a:pt x="200025" y="6667"/>
                        <a:pt x="201930" y="6667"/>
                      </a:cubicBezTo>
                      <a:cubicBezTo>
                        <a:pt x="202882" y="6667"/>
                        <a:pt x="203835" y="6667"/>
                        <a:pt x="205740" y="6667"/>
                      </a:cubicBezTo>
                      <a:cubicBezTo>
                        <a:pt x="207645" y="6667"/>
                        <a:pt x="208598" y="6667"/>
                        <a:pt x="210502" y="6667"/>
                      </a:cubicBezTo>
                      <a:cubicBezTo>
                        <a:pt x="210502" y="6667"/>
                        <a:pt x="203835" y="6667"/>
                        <a:pt x="203835" y="6667"/>
                      </a:cubicBezTo>
                      <a:cubicBezTo>
                        <a:pt x="203835" y="6667"/>
                        <a:pt x="203835" y="6667"/>
                        <a:pt x="203835" y="6667"/>
                      </a:cubicBezTo>
                      <a:cubicBezTo>
                        <a:pt x="204788" y="6667"/>
                        <a:pt x="205740" y="6667"/>
                        <a:pt x="205740" y="6667"/>
                      </a:cubicBezTo>
                      <a:cubicBezTo>
                        <a:pt x="205740" y="6667"/>
                        <a:pt x="205740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7645" y="6667"/>
                        <a:pt x="207645" y="6667"/>
                        <a:pt x="208598" y="6667"/>
                      </a:cubicBezTo>
                      <a:lnTo>
                        <a:pt x="208598" y="6667"/>
                      </a:lnTo>
                      <a:lnTo>
                        <a:pt x="208598" y="6667"/>
                      </a:lnTo>
                      <a:cubicBezTo>
                        <a:pt x="208598" y="6667"/>
                        <a:pt x="207645" y="6667"/>
                        <a:pt x="207645" y="6667"/>
                      </a:cubicBezTo>
                      <a:lnTo>
                        <a:pt x="207645" y="6667"/>
                      </a:lnTo>
                      <a:cubicBezTo>
                        <a:pt x="206693" y="6667"/>
                        <a:pt x="204788" y="6667"/>
                        <a:pt x="203835" y="6667"/>
                      </a:cubicBezTo>
                      <a:cubicBezTo>
                        <a:pt x="202882" y="6667"/>
                        <a:pt x="202882" y="6667"/>
                        <a:pt x="201930" y="6667"/>
                      </a:cubicBezTo>
                      <a:cubicBezTo>
                        <a:pt x="201930" y="6667"/>
                        <a:pt x="202882" y="6667"/>
                        <a:pt x="202882" y="6667"/>
                      </a:cubicBezTo>
                      <a:cubicBezTo>
                        <a:pt x="202882" y="6667"/>
                        <a:pt x="201930" y="6667"/>
                        <a:pt x="201930" y="6667"/>
                      </a:cubicBezTo>
                      <a:cubicBezTo>
                        <a:pt x="202882" y="6667"/>
                        <a:pt x="202882" y="6667"/>
                        <a:pt x="203835" y="6667"/>
                      </a:cubicBezTo>
                      <a:cubicBezTo>
                        <a:pt x="203835" y="6667"/>
                        <a:pt x="202882" y="6667"/>
                        <a:pt x="202882" y="6667"/>
                      </a:cubicBezTo>
                      <a:cubicBezTo>
                        <a:pt x="202882" y="6667"/>
                        <a:pt x="203835" y="6667"/>
                        <a:pt x="203835" y="6667"/>
                      </a:cubicBezTo>
                      <a:lnTo>
                        <a:pt x="203835" y="6667"/>
                      </a:lnTo>
                      <a:lnTo>
                        <a:pt x="203835" y="6667"/>
                      </a:lnTo>
                      <a:lnTo>
                        <a:pt x="203835" y="6667"/>
                      </a:lnTo>
                      <a:cubicBezTo>
                        <a:pt x="203835" y="6667"/>
                        <a:pt x="204788" y="6667"/>
                        <a:pt x="204788" y="6667"/>
                      </a:cubicBezTo>
                      <a:cubicBezTo>
                        <a:pt x="204788" y="6667"/>
                        <a:pt x="205740" y="6667"/>
                        <a:pt x="205740" y="6667"/>
                      </a:cubicBezTo>
                      <a:cubicBezTo>
                        <a:pt x="205740" y="6667"/>
                        <a:pt x="206693" y="6667"/>
                        <a:pt x="206693" y="6667"/>
                      </a:cubicBezTo>
                      <a:lnTo>
                        <a:pt x="206693" y="6667"/>
                      </a:ln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6693" y="6667"/>
                        <a:pt x="206693" y="6667"/>
                      </a:cubicBezTo>
                      <a:cubicBezTo>
                        <a:pt x="206693" y="6667"/>
                        <a:pt x="205740" y="6667"/>
                        <a:pt x="205740" y="6667"/>
                      </a:cubicBezTo>
                      <a:cubicBezTo>
                        <a:pt x="204788" y="6667"/>
                        <a:pt x="204788" y="6667"/>
                        <a:pt x="203835" y="6667"/>
                      </a:cubicBezTo>
                      <a:lnTo>
                        <a:pt x="203835" y="6667"/>
                      </a:lnTo>
                      <a:lnTo>
                        <a:pt x="203835" y="6667"/>
                      </a:lnTo>
                      <a:lnTo>
                        <a:pt x="203835" y="6667"/>
                      </a:lnTo>
                      <a:lnTo>
                        <a:pt x="203835" y="6667"/>
                      </a:lnTo>
                      <a:lnTo>
                        <a:pt x="203835" y="6667"/>
                      </a:lnTo>
                      <a:lnTo>
                        <a:pt x="203835" y="6667"/>
                      </a:lnTo>
                      <a:cubicBezTo>
                        <a:pt x="196215" y="6667"/>
                        <a:pt x="196215" y="6667"/>
                        <a:pt x="195263" y="6667"/>
                      </a:cubicBezTo>
                      <a:lnTo>
                        <a:pt x="195263" y="6667"/>
                      </a:lnTo>
                      <a:cubicBezTo>
                        <a:pt x="196215" y="6667"/>
                        <a:pt x="197168" y="6667"/>
                        <a:pt x="198120" y="6667"/>
                      </a:cubicBezTo>
                      <a:lnTo>
                        <a:pt x="198120" y="6667"/>
                      </a:lnTo>
                      <a:cubicBezTo>
                        <a:pt x="198120" y="6667"/>
                        <a:pt x="199073" y="6667"/>
                        <a:pt x="199073" y="6667"/>
                      </a:cubicBezTo>
                      <a:lnTo>
                        <a:pt x="199073" y="6667"/>
                      </a:lnTo>
                      <a:lnTo>
                        <a:pt x="199073" y="6667"/>
                      </a:lnTo>
                      <a:cubicBezTo>
                        <a:pt x="199073" y="6667"/>
                        <a:pt x="199073" y="6667"/>
                        <a:pt x="199073" y="6667"/>
                      </a:cubicBezTo>
                      <a:lnTo>
                        <a:pt x="199073" y="6667"/>
                      </a:lnTo>
                      <a:lnTo>
                        <a:pt x="199073" y="6667"/>
                      </a:lnTo>
                      <a:lnTo>
                        <a:pt x="199073" y="6667"/>
                      </a:lnTo>
                      <a:lnTo>
                        <a:pt x="199073" y="6667"/>
                      </a:lnTo>
                      <a:cubicBezTo>
                        <a:pt x="199073" y="6667"/>
                        <a:pt x="200025" y="6667"/>
                        <a:pt x="200025" y="6667"/>
                      </a:cubicBezTo>
                      <a:cubicBezTo>
                        <a:pt x="200025" y="6667"/>
                        <a:pt x="200025" y="6667"/>
                        <a:pt x="200025" y="6667"/>
                      </a:cubicBezTo>
                      <a:cubicBezTo>
                        <a:pt x="200025" y="6667"/>
                        <a:pt x="200025" y="6667"/>
                        <a:pt x="200025" y="6667"/>
                      </a:cubicBezTo>
                      <a:cubicBezTo>
                        <a:pt x="200025" y="6667"/>
                        <a:pt x="200025" y="6667"/>
                        <a:pt x="200025" y="6667"/>
                      </a:cubicBezTo>
                      <a:cubicBezTo>
                        <a:pt x="200025" y="6667"/>
                        <a:pt x="200025" y="6667"/>
                        <a:pt x="200025" y="6667"/>
                      </a:cubicBezTo>
                      <a:cubicBezTo>
                        <a:pt x="200025" y="6667"/>
                        <a:pt x="200025" y="6667"/>
                        <a:pt x="200025" y="6667"/>
                      </a:cubicBezTo>
                      <a:cubicBezTo>
                        <a:pt x="200025" y="6667"/>
                        <a:pt x="200025" y="6667"/>
                        <a:pt x="200025" y="6667"/>
                      </a:cubicBezTo>
                      <a:lnTo>
                        <a:pt x="200025" y="6667"/>
                      </a:lnTo>
                      <a:cubicBezTo>
                        <a:pt x="200025" y="6667"/>
                        <a:pt x="200025" y="6667"/>
                        <a:pt x="200025" y="6667"/>
                      </a:cubicBezTo>
                      <a:cubicBezTo>
                        <a:pt x="204788" y="6667"/>
                        <a:pt x="207645" y="6667"/>
                        <a:pt x="208598" y="6667"/>
                      </a:cubicBezTo>
                      <a:lnTo>
                        <a:pt x="208598" y="6667"/>
                      </a:lnTo>
                      <a:cubicBezTo>
                        <a:pt x="208598" y="6667"/>
                        <a:pt x="207645" y="6667"/>
                        <a:pt x="207645" y="6667"/>
                      </a:cubicBezTo>
                      <a:cubicBezTo>
                        <a:pt x="206693" y="6667"/>
                        <a:pt x="206693" y="6667"/>
                        <a:pt x="205740" y="6667"/>
                      </a:cubicBezTo>
                      <a:cubicBezTo>
                        <a:pt x="205740" y="6667"/>
                        <a:pt x="206693" y="6667"/>
                        <a:pt x="206693" y="6667"/>
                      </a:cubicBezTo>
                      <a:cubicBezTo>
                        <a:pt x="205740" y="6667"/>
                        <a:pt x="204788" y="6667"/>
                        <a:pt x="204788" y="6667"/>
                      </a:cubicBezTo>
                      <a:lnTo>
                        <a:pt x="204788" y="6667"/>
                      </a:lnTo>
                      <a:cubicBezTo>
                        <a:pt x="203835" y="6667"/>
                        <a:pt x="202882" y="6667"/>
                        <a:pt x="202882" y="6667"/>
                      </a:cubicBezTo>
                      <a:lnTo>
                        <a:pt x="202882" y="6667"/>
                      </a:lnTo>
                      <a:cubicBezTo>
                        <a:pt x="201930" y="6667"/>
                        <a:pt x="200977" y="6667"/>
                        <a:pt x="200977" y="6667"/>
                      </a:cubicBezTo>
                      <a:lnTo>
                        <a:pt x="200977" y="6667"/>
                      </a:lnTo>
                      <a:cubicBezTo>
                        <a:pt x="200025" y="6667"/>
                        <a:pt x="200025" y="6667"/>
                        <a:pt x="199073" y="6667"/>
                      </a:cubicBezTo>
                      <a:cubicBezTo>
                        <a:pt x="199073" y="6667"/>
                        <a:pt x="199073" y="6667"/>
                        <a:pt x="199073" y="6667"/>
                      </a:cubicBezTo>
                      <a:lnTo>
                        <a:pt x="199073" y="6667"/>
                      </a:lnTo>
                      <a:cubicBezTo>
                        <a:pt x="193357" y="6667"/>
                        <a:pt x="187643" y="7620"/>
                        <a:pt x="187643" y="7620"/>
                      </a:cubicBezTo>
                      <a:cubicBezTo>
                        <a:pt x="180023" y="8572"/>
                        <a:pt x="180023" y="8572"/>
                        <a:pt x="179070" y="8572"/>
                      </a:cubicBezTo>
                      <a:close/>
                      <a:moveTo>
                        <a:pt x="187643" y="8572"/>
                      </a:moveTo>
                      <a:lnTo>
                        <a:pt x="187643" y="8572"/>
                      </a:lnTo>
                      <a:cubicBezTo>
                        <a:pt x="186690" y="8572"/>
                        <a:pt x="185738" y="8572"/>
                        <a:pt x="185738" y="8572"/>
                      </a:cubicBezTo>
                      <a:cubicBezTo>
                        <a:pt x="185738" y="8572"/>
                        <a:pt x="185738" y="8572"/>
                        <a:pt x="185738" y="8572"/>
                      </a:cubicBezTo>
                      <a:cubicBezTo>
                        <a:pt x="185738" y="8572"/>
                        <a:pt x="185738" y="8572"/>
                        <a:pt x="184785" y="8572"/>
                      </a:cubicBezTo>
                      <a:cubicBezTo>
                        <a:pt x="183832" y="8572"/>
                        <a:pt x="183832" y="8572"/>
                        <a:pt x="182880" y="8572"/>
                      </a:cubicBezTo>
                      <a:cubicBezTo>
                        <a:pt x="182880" y="8572"/>
                        <a:pt x="182880" y="8572"/>
                        <a:pt x="183832" y="8572"/>
                      </a:cubicBezTo>
                      <a:cubicBezTo>
                        <a:pt x="183832" y="8572"/>
                        <a:pt x="183832" y="8572"/>
                        <a:pt x="182880" y="8572"/>
                      </a:cubicBezTo>
                      <a:cubicBezTo>
                        <a:pt x="182880" y="8572"/>
                        <a:pt x="182880" y="8572"/>
                        <a:pt x="182880" y="8572"/>
                      </a:cubicBezTo>
                      <a:lnTo>
                        <a:pt x="182880" y="8572"/>
                      </a:lnTo>
                      <a:cubicBezTo>
                        <a:pt x="182880" y="8572"/>
                        <a:pt x="183832" y="8572"/>
                        <a:pt x="183832" y="8572"/>
                      </a:cubicBezTo>
                      <a:lnTo>
                        <a:pt x="183832" y="8572"/>
                      </a:lnTo>
                      <a:lnTo>
                        <a:pt x="183832" y="8572"/>
                      </a:lnTo>
                      <a:cubicBezTo>
                        <a:pt x="185738" y="8572"/>
                        <a:pt x="187643" y="8572"/>
                        <a:pt x="189548" y="8572"/>
                      </a:cubicBezTo>
                      <a:lnTo>
                        <a:pt x="189548" y="8572"/>
                      </a:lnTo>
                      <a:lnTo>
                        <a:pt x="190500" y="8572"/>
                      </a:lnTo>
                      <a:cubicBezTo>
                        <a:pt x="190500" y="8572"/>
                        <a:pt x="190500" y="8572"/>
                        <a:pt x="191452" y="8572"/>
                      </a:cubicBezTo>
                      <a:cubicBezTo>
                        <a:pt x="194310" y="8572"/>
                        <a:pt x="194310" y="8572"/>
                        <a:pt x="195263" y="8572"/>
                      </a:cubicBezTo>
                      <a:cubicBezTo>
                        <a:pt x="197168" y="8572"/>
                        <a:pt x="198120" y="8572"/>
                        <a:pt x="198120" y="8572"/>
                      </a:cubicBezTo>
                      <a:cubicBezTo>
                        <a:pt x="198120" y="8572"/>
                        <a:pt x="197168" y="8572"/>
                        <a:pt x="197168" y="8572"/>
                      </a:cubicBezTo>
                      <a:lnTo>
                        <a:pt x="197168" y="8572"/>
                      </a:lnTo>
                      <a:cubicBezTo>
                        <a:pt x="196215" y="8572"/>
                        <a:pt x="196215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7168" y="8572"/>
                        <a:pt x="199073" y="8572"/>
                        <a:pt x="200977" y="8572"/>
                      </a:cubicBezTo>
                      <a:cubicBezTo>
                        <a:pt x="200977" y="8572"/>
                        <a:pt x="200977" y="8572"/>
                        <a:pt x="200977" y="8572"/>
                      </a:cubicBezTo>
                      <a:cubicBezTo>
                        <a:pt x="201930" y="8572"/>
                        <a:pt x="201930" y="8572"/>
                        <a:pt x="202882" y="8572"/>
                      </a:cubicBezTo>
                      <a:cubicBezTo>
                        <a:pt x="202882" y="8572"/>
                        <a:pt x="201930" y="8572"/>
                        <a:pt x="201930" y="8572"/>
                      </a:cubicBezTo>
                      <a:cubicBezTo>
                        <a:pt x="201930" y="8572"/>
                        <a:pt x="203835" y="8572"/>
                        <a:pt x="204788" y="8572"/>
                      </a:cubicBezTo>
                      <a:cubicBezTo>
                        <a:pt x="204788" y="8572"/>
                        <a:pt x="203835" y="8572"/>
                        <a:pt x="203835" y="8572"/>
                      </a:cubicBezTo>
                      <a:lnTo>
                        <a:pt x="203835" y="8572"/>
                      </a:lnTo>
                      <a:cubicBezTo>
                        <a:pt x="204788" y="8572"/>
                        <a:pt x="205740" y="8572"/>
                        <a:pt x="206693" y="8572"/>
                      </a:cubicBezTo>
                      <a:lnTo>
                        <a:pt x="206693" y="8572"/>
                      </a:lnTo>
                      <a:lnTo>
                        <a:pt x="206693" y="8572"/>
                      </a:lnTo>
                      <a:lnTo>
                        <a:pt x="206693" y="8572"/>
                      </a:lnTo>
                      <a:lnTo>
                        <a:pt x="206693" y="8572"/>
                      </a:lnTo>
                      <a:cubicBezTo>
                        <a:pt x="206693" y="8572"/>
                        <a:pt x="206693" y="8572"/>
                        <a:pt x="206693" y="8572"/>
                      </a:cubicBezTo>
                      <a:cubicBezTo>
                        <a:pt x="206693" y="8572"/>
                        <a:pt x="207645" y="8572"/>
                        <a:pt x="207645" y="8572"/>
                      </a:cubicBezTo>
                      <a:cubicBezTo>
                        <a:pt x="207645" y="8572"/>
                        <a:pt x="207645" y="8572"/>
                        <a:pt x="208598" y="8572"/>
                      </a:cubicBezTo>
                      <a:cubicBezTo>
                        <a:pt x="208598" y="8572"/>
                        <a:pt x="208598" y="8572"/>
                        <a:pt x="209550" y="8572"/>
                      </a:cubicBezTo>
                      <a:lnTo>
                        <a:pt x="209550" y="8572"/>
                      </a:lnTo>
                      <a:lnTo>
                        <a:pt x="209550" y="8572"/>
                      </a:lnTo>
                      <a:cubicBezTo>
                        <a:pt x="208598" y="8572"/>
                        <a:pt x="208598" y="8572"/>
                        <a:pt x="207645" y="8572"/>
                      </a:cubicBezTo>
                      <a:lnTo>
                        <a:pt x="207645" y="8572"/>
                      </a:lnTo>
                      <a:lnTo>
                        <a:pt x="207645" y="8572"/>
                      </a:lnTo>
                      <a:lnTo>
                        <a:pt x="207645" y="8572"/>
                      </a:lnTo>
                      <a:cubicBezTo>
                        <a:pt x="207645" y="8572"/>
                        <a:pt x="207645" y="8572"/>
                        <a:pt x="207645" y="8572"/>
                      </a:cubicBezTo>
                      <a:lnTo>
                        <a:pt x="207645" y="8572"/>
                      </a:lnTo>
                      <a:cubicBezTo>
                        <a:pt x="207645" y="8572"/>
                        <a:pt x="207645" y="8572"/>
                        <a:pt x="207645" y="8572"/>
                      </a:cubicBezTo>
                      <a:lnTo>
                        <a:pt x="207645" y="8572"/>
                      </a:lnTo>
                      <a:cubicBezTo>
                        <a:pt x="207645" y="8572"/>
                        <a:pt x="207645" y="8572"/>
                        <a:pt x="207645" y="8572"/>
                      </a:cubicBezTo>
                      <a:lnTo>
                        <a:pt x="207645" y="8572"/>
                      </a:lnTo>
                      <a:lnTo>
                        <a:pt x="207645" y="8572"/>
                      </a:lnTo>
                      <a:lnTo>
                        <a:pt x="207645" y="8572"/>
                      </a:lnTo>
                      <a:cubicBezTo>
                        <a:pt x="207645" y="8572"/>
                        <a:pt x="208598" y="8572"/>
                        <a:pt x="208598" y="8572"/>
                      </a:cubicBezTo>
                      <a:lnTo>
                        <a:pt x="208598" y="8572"/>
                      </a:lnTo>
                      <a:cubicBezTo>
                        <a:pt x="208598" y="8572"/>
                        <a:pt x="208598" y="8572"/>
                        <a:pt x="208598" y="8572"/>
                      </a:cubicBezTo>
                      <a:cubicBezTo>
                        <a:pt x="208598" y="8572"/>
                        <a:pt x="208598" y="8572"/>
                        <a:pt x="208598" y="8572"/>
                      </a:cubicBezTo>
                      <a:lnTo>
                        <a:pt x="208598" y="8572"/>
                      </a:lnTo>
                      <a:cubicBezTo>
                        <a:pt x="207645" y="8572"/>
                        <a:pt x="206693" y="8572"/>
                        <a:pt x="205740" y="8572"/>
                      </a:cubicBezTo>
                      <a:lnTo>
                        <a:pt x="205740" y="8572"/>
                      </a:lnTo>
                      <a:lnTo>
                        <a:pt x="205740" y="8572"/>
                      </a:lnTo>
                      <a:lnTo>
                        <a:pt x="205740" y="8572"/>
                      </a:lnTo>
                      <a:cubicBezTo>
                        <a:pt x="204788" y="8572"/>
                        <a:pt x="203835" y="8572"/>
                        <a:pt x="202882" y="8572"/>
                      </a:cubicBezTo>
                      <a:lnTo>
                        <a:pt x="202882" y="8572"/>
                      </a:lnTo>
                      <a:cubicBezTo>
                        <a:pt x="201930" y="8572"/>
                        <a:pt x="200977" y="8572"/>
                        <a:pt x="200025" y="8572"/>
                      </a:cubicBezTo>
                      <a:cubicBezTo>
                        <a:pt x="200025" y="8572"/>
                        <a:pt x="200977" y="8572"/>
                        <a:pt x="200977" y="8572"/>
                      </a:cubicBezTo>
                      <a:cubicBezTo>
                        <a:pt x="200025" y="8572"/>
                        <a:pt x="198120" y="8572"/>
                        <a:pt x="197168" y="8572"/>
                      </a:cubicBezTo>
                      <a:cubicBezTo>
                        <a:pt x="197168" y="8572"/>
                        <a:pt x="197168" y="8572"/>
                        <a:pt x="197168" y="8572"/>
                      </a:cubicBezTo>
                      <a:cubicBezTo>
                        <a:pt x="196215" y="8572"/>
                        <a:pt x="195263" y="8572"/>
                        <a:pt x="194310" y="8572"/>
                      </a:cubicBezTo>
                      <a:cubicBezTo>
                        <a:pt x="190500" y="8572"/>
                        <a:pt x="190500" y="8572"/>
                        <a:pt x="190500" y="8572"/>
                      </a:cubicBezTo>
                      <a:cubicBezTo>
                        <a:pt x="190500" y="8572"/>
                        <a:pt x="190500" y="8572"/>
                        <a:pt x="190500" y="8572"/>
                      </a:cubicBezTo>
                      <a:lnTo>
                        <a:pt x="190500" y="8572"/>
                      </a:lnTo>
                      <a:lnTo>
                        <a:pt x="190500" y="8572"/>
                      </a:lnTo>
                      <a:lnTo>
                        <a:pt x="190500" y="8572"/>
                      </a:lnTo>
                      <a:lnTo>
                        <a:pt x="190500" y="8572"/>
                      </a:lnTo>
                      <a:cubicBezTo>
                        <a:pt x="190500" y="8572"/>
                        <a:pt x="190500" y="8572"/>
                        <a:pt x="190500" y="8572"/>
                      </a:cubicBezTo>
                      <a:lnTo>
                        <a:pt x="190500" y="8572"/>
                      </a:lnTo>
                      <a:cubicBezTo>
                        <a:pt x="189548" y="8572"/>
                        <a:pt x="189548" y="8572"/>
                        <a:pt x="187643" y="8572"/>
                      </a:cubicBezTo>
                      <a:close/>
                      <a:moveTo>
                        <a:pt x="119063" y="36195"/>
                      </a:moveTo>
                      <a:cubicBezTo>
                        <a:pt x="121920" y="33338"/>
                        <a:pt x="121920" y="33338"/>
                        <a:pt x="121920" y="33338"/>
                      </a:cubicBezTo>
                      <a:cubicBezTo>
                        <a:pt x="124777" y="31432"/>
                        <a:pt x="128588" y="29528"/>
                        <a:pt x="131445" y="27622"/>
                      </a:cubicBezTo>
                      <a:lnTo>
                        <a:pt x="131445" y="27622"/>
                      </a:lnTo>
                      <a:cubicBezTo>
                        <a:pt x="131445" y="27622"/>
                        <a:pt x="132398" y="27622"/>
                        <a:pt x="132398" y="26670"/>
                      </a:cubicBezTo>
                      <a:cubicBezTo>
                        <a:pt x="132398" y="26670"/>
                        <a:pt x="133350" y="26670"/>
                        <a:pt x="133350" y="25717"/>
                      </a:cubicBezTo>
                      <a:cubicBezTo>
                        <a:pt x="133350" y="25717"/>
                        <a:pt x="133350" y="25717"/>
                        <a:pt x="132398" y="25717"/>
                      </a:cubicBezTo>
                      <a:lnTo>
                        <a:pt x="132398" y="25717"/>
                      </a:lnTo>
                      <a:cubicBezTo>
                        <a:pt x="131445" y="26670"/>
                        <a:pt x="131445" y="26670"/>
                        <a:pt x="130493" y="26670"/>
                      </a:cubicBezTo>
                      <a:cubicBezTo>
                        <a:pt x="130493" y="26670"/>
                        <a:pt x="130493" y="26670"/>
                        <a:pt x="130493" y="26670"/>
                      </a:cubicBezTo>
                      <a:lnTo>
                        <a:pt x="130493" y="26670"/>
                      </a:lnTo>
                      <a:cubicBezTo>
                        <a:pt x="130493" y="26670"/>
                        <a:pt x="130493" y="26670"/>
                        <a:pt x="128588" y="26670"/>
                      </a:cubicBezTo>
                      <a:cubicBezTo>
                        <a:pt x="128588" y="26670"/>
                        <a:pt x="128588" y="26670"/>
                        <a:pt x="128588" y="26670"/>
                      </a:cubicBezTo>
                      <a:cubicBezTo>
                        <a:pt x="128588" y="26670"/>
                        <a:pt x="128588" y="26670"/>
                        <a:pt x="129540" y="25717"/>
                      </a:cubicBezTo>
                      <a:cubicBezTo>
                        <a:pt x="129540" y="25717"/>
                        <a:pt x="129540" y="25717"/>
                        <a:pt x="132398" y="24765"/>
                      </a:cubicBezTo>
                      <a:cubicBezTo>
                        <a:pt x="132398" y="24765"/>
                        <a:pt x="132398" y="24765"/>
                        <a:pt x="132398" y="24765"/>
                      </a:cubicBezTo>
                      <a:cubicBezTo>
                        <a:pt x="132398" y="24765"/>
                        <a:pt x="132398" y="24765"/>
                        <a:pt x="132398" y="24765"/>
                      </a:cubicBezTo>
                      <a:cubicBezTo>
                        <a:pt x="132398" y="24765"/>
                        <a:pt x="132398" y="24765"/>
                        <a:pt x="132398" y="24765"/>
                      </a:cubicBezTo>
                      <a:cubicBezTo>
                        <a:pt x="132398" y="24765"/>
                        <a:pt x="132398" y="24765"/>
                        <a:pt x="132398" y="24765"/>
                      </a:cubicBezTo>
                      <a:cubicBezTo>
                        <a:pt x="132398" y="24765"/>
                        <a:pt x="132398" y="24765"/>
                        <a:pt x="132398" y="24765"/>
                      </a:cubicBezTo>
                      <a:cubicBezTo>
                        <a:pt x="132398" y="24765"/>
                        <a:pt x="132398" y="24765"/>
                        <a:pt x="132398" y="24765"/>
                      </a:cubicBezTo>
                      <a:cubicBezTo>
                        <a:pt x="132398" y="24765"/>
                        <a:pt x="132398" y="24765"/>
                        <a:pt x="132398" y="24765"/>
                      </a:cubicBezTo>
                      <a:cubicBezTo>
                        <a:pt x="132398" y="24765"/>
                        <a:pt x="132398" y="24765"/>
                        <a:pt x="132398" y="24765"/>
                      </a:cubicBezTo>
                      <a:cubicBezTo>
                        <a:pt x="132398" y="24765"/>
                        <a:pt x="133350" y="24765"/>
                        <a:pt x="133350" y="24765"/>
                      </a:cubicBezTo>
                      <a:cubicBezTo>
                        <a:pt x="133350" y="24765"/>
                        <a:pt x="134302" y="24765"/>
                        <a:pt x="134302" y="23813"/>
                      </a:cubicBezTo>
                      <a:cubicBezTo>
                        <a:pt x="134302" y="23813"/>
                        <a:pt x="134302" y="23813"/>
                        <a:pt x="134302" y="23813"/>
                      </a:cubicBezTo>
                      <a:lnTo>
                        <a:pt x="134302" y="23813"/>
                      </a:lnTo>
                      <a:lnTo>
                        <a:pt x="134302" y="23813"/>
                      </a:lnTo>
                      <a:lnTo>
                        <a:pt x="134302" y="23813"/>
                      </a:lnTo>
                      <a:cubicBezTo>
                        <a:pt x="134302" y="23813"/>
                        <a:pt x="134302" y="23813"/>
                        <a:pt x="134302" y="23813"/>
                      </a:cubicBezTo>
                      <a:cubicBezTo>
                        <a:pt x="134302" y="23813"/>
                        <a:pt x="134302" y="23813"/>
                        <a:pt x="134302" y="23813"/>
                      </a:cubicBezTo>
                      <a:cubicBezTo>
                        <a:pt x="134302" y="23813"/>
                        <a:pt x="134302" y="23813"/>
                        <a:pt x="134302" y="23813"/>
                      </a:cubicBezTo>
                      <a:cubicBezTo>
                        <a:pt x="134302" y="23813"/>
                        <a:pt x="134302" y="23813"/>
                        <a:pt x="134302" y="23813"/>
                      </a:cubicBezTo>
                      <a:cubicBezTo>
                        <a:pt x="134302" y="23813"/>
                        <a:pt x="134302" y="23813"/>
                        <a:pt x="134302" y="23813"/>
                      </a:cubicBezTo>
                      <a:cubicBezTo>
                        <a:pt x="134302" y="23813"/>
                        <a:pt x="134302" y="23813"/>
                        <a:pt x="134302" y="23813"/>
                      </a:cubicBezTo>
                      <a:cubicBezTo>
                        <a:pt x="134302" y="23813"/>
                        <a:pt x="134302" y="23813"/>
                        <a:pt x="134302" y="23813"/>
                      </a:cubicBezTo>
                      <a:cubicBezTo>
                        <a:pt x="134302" y="23813"/>
                        <a:pt x="134302" y="23813"/>
                        <a:pt x="134302" y="23813"/>
                      </a:cubicBezTo>
                      <a:lnTo>
                        <a:pt x="134302" y="23813"/>
                      </a:lnTo>
                      <a:cubicBezTo>
                        <a:pt x="134302" y="23813"/>
                        <a:pt x="134302" y="23813"/>
                        <a:pt x="134302" y="23813"/>
                      </a:cubicBezTo>
                      <a:cubicBezTo>
                        <a:pt x="142875" y="21907"/>
                        <a:pt x="150495" y="18097"/>
                        <a:pt x="159068" y="15240"/>
                      </a:cubicBezTo>
                      <a:lnTo>
                        <a:pt x="159068" y="15240"/>
                      </a:lnTo>
                      <a:cubicBezTo>
                        <a:pt x="160020" y="15240"/>
                        <a:pt x="160973" y="15240"/>
                        <a:pt x="160973" y="14288"/>
                      </a:cubicBezTo>
                      <a:cubicBezTo>
                        <a:pt x="160020" y="14288"/>
                        <a:pt x="159068" y="14288"/>
                        <a:pt x="158115" y="14288"/>
                      </a:cubicBezTo>
                      <a:cubicBezTo>
                        <a:pt x="159068" y="14288"/>
                        <a:pt x="159068" y="14288"/>
                        <a:pt x="160020" y="13335"/>
                      </a:cubicBezTo>
                      <a:cubicBezTo>
                        <a:pt x="166688" y="11430"/>
                        <a:pt x="166688" y="11430"/>
                        <a:pt x="167640" y="11430"/>
                      </a:cubicBezTo>
                      <a:lnTo>
                        <a:pt x="168593" y="11430"/>
                      </a:lnTo>
                      <a:cubicBezTo>
                        <a:pt x="170498" y="11430"/>
                        <a:pt x="172402" y="10478"/>
                        <a:pt x="173355" y="10478"/>
                      </a:cubicBezTo>
                      <a:cubicBezTo>
                        <a:pt x="168593" y="11430"/>
                        <a:pt x="168593" y="11430"/>
                        <a:pt x="167640" y="11430"/>
                      </a:cubicBezTo>
                      <a:cubicBezTo>
                        <a:pt x="168593" y="11430"/>
                        <a:pt x="168593" y="11430"/>
                        <a:pt x="169545" y="10478"/>
                      </a:cubicBezTo>
                      <a:lnTo>
                        <a:pt x="169545" y="10478"/>
                      </a:lnTo>
                      <a:cubicBezTo>
                        <a:pt x="168593" y="10478"/>
                        <a:pt x="168593" y="10478"/>
                        <a:pt x="167640" y="11430"/>
                      </a:cubicBezTo>
                      <a:cubicBezTo>
                        <a:pt x="167640" y="11430"/>
                        <a:pt x="167640" y="11430"/>
                        <a:pt x="167640" y="11430"/>
                      </a:cubicBezTo>
                      <a:cubicBezTo>
                        <a:pt x="167640" y="11430"/>
                        <a:pt x="168593" y="11430"/>
                        <a:pt x="168593" y="11430"/>
                      </a:cubicBezTo>
                      <a:cubicBezTo>
                        <a:pt x="168593" y="11430"/>
                        <a:pt x="168593" y="11430"/>
                        <a:pt x="168593" y="11430"/>
                      </a:cubicBezTo>
                      <a:cubicBezTo>
                        <a:pt x="168593" y="11430"/>
                        <a:pt x="168593" y="11430"/>
                        <a:pt x="168593" y="11430"/>
                      </a:cubicBezTo>
                      <a:lnTo>
                        <a:pt x="168593" y="11430"/>
                      </a:lnTo>
                      <a:lnTo>
                        <a:pt x="168593" y="11430"/>
                      </a:lnTo>
                      <a:lnTo>
                        <a:pt x="168593" y="11430"/>
                      </a:lnTo>
                      <a:lnTo>
                        <a:pt x="168593" y="11430"/>
                      </a:lnTo>
                      <a:lnTo>
                        <a:pt x="168593" y="11430"/>
                      </a:lnTo>
                      <a:cubicBezTo>
                        <a:pt x="168593" y="11430"/>
                        <a:pt x="168593" y="11430"/>
                        <a:pt x="168593" y="11430"/>
                      </a:cubicBezTo>
                      <a:cubicBezTo>
                        <a:pt x="168593" y="11430"/>
                        <a:pt x="168593" y="11430"/>
                        <a:pt x="168593" y="11430"/>
                      </a:cubicBezTo>
                      <a:cubicBezTo>
                        <a:pt x="168593" y="11430"/>
                        <a:pt x="168593" y="11430"/>
                        <a:pt x="167640" y="11430"/>
                      </a:cubicBezTo>
                      <a:cubicBezTo>
                        <a:pt x="171450" y="10478"/>
                        <a:pt x="171450" y="10478"/>
                        <a:pt x="171450" y="10478"/>
                      </a:cubicBezTo>
                      <a:cubicBezTo>
                        <a:pt x="171450" y="10478"/>
                        <a:pt x="171450" y="10478"/>
                        <a:pt x="171450" y="10478"/>
                      </a:cubicBezTo>
                      <a:cubicBezTo>
                        <a:pt x="171450" y="10478"/>
                        <a:pt x="170498" y="10478"/>
                        <a:pt x="170498" y="10478"/>
                      </a:cubicBezTo>
                      <a:cubicBezTo>
                        <a:pt x="171450" y="10478"/>
                        <a:pt x="174307" y="9525"/>
                        <a:pt x="175260" y="9525"/>
                      </a:cubicBezTo>
                      <a:lnTo>
                        <a:pt x="175260" y="9525"/>
                      </a:lnTo>
                      <a:cubicBezTo>
                        <a:pt x="175260" y="9525"/>
                        <a:pt x="176213" y="9525"/>
                        <a:pt x="176213" y="9525"/>
                      </a:cubicBezTo>
                      <a:cubicBezTo>
                        <a:pt x="176213" y="9525"/>
                        <a:pt x="176213" y="9525"/>
                        <a:pt x="176213" y="9525"/>
                      </a:cubicBezTo>
                      <a:cubicBezTo>
                        <a:pt x="176213" y="9525"/>
                        <a:pt x="176213" y="9525"/>
                        <a:pt x="175260" y="9525"/>
                      </a:cubicBezTo>
                      <a:lnTo>
                        <a:pt x="175260" y="9525"/>
                      </a:lnTo>
                      <a:lnTo>
                        <a:pt x="175260" y="9525"/>
                      </a:lnTo>
                      <a:cubicBezTo>
                        <a:pt x="178118" y="9525"/>
                        <a:pt x="180975" y="8572"/>
                        <a:pt x="183832" y="8572"/>
                      </a:cubicBezTo>
                      <a:lnTo>
                        <a:pt x="183832" y="8572"/>
                      </a:lnTo>
                      <a:lnTo>
                        <a:pt x="183832" y="8572"/>
                      </a:lnTo>
                      <a:cubicBezTo>
                        <a:pt x="184785" y="8572"/>
                        <a:pt x="185738" y="8572"/>
                        <a:pt x="186690" y="8572"/>
                      </a:cubicBezTo>
                      <a:cubicBezTo>
                        <a:pt x="186690" y="8572"/>
                        <a:pt x="186690" y="8572"/>
                        <a:pt x="186690" y="8572"/>
                      </a:cubicBezTo>
                      <a:cubicBezTo>
                        <a:pt x="186690" y="8572"/>
                        <a:pt x="190500" y="8572"/>
                        <a:pt x="192405" y="8572"/>
                      </a:cubicBezTo>
                      <a:cubicBezTo>
                        <a:pt x="193357" y="8572"/>
                        <a:pt x="194310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5263" y="8572"/>
                        <a:pt x="195263" y="8572"/>
                        <a:pt x="196215" y="8572"/>
                      </a:cubicBezTo>
                      <a:cubicBezTo>
                        <a:pt x="200977" y="8572"/>
                        <a:pt x="202882" y="8572"/>
                        <a:pt x="204788" y="8572"/>
                      </a:cubicBezTo>
                      <a:cubicBezTo>
                        <a:pt x="196215" y="8572"/>
                        <a:pt x="193357" y="8572"/>
                        <a:pt x="186690" y="9525"/>
                      </a:cubicBezTo>
                      <a:cubicBezTo>
                        <a:pt x="184785" y="9525"/>
                        <a:pt x="181927" y="9525"/>
                        <a:pt x="179070" y="10478"/>
                      </a:cubicBezTo>
                      <a:lnTo>
                        <a:pt x="179070" y="10478"/>
                      </a:lnTo>
                      <a:cubicBezTo>
                        <a:pt x="178118" y="10478"/>
                        <a:pt x="177165" y="10478"/>
                        <a:pt x="175260" y="10478"/>
                      </a:cubicBezTo>
                      <a:cubicBezTo>
                        <a:pt x="175260" y="10478"/>
                        <a:pt x="175260" y="10478"/>
                        <a:pt x="176213" y="10478"/>
                      </a:cubicBezTo>
                      <a:cubicBezTo>
                        <a:pt x="176213" y="10478"/>
                        <a:pt x="175260" y="10478"/>
                        <a:pt x="175260" y="10478"/>
                      </a:cubicBezTo>
                      <a:cubicBezTo>
                        <a:pt x="175260" y="10478"/>
                        <a:pt x="175260" y="10478"/>
                        <a:pt x="175260" y="10478"/>
                      </a:cubicBezTo>
                      <a:lnTo>
                        <a:pt x="175260" y="10478"/>
                      </a:lnTo>
                      <a:lnTo>
                        <a:pt x="175260" y="10478"/>
                      </a:lnTo>
                      <a:lnTo>
                        <a:pt x="175260" y="10478"/>
                      </a:lnTo>
                      <a:cubicBezTo>
                        <a:pt x="175260" y="10478"/>
                        <a:pt x="175260" y="10478"/>
                        <a:pt x="175260" y="10478"/>
                      </a:cubicBezTo>
                      <a:cubicBezTo>
                        <a:pt x="178118" y="10478"/>
                        <a:pt x="180975" y="9525"/>
                        <a:pt x="183832" y="9525"/>
                      </a:cubicBezTo>
                      <a:cubicBezTo>
                        <a:pt x="190500" y="8572"/>
                        <a:pt x="193357" y="8572"/>
                        <a:pt x="195263" y="8572"/>
                      </a:cubicBezTo>
                      <a:cubicBezTo>
                        <a:pt x="195263" y="8572"/>
                        <a:pt x="195263" y="8572"/>
                        <a:pt x="195263" y="8572"/>
                      </a:cubicBezTo>
                      <a:cubicBezTo>
                        <a:pt x="196215" y="8572"/>
                        <a:pt x="196215" y="8572"/>
                        <a:pt x="196215" y="8572"/>
                      </a:cubicBezTo>
                      <a:cubicBezTo>
                        <a:pt x="196215" y="8572"/>
                        <a:pt x="196215" y="8572"/>
                        <a:pt x="195263" y="8572"/>
                      </a:cubicBezTo>
                      <a:cubicBezTo>
                        <a:pt x="196215" y="8572"/>
                        <a:pt x="197168" y="8572"/>
                        <a:pt x="199073" y="8572"/>
                      </a:cubicBezTo>
                      <a:cubicBezTo>
                        <a:pt x="199073" y="8572"/>
                        <a:pt x="199073" y="8572"/>
                        <a:pt x="199073" y="8572"/>
                      </a:cubicBezTo>
                      <a:cubicBezTo>
                        <a:pt x="199073" y="8572"/>
                        <a:pt x="198120" y="8572"/>
                        <a:pt x="198120" y="8572"/>
                      </a:cubicBezTo>
                      <a:cubicBezTo>
                        <a:pt x="199073" y="8572"/>
                        <a:pt x="199073" y="8572"/>
                        <a:pt x="200025" y="8572"/>
                      </a:cubicBezTo>
                      <a:cubicBezTo>
                        <a:pt x="200025" y="8572"/>
                        <a:pt x="200025" y="8572"/>
                        <a:pt x="200025" y="8572"/>
                      </a:cubicBezTo>
                      <a:cubicBezTo>
                        <a:pt x="200025" y="8572"/>
                        <a:pt x="199073" y="8572"/>
                        <a:pt x="199073" y="8572"/>
                      </a:cubicBezTo>
                      <a:cubicBezTo>
                        <a:pt x="200977" y="8572"/>
                        <a:pt x="201930" y="8572"/>
                        <a:pt x="203835" y="8572"/>
                      </a:cubicBezTo>
                      <a:cubicBezTo>
                        <a:pt x="201930" y="8572"/>
                        <a:pt x="200025" y="8572"/>
                        <a:pt x="198120" y="8572"/>
                      </a:cubicBezTo>
                      <a:lnTo>
                        <a:pt x="198120" y="8572"/>
                      </a:lnTo>
                      <a:lnTo>
                        <a:pt x="198120" y="8572"/>
                      </a:lnTo>
                      <a:lnTo>
                        <a:pt x="198120" y="8572"/>
                      </a:lnTo>
                      <a:lnTo>
                        <a:pt x="198120" y="8572"/>
                      </a:lnTo>
                      <a:lnTo>
                        <a:pt x="198120" y="8572"/>
                      </a:lnTo>
                      <a:cubicBezTo>
                        <a:pt x="198120" y="8572"/>
                        <a:pt x="198120" y="8572"/>
                        <a:pt x="198120" y="8572"/>
                      </a:cubicBezTo>
                      <a:cubicBezTo>
                        <a:pt x="197168" y="8572"/>
                        <a:pt x="195263" y="8572"/>
                        <a:pt x="194310" y="8572"/>
                      </a:cubicBezTo>
                      <a:cubicBezTo>
                        <a:pt x="194310" y="8572"/>
                        <a:pt x="190500" y="8572"/>
                        <a:pt x="188595" y="9525"/>
                      </a:cubicBezTo>
                      <a:cubicBezTo>
                        <a:pt x="187643" y="9525"/>
                        <a:pt x="186690" y="9525"/>
                        <a:pt x="185738" y="9525"/>
                      </a:cubicBezTo>
                      <a:cubicBezTo>
                        <a:pt x="185738" y="9525"/>
                        <a:pt x="185738" y="9525"/>
                        <a:pt x="185738" y="9525"/>
                      </a:cubicBezTo>
                      <a:cubicBezTo>
                        <a:pt x="187643" y="9525"/>
                        <a:pt x="189548" y="9525"/>
                        <a:pt x="190500" y="8572"/>
                      </a:cubicBezTo>
                      <a:cubicBezTo>
                        <a:pt x="189548" y="8572"/>
                        <a:pt x="189548" y="8572"/>
                        <a:pt x="188595" y="8572"/>
                      </a:cubicBezTo>
                      <a:cubicBezTo>
                        <a:pt x="188595" y="8572"/>
                        <a:pt x="188595" y="8572"/>
                        <a:pt x="189548" y="8572"/>
                      </a:cubicBezTo>
                      <a:cubicBezTo>
                        <a:pt x="189548" y="8572"/>
                        <a:pt x="188595" y="8572"/>
                        <a:pt x="188595" y="8572"/>
                      </a:cubicBezTo>
                      <a:cubicBezTo>
                        <a:pt x="189548" y="8572"/>
                        <a:pt x="191452" y="8572"/>
                        <a:pt x="192405" y="8572"/>
                      </a:cubicBezTo>
                      <a:cubicBezTo>
                        <a:pt x="192405" y="8572"/>
                        <a:pt x="191452" y="8572"/>
                        <a:pt x="189548" y="9525"/>
                      </a:cubicBezTo>
                      <a:cubicBezTo>
                        <a:pt x="189548" y="9525"/>
                        <a:pt x="189548" y="9525"/>
                        <a:pt x="189548" y="9525"/>
                      </a:cubicBezTo>
                      <a:cubicBezTo>
                        <a:pt x="188595" y="9525"/>
                        <a:pt x="187643" y="9525"/>
                        <a:pt x="186690" y="9525"/>
                      </a:cubicBezTo>
                      <a:lnTo>
                        <a:pt x="186690" y="9525"/>
                      </a:lnTo>
                      <a:lnTo>
                        <a:pt x="186690" y="9525"/>
                      </a:lnTo>
                      <a:lnTo>
                        <a:pt x="186690" y="9525"/>
                      </a:lnTo>
                      <a:lnTo>
                        <a:pt x="186690" y="9525"/>
                      </a:lnTo>
                      <a:cubicBezTo>
                        <a:pt x="185738" y="9525"/>
                        <a:pt x="183832" y="9525"/>
                        <a:pt x="181927" y="10478"/>
                      </a:cubicBezTo>
                      <a:cubicBezTo>
                        <a:pt x="182880" y="10478"/>
                        <a:pt x="182880" y="10478"/>
                        <a:pt x="183832" y="10478"/>
                      </a:cubicBezTo>
                      <a:cubicBezTo>
                        <a:pt x="182880" y="10478"/>
                        <a:pt x="181927" y="10478"/>
                        <a:pt x="180975" y="10478"/>
                      </a:cubicBezTo>
                      <a:cubicBezTo>
                        <a:pt x="180975" y="10478"/>
                        <a:pt x="180975" y="10478"/>
                        <a:pt x="181927" y="10478"/>
                      </a:cubicBezTo>
                      <a:cubicBezTo>
                        <a:pt x="180975" y="10478"/>
                        <a:pt x="180975" y="10478"/>
                        <a:pt x="180023" y="10478"/>
                      </a:cubicBezTo>
                      <a:cubicBezTo>
                        <a:pt x="180975" y="10478"/>
                        <a:pt x="180975" y="10478"/>
                        <a:pt x="181927" y="10478"/>
                      </a:cubicBezTo>
                      <a:lnTo>
                        <a:pt x="181927" y="10478"/>
                      </a:lnTo>
                      <a:cubicBezTo>
                        <a:pt x="181927" y="10478"/>
                        <a:pt x="182880" y="10478"/>
                        <a:pt x="182880" y="10478"/>
                      </a:cubicBezTo>
                      <a:cubicBezTo>
                        <a:pt x="180975" y="10478"/>
                        <a:pt x="179070" y="11430"/>
                        <a:pt x="178118" y="11430"/>
                      </a:cubicBezTo>
                      <a:cubicBezTo>
                        <a:pt x="177165" y="11430"/>
                        <a:pt x="177165" y="11430"/>
                        <a:pt x="176213" y="11430"/>
                      </a:cubicBezTo>
                      <a:cubicBezTo>
                        <a:pt x="176213" y="11430"/>
                        <a:pt x="177165" y="11430"/>
                        <a:pt x="177165" y="11430"/>
                      </a:cubicBezTo>
                      <a:cubicBezTo>
                        <a:pt x="177165" y="11430"/>
                        <a:pt x="177165" y="11430"/>
                        <a:pt x="176213" y="11430"/>
                      </a:cubicBezTo>
                      <a:lnTo>
                        <a:pt x="175260" y="11430"/>
                      </a:lnTo>
                      <a:cubicBezTo>
                        <a:pt x="174307" y="11430"/>
                        <a:pt x="174307" y="11430"/>
                        <a:pt x="173355" y="11430"/>
                      </a:cubicBezTo>
                      <a:cubicBezTo>
                        <a:pt x="173355" y="11430"/>
                        <a:pt x="174307" y="11430"/>
                        <a:pt x="174307" y="11430"/>
                      </a:cubicBezTo>
                      <a:cubicBezTo>
                        <a:pt x="174307" y="11430"/>
                        <a:pt x="174307" y="11430"/>
                        <a:pt x="173355" y="11430"/>
                      </a:cubicBezTo>
                      <a:cubicBezTo>
                        <a:pt x="173355" y="11430"/>
                        <a:pt x="172402" y="11430"/>
                        <a:pt x="172402" y="11430"/>
                      </a:cubicBezTo>
                      <a:cubicBezTo>
                        <a:pt x="172402" y="11430"/>
                        <a:pt x="173355" y="11430"/>
                        <a:pt x="173355" y="11430"/>
                      </a:cubicBezTo>
                      <a:cubicBezTo>
                        <a:pt x="173355" y="11430"/>
                        <a:pt x="173355" y="11430"/>
                        <a:pt x="173355" y="11430"/>
                      </a:cubicBezTo>
                      <a:lnTo>
                        <a:pt x="173355" y="11430"/>
                      </a:lnTo>
                      <a:cubicBezTo>
                        <a:pt x="171450" y="12382"/>
                        <a:pt x="171450" y="12382"/>
                        <a:pt x="171450" y="12382"/>
                      </a:cubicBezTo>
                      <a:lnTo>
                        <a:pt x="171450" y="12382"/>
                      </a:lnTo>
                      <a:cubicBezTo>
                        <a:pt x="171450" y="12382"/>
                        <a:pt x="171450" y="12382"/>
                        <a:pt x="171450" y="12382"/>
                      </a:cubicBezTo>
                      <a:cubicBezTo>
                        <a:pt x="171450" y="12382"/>
                        <a:pt x="171450" y="12382"/>
                        <a:pt x="171450" y="12382"/>
                      </a:cubicBezTo>
                      <a:cubicBezTo>
                        <a:pt x="171450" y="12382"/>
                        <a:pt x="171450" y="12382"/>
                        <a:pt x="171450" y="12382"/>
                      </a:cubicBezTo>
                      <a:cubicBezTo>
                        <a:pt x="171450" y="12382"/>
                        <a:pt x="171450" y="12382"/>
                        <a:pt x="171450" y="12382"/>
                      </a:cubicBezTo>
                      <a:cubicBezTo>
                        <a:pt x="171450" y="12382"/>
                        <a:pt x="171450" y="12382"/>
                        <a:pt x="171450" y="12382"/>
                      </a:cubicBezTo>
                      <a:cubicBezTo>
                        <a:pt x="171450" y="12382"/>
                        <a:pt x="171450" y="12382"/>
                        <a:pt x="171450" y="12382"/>
                      </a:cubicBezTo>
                      <a:cubicBezTo>
                        <a:pt x="170498" y="12382"/>
                        <a:pt x="170498" y="12382"/>
                        <a:pt x="169545" y="12382"/>
                      </a:cubicBezTo>
                      <a:cubicBezTo>
                        <a:pt x="169545" y="12382"/>
                        <a:pt x="169545" y="12382"/>
                        <a:pt x="169545" y="12382"/>
                      </a:cubicBezTo>
                      <a:cubicBezTo>
                        <a:pt x="167640" y="12382"/>
                        <a:pt x="167640" y="12382"/>
                        <a:pt x="167640" y="13335"/>
                      </a:cubicBezTo>
                      <a:cubicBezTo>
                        <a:pt x="168593" y="13335"/>
                        <a:pt x="168593" y="13335"/>
                        <a:pt x="169545" y="13335"/>
                      </a:cubicBezTo>
                      <a:cubicBezTo>
                        <a:pt x="168593" y="13335"/>
                        <a:pt x="166688" y="14288"/>
                        <a:pt x="165735" y="14288"/>
                      </a:cubicBezTo>
                      <a:lnTo>
                        <a:pt x="165735" y="14288"/>
                      </a:lnTo>
                      <a:lnTo>
                        <a:pt x="165735" y="14288"/>
                      </a:lnTo>
                      <a:lnTo>
                        <a:pt x="165735" y="14288"/>
                      </a:lnTo>
                      <a:lnTo>
                        <a:pt x="165735" y="14288"/>
                      </a:lnTo>
                      <a:lnTo>
                        <a:pt x="165735" y="14288"/>
                      </a:lnTo>
                      <a:lnTo>
                        <a:pt x="165735" y="14288"/>
                      </a:lnTo>
                      <a:lnTo>
                        <a:pt x="165735" y="14288"/>
                      </a:ln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lnTo>
                        <a:pt x="165735" y="14288"/>
                      </a:ln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5735" y="14288"/>
                        <a:pt x="165735" y="14288"/>
                      </a:cubicBezTo>
                      <a:cubicBezTo>
                        <a:pt x="165735" y="14288"/>
                        <a:pt x="164782" y="14288"/>
                        <a:pt x="164782" y="14288"/>
                      </a:cubicBezTo>
                      <a:lnTo>
                        <a:pt x="164782" y="14288"/>
                      </a:lnTo>
                      <a:lnTo>
                        <a:pt x="164782" y="14288"/>
                      </a:lnTo>
                      <a:lnTo>
                        <a:pt x="164782" y="14288"/>
                      </a:lnTo>
                      <a:lnTo>
                        <a:pt x="164782" y="14288"/>
                      </a:lnTo>
                      <a:lnTo>
                        <a:pt x="164782" y="14288"/>
                      </a:lnTo>
                      <a:lnTo>
                        <a:pt x="164782" y="14288"/>
                      </a:lnTo>
                      <a:lnTo>
                        <a:pt x="164782" y="14288"/>
                      </a:lnTo>
                      <a:lnTo>
                        <a:pt x="164782" y="14288"/>
                      </a:lnTo>
                      <a:lnTo>
                        <a:pt x="164782" y="14288"/>
                      </a:lnTo>
                      <a:lnTo>
                        <a:pt x="164782" y="14288"/>
                      </a:lnTo>
                      <a:cubicBezTo>
                        <a:pt x="164782" y="14288"/>
                        <a:pt x="164782" y="14288"/>
                        <a:pt x="164782" y="14288"/>
                      </a:cubicBezTo>
                      <a:cubicBezTo>
                        <a:pt x="162877" y="15240"/>
                        <a:pt x="162877" y="15240"/>
                        <a:pt x="161925" y="15240"/>
                      </a:cubicBezTo>
                      <a:cubicBezTo>
                        <a:pt x="161925" y="15240"/>
                        <a:pt x="161925" y="15240"/>
                        <a:pt x="161925" y="15240"/>
                      </a:cubicBezTo>
                      <a:cubicBezTo>
                        <a:pt x="160020" y="16192"/>
                        <a:pt x="158115" y="16192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6210" y="17145"/>
                        <a:pt x="156210" y="17145"/>
                        <a:pt x="156210" y="17145"/>
                      </a:cubicBezTo>
                      <a:cubicBezTo>
                        <a:pt x="155257" y="17145"/>
                        <a:pt x="155257" y="17145"/>
                        <a:pt x="154305" y="18097"/>
                      </a:cubicBezTo>
                      <a:lnTo>
                        <a:pt x="154305" y="18097"/>
                      </a:lnTo>
                      <a:lnTo>
                        <a:pt x="154305" y="18097"/>
                      </a:lnTo>
                      <a:cubicBezTo>
                        <a:pt x="154305" y="18097"/>
                        <a:pt x="154305" y="18097"/>
                        <a:pt x="154305" y="18097"/>
                      </a:cubicBezTo>
                      <a:cubicBezTo>
                        <a:pt x="154305" y="18097"/>
                        <a:pt x="153352" y="18097"/>
                        <a:pt x="153352" y="18097"/>
                      </a:cubicBezTo>
                      <a:lnTo>
                        <a:pt x="153352" y="18097"/>
                      </a:lnTo>
                      <a:cubicBezTo>
                        <a:pt x="153352" y="18097"/>
                        <a:pt x="153352" y="18097"/>
                        <a:pt x="153352" y="18097"/>
                      </a:cubicBezTo>
                      <a:cubicBezTo>
                        <a:pt x="153352" y="18097"/>
                        <a:pt x="153352" y="18097"/>
                        <a:pt x="153352" y="18097"/>
                      </a:cubicBezTo>
                      <a:cubicBezTo>
                        <a:pt x="153352" y="18097"/>
                        <a:pt x="148590" y="20003"/>
                        <a:pt x="148590" y="20955"/>
                      </a:cubicBezTo>
                      <a:cubicBezTo>
                        <a:pt x="148590" y="20955"/>
                        <a:pt x="148590" y="20955"/>
                        <a:pt x="148590" y="20955"/>
                      </a:cubicBezTo>
                      <a:cubicBezTo>
                        <a:pt x="147638" y="21907"/>
                        <a:pt x="146685" y="22860"/>
                        <a:pt x="144780" y="22860"/>
                      </a:cubicBezTo>
                      <a:cubicBezTo>
                        <a:pt x="144780" y="22860"/>
                        <a:pt x="144780" y="22860"/>
                        <a:pt x="143827" y="22860"/>
                      </a:cubicBezTo>
                      <a:lnTo>
                        <a:pt x="143827" y="22860"/>
                      </a:lnTo>
                      <a:cubicBezTo>
                        <a:pt x="142875" y="22860"/>
                        <a:pt x="141923" y="23813"/>
                        <a:pt x="140970" y="23813"/>
                      </a:cubicBezTo>
                      <a:cubicBezTo>
                        <a:pt x="140970" y="23813"/>
                        <a:pt x="140970" y="23813"/>
                        <a:pt x="140970" y="23813"/>
                      </a:cubicBezTo>
                      <a:cubicBezTo>
                        <a:pt x="140970" y="23813"/>
                        <a:pt x="140018" y="24765"/>
                        <a:pt x="140018" y="24765"/>
                      </a:cubicBezTo>
                      <a:lnTo>
                        <a:pt x="139065" y="24765"/>
                      </a:lnTo>
                      <a:cubicBezTo>
                        <a:pt x="138113" y="24765"/>
                        <a:pt x="137160" y="25717"/>
                        <a:pt x="136207" y="25717"/>
                      </a:cubicBezTo>
                      <a:cubicBezTo>
                        <a:pt x="136207" y="25717"/>
                        <a:pt x="136207" y="25717"/>
                        <a:pt x="136207" y="25717"/>
                      </a:cubicBezTo>
                      <a:cubicBezTo>
                        <a:pt x="136207" y="25717"/>
                        <a:pt x="137160" y="25717"/>
                        <a:pt x="137160" y="24765"/>
                      </a:cubicBezTo>
                      <a:cubicBezTo>
                        <a:pt x="137160" y="24765"/>
                        <a:pt x="136207" y="24765"/>
                        <a:pt x="136207" y="25717"/>
                      </a:cubicBezTo>
                      <a:lnTo>
                        <a:pt x="136207" y="25717"/>
                      </a:lnTo>
                      <a:cubicBezTo>
                        <a:pt x="136207" y="25717"/>
                        <a:pt x="135255" y="25717"/>
                        <a:pt x="135255" y="26670"/>
                      </a:cubicBezTo>
                      <a:cubicBezTo>
                        <a:pt x="134302" y="26670"/>
                        <a:pt x="134302" y="27622"/>
                        <a:pt x="133350" y="27622"/>
                      </a:cubicBezTo>
                      <a:cubicBezTo>
                        <a:pt x="133350" y="27622"/>
                        <a:pt x="133350" y="27622"/>
                        <a:pt x="132398" y="27622"/>
                      </a:cubicBezTo>
                      <a:cubicBezTo>
                        <a:pt x="132398" y="27622"/>
                        <a:pt x="132398" y="27622"/>
                        <a:pt x="132398" y="27622"/>
                      </a:cubicBezTo>
                      <a:lnTo>
                        <a:pt x="132398" y="27622"/>
                      </a:lnTo>
                      <a:cubicBezTo>
                        <a:pt x="133350" y="27622"/>
                        <a:pt x="133350" y="26670"/>
                        <a:pt x="134302" y="26670"/>
                      </a:cubicBezTo>
                      <a:cubicBezTo>
                        <a:pt x="135255" y="26670"/>
                        <a:pt x="136207" y="25717"/>
                        <a:pt x="137160" y="25717"/>
                      </a:cubicBezTo>
                      <a:cubicBezTo>
                        <a:pt x="137160" y="25717"/>
                        <a:pt x="140018" y="23813"/>
                        <a:pt x="140970" y="22860"/>
                      </a:cubicBezTo>
                      <a:cubicBezTo>
                        <a:pt x="139065" y="23813"/>
                        <a:pt x="137160" y="23813"/>
                        <a:pt x="135255" y="25717"/>
                      </a:cubicBezTo>
                      <a:cubicBezTo>
                        <a:pt x="134302" y="26670"/>
                        <a:pt x="133350" y="26670"/>
                        <a:pt x="132398" y="26670"/>
                      </a:cubicBezTo>
                      <a:cubicBezTo>
                        <a:pt x="131445" y="26670"/>
                        <a:pt x="130493" y="27622"/>
                        <a:pt x="129540" y="27622"/>
                      </a:cubicBezTo>
                      <a:cubicBezTo>
                        <a:pt x="129540" y="27622"/>
                        <a:pt x="130493" y="27622"/>
                        <a:pt x="130493" y="27622"/>
                      </a:cubicBezTo>
                      <a:cubicBezTo>
                        <a:pt x="128588" y="29528"/>
                        <a:pt x="118110" y="35242"/>
                        <a:pt x="117157" y="36195"/>
                      </a:cubicBezTo>
                      <a:cubicBezTo>
                        <a:pt x="117157" y="36195"/>
                        <a:pt x="117157" y="36195"/>
                        <a:pt x="117157" y="36195"/>
                      </a:cubicBezTo>
                      <a:cubicBezTo>
                        <a:pt x="117157" y="36195"/>
                        <a:pt x="116205" y="36195"/>
                        <a:pt x="116205" y="36195"/>
                      </a:cubicBezTo>
                      <a:cubicBezTo>
                        <a:pt x="117157" y="35242"/>
                        <a:pt x="117157" y="35242"/>
                        <a:pt x="118110" y="35242"/>
                      </a:cubicBezTo>
                      <a:cubicBezTo>
                        <a:pt x="119063" y="33338"/>
                        <a:pt x="120968" y="33338"/>
                        <a:pt x="121920" y="31432"/>
                      </a:cubicBezTo>
                      <a:cubicBezTo>
                        <a:pt x="119063" y="32385"/>
                        <a:pt x="116205" y="35242"/>
                        <a:pt x="113348" y="37147"/>
                      </a:cubicBezTo>
                      <a:cubicBezTo>
                        <a:pt x="113348" y="37147"/>
                        <a:pt x="113348" y="37147"/>
                        <a:pt x="113348" y="37147"/>
                      </a:cubicBezTo>
                      <a:cubicBezTo>
                        <a:pt x="113348" y="37147"/>
                        <a:pt x="113348" y="37147"/>
                        <a:pt x="113348" y="37147"/>
                      </a:cubicBezTo>
                      <a:cubicBezTo>
                        <a:pt x="113348" y="37147"/>
                        <a:pt x="112395" y="37147"/>
                        <a:pt x="112395" y="37147"/>
                      </a:cubicBezTo>
                      <a:cubicBezTo>
                        <a:pt x="118110" y="38100"/>
                        <a:pt x="119063" y="37147"/>
                        <a:pt x="119063" y="36195"/>
                      </a:cubicBezTo>
                      <a:close/>
                      <a:moveTo>
                        <a:pt x="364807" y="202882"/>
                      </a:moveTo>
                      <a:cubicBezTo>
                        <a:pt x="363855" y="204788"/>
                        <a:pt x="362903" y="207645"/>
                        <a:pt x="361950" y="209550"/>
                      </a:cubicBezTo>
                      <a:cubicBezTo>
                        <a:pt x="360998" y="209550"/>
                        <a:pt x="360998" y="209550"/>
                        <a:pt x="360045" y="210503"/>
                      </a:cubicBezTo>
                      <a:cubicBezTo>
                        <a:pt x="360045" y="215265"/>
                        <a:pt x="362903" y="219075"/>
                        <a:pt x="362903" y="222885"/>
                      </a:cubicBezTo>
                      <a:cubicBezTo>
                        <a:pt x="362903" y="225742"/>
                        <a:pt x="360998" y="227647"/>
                        <a:pt x="360045" y="229553"/>
                      </a:cubicBezTo>
                      <a:cubicBezTo>
                        <a:pt x="360045" y="229553"/>
                        <a:pt x="360045" y="230505"/>
                        <a:pt x="360045" y="230505"/>
                      </a:cubicBezTo>
                      <a:cubicBezTo>
                        <a:pt x="358140" y="233363"/>
                        <a:pt x="358140" y="233363"/>
                        <a:pt x="356235" y="229553"/>
                      </a:cubicBezTo>
                      <a:cubicBezTo>
                        <a:pt x="351473" y="221932"/>
                        <a:pt x="347663" y="215265"/>
                        <a:pt x="344805" y="206692"/>
                      </a:cubicBezTo>
                      <a:cubicBezTo>
                        <a:pt x="342900" y="201930"/>
                        <a:pt x="342900" y="197167"/>
                        <a:pt x="341948" y="193357"/>
                      </a:cubicBezTo>
                      <a:cubicBezTo>
                        <a:pt x="340995" y="195263"/>
                        <a:pt x="341948" y="197167"/>
                        <a:pt x="340043" y="198120"/>
                      </a:cubicBezTo>
                      <a:cubicBezTo>
                        <a:pt x="339090" y="199072"/>
                        <a:pt x="334328" y="197167"/>
                        <a:pt x="334328" y="193357"/>
                      </a:cubicBezTo>
                      <a:cubicBezTo>
                        <a:pt x="336232" y="192405"/>
                        <a:pt x="337185" y="192405"/>
                        <a:pt x="337185" y="190500"/>
                      </a:cubicBezTo>
                      <a:cubicBezTo>
                        <a:pt x="332423" y="192405"/>
                        <a:pt x="330518" y="186690"/>
                        <a:pt x="326707" y="184785"/>
                      </a:cubicBezTo>
                      <a:cubicBezTo>
                        <a:pt x="321945" y="183832"/>
                        <a:pt x="318135" y="187642"/>
                        <a:pt x="314325" y="187642"/>
                      </a:cubicBezTo>
                      <a:cubicBezTo>
                        <a:pt x="304800" y="186690"/>
                        <a:pt x="304800" y="186690"/>
                        <a:pt x="304800" y="186690"/>
                      </a:cubicBezTo>
                      <a:cubicBezTo>
                        <a:pt x="302895" y="182880"/>
                        <a:pt x="302895" y="182880"/>
                        <a:pt x="301943" y="182880"/>
                      </a:cubicBezTo>
                      <a:cubicBezTo>
                        <a:pt x="300038" y="182880"/>
                        <a:pt x="299085" y="185738"/>
                        <a:pt x="297180" y="185738"/>
                      </a:cubicBezTo>
                      <a:cubicBezTo>
                        <a:pt x="297180" y="185738"/>
                        <a:pt x="296228" y="185738"/>
                        <a:pt x="296228" y="185738"/>
                      </a:cubicBezTo>
                      <a:cubicBezTo>
                        <a:pt x="296228" y="185738"/>
                        <a:pt x="295275" y="185738"/>
                        <a:pt x="295275" y="185738"/>
                      </a:cubicBezTo>
                      <a:cubicBezTo>
                        <a:pt x="295275" y="185738"/>
                        <a:pt x="290513" y="184785"/>
                        <a:pt x="289560" y="183832"/>
                      </a:cubicBezTo>
                      <a:cubicBezTo>
                        <a:pt x="289560" y="183832"/>
                        <a:pt x="289560" y="183832"/>
                        <a:pt x="289560" y="183832"/>
                      </a:cubicBezTo>
                      <a:cubicBezTo>
                        <a:pt x="286703" y="181928"/>
                        <a:pt x="285750" y="179070"/>
                        <a:pt x="283845" y="176213"/>
                      </a:cubicBezTo>
                      <a:cubicBezTo>
                        <a:pt x="282893" y="176213"/>
                        <a:pt x="282893" y="176213"/>
                        <a:pt x="281940" y="176213"/>
                      </a:cubicBezTo>
                      <a:cubicBezTo>
                        <a:pt x="281940" y="175260"/>
                        <a:pt x="280988" y="175260"/>
                        <a:pt x="280035" y="174307"/>
                      </a:cubicBezTo>
                      <a:cubicBezTo>
                        <a:pt x="280035" y="175260"/>
                        <a:pt x="279082" y="176213"/>
                        <a:pt x="279082" y="176213"/>
                      </a:cubicBezTo>
                      <a:cubicBezTo>
                        <a:pt x="279082" y="176213"/>
                        <a:pt x="278130" y="176213"/>
                        <a:pt x="278130" y="176213"/>
                      </a:cubicBezTo>
                      <a:cubicBezTo>
                        <a:pt x="278130" y="176213"/>
                        <a:pt x="278130" y="177165"/>
                        <a:pt x="278130" y="177165"/>
                      </a:cubicBezTo>
                      <a:cubicBezTo>
                        <a:pt x="278130" y="177165"/>
                        <a:pt x="277178" y="177165"/>
                        <a:pt x="277178" y="177165"/>
                      </a:cubicBezTo>
                      <a:cubicBezTo>
                        <a:pt x="277178" y="177165"/>
                        <a:pt x="284798" y="184785"/>
                        <a:pt x="284798" y="186690"/>
                      </a:cubicBezTo>
                      <a:cubicBezTo>
                        <a:pt x="284798" y="187642"/>
                        <a:pt x="285750" y="190500"/>
                        <a:pt x="286703" y="191453"/>
                      </a:cubicBezTo>
                      <a:cubicBezTo>
                        <a:pt x="286703" y="188595"/>
                        <a:pt x="286703" y="188595"/>
                        <a:pt x="287655" y="187642"/>
                      </a:cubicBezTo>
                      <a:cubicBezTo>
                        <a:pt x="288607" y="188595"/>
                        <a:pt x="288607" y="188595"/>
                        <a:pt x="288607" y="193357"/>
                      </a:cubicBezTo>
                      <a:cubicBezTo>
                        <a:pt x="288607" y="193357"/>
                        <a:pt x="289560" y="193357"/>
                        <a:pt x="289560" y="194310"/>
                      </a:cubicBezTo>
                      <a:cubicBezTo>
                        <a:pt x="289560" y="194310"/>
                        <a:pt x="290513" y="194310"/>
                        <a:pt x="290513" y="194310"/>
                      </a:cubicBezTo>
                      <a:lnTo>
                        <a:pt x="290513" y="194310"/>
                      </a:lnTo>
                      <a:cubicBezTo>
                        <a:pt x="291465" y="194310"/>
                        <a:pt x="292418" y="193357"/>
                        <a:pt x="293370" y="193357"/>
                      </a:cubicBezTo>
                      <a:cubicBezTo>
                        <a:pt x="294323" y="193357"/>
                        <a:pt x="296228" y="194310"/>
                        <a:pt x="297180" y="193357"/>
                      </a:cubicBezTo>
                      <a:cubicBezTo>
                        <a:pt x="297180" y="193357"/>
                        <a:pt x="297180" y="193357"/>
                        <a:pt x="298132" y="192405"/>
                      </a:cubicBezTo>
                      <a:cubicBezTo>
                        <a:pt x="299085" y="189547"/>
                        <a:pt x="300990" y="186690"/>
                        <a:pt x="300990" y="186690"/>
                      </a:cubicBezTo>
                      <a:cubicBezTo>
                        <a:pt x="300990" y="186690"/>
                        <a:pt x="301943" y="186690"/>
                        <a:pt x="301943" y="188595"/>
                      </a:cubicBezTo>
                      <a:cubicBezTo>
                        <a:pt x="301943" y="190500"/>
                        <a:pt x="302895" y="191453"/>
                        <a:pt x="302895" y="192405"/>
                      </a:cubicBezTo>
                      <a:cubicBezTo>
                        <a:pt x="304800" y="194310"/>
                        <a:pt x="307657" y="193357"/>
                        <a:pt x="309563" y="194310"/>
                      </a:cubicBezTo>
                      <a:cubicBezTo>
                        <a:pt x="310515" y="196215"/>
                        <a:pt x="312420" y="198120"/>
                        <a:pt x="312420" y="198120"/>
                      </a:cubicBezTo>
                      <a:lnTo>
                        <a:pt x="312420" y="198120"/>
                      </a:lnTo>
                      <a:cubicBezTo>
                        <a:pt x="312420" y="199072"/>
                        <a:pt x="310515" y="203835"/>
                        <a:pt x="310515" y="203835"/>
                      </a:cubicBezTo>
                      <a:cubicBezTo>
                        <a:pt x="310515" y="204788"/>
                        <a:pt x="309563" y="204788"/>
                        <a:pt x="309563" y="204788"/>
                      </a:cubicBezTo>
                      <a:cubicBezTo>
                        <a:pt x="308610" y="204788"/>
                        <a:pt x="308610" y="204788"/>
                        <a:pt x="308610" y="205740"/>
                      </a:cubicBezTo>
                      <a:cubicBezTo>
                        <a:pt x="308610" y="206692"/>
                        <a:pt x="309563" y="207645"/>
                        <a:pt x="308610" y="209550"/>
                      </a:cubicBezTo>
                      <a:cubicBezTo>
                        <a:pt x="308610" y="209550"/>
                        <a:pt x="308610" y="209550"/>
                        <a:pt x="307657" y="209550"/>
                      </a:cubicBezTo>
                      <a:cubicBezTo>
                        <a:pt x="306705" y="209550"/>
                        <a:pt x="305753" y="209550"/>
                        <a:pt x="305753" y="211455"/>
                      </a:cubicBezTo>
                      <a:cubicBezTo>
                        <a:pt x="305753" y="211455"/>
                        <a:pt x="305753" y="212407"/>
                        <a:pt x="304800" y="212407"/>
                      </a:cubicBezTo>
                      <a:cubicBezTo>
                        <a:pt x="303848" y="213360"/>
                        <a:pt x="302895" y="213360"/>
                        <a:pt x="302895" y="214313"/>
                      </a:cubicBezTo>
                      <a:lnTo>
                        <a:pt x="302895" y="214313"/>
                      </a:lnTo>
                      <a:cubicBezTo>
                        <a:pt x="301943" y="215265"/>
                        <a:pt x="302895" y="215265"/>
                        <a:pt x="302895" y="216217"/>
                      </a:cubicBezTo>
                      <a:cubicBezTo>
                        <a:pt x="302895" y="216217"/>
                        <a:pt x="301943" y="216217"/>
                        <a:pt x="301943" y="216217"/>
                      </a:cubicBezTo>
                      <a:cubicBezTo>
                        <a:pt x="300990" y="216217"/>
                        <a:pt x="300990" y="216217"/>
                        <a:pt x="299085" y="216217"/>
                      </a:cubicBezTo>
                      <a:cubicBezTo>
                        <a:pt x="295275" y="217170"/>
                        <a:pt x="294323" y="220980"/>
                        <a:pt x="294323" y="220980"/>
                      </a:cubicBezTo>
                      <a:cubicBezTo>
                        <a:pt x="294323" y="220980"/>
                        <a:pt x="294323" y="221932"/>
                        <a:pt x="293370" y="221932"/>
                      </a:cubicBezTo>
                      <a:lnTo>
                        <a:pt x="293370" y="221932"/>
                      </a:lnTo>
                      <a:cubicBezTo>
                        <a:pt x="292418" y="221932"/>
                        <a:pt x="292418" y="221932"/>
                        <a:pt x="290513" y="223838"/>
                      </a:cubicBezTo>
                      <a:cubicBezTo>
                        <a:pt x="289560" y="224790"/>
                        <a:pt x="287655" y="224790"/>
                        <a:pt x="285750" y="225742"/>
                      </a:cubicBezTo>
                      <a:cubicBezTo>
                        <a:pt x="284798" y="226695"/>
                        <a:pt x="284798" y="227647"/>
                        <a:pt x="283845" y="227647"/>
                      </a:cubicBezTo>
                      <a:cubicBezTo>
                        <a:pt x="282893" y="228600"/>
                        <a:pt x="281940" y="227647"/>
                        <a:pt x="280988" y="228600"/>
                      </a:cubicBezTo>
                      <a:cubicBezTo>
                        <a:pt x="280035" y="229553"/>
                        <a:pt x="280035" y="230505"/>
                        <a:pt x="278130" y="230505"/>
                      </a:cubicBezTo>
                      <a:cubicBezTo>
                        <a:pt x="276225" y="230505"/>
                        <a:pt x="274320" y="230505"/>
                        <a:pt x="273368" y="232410"/>
                      </a:cubicBezTo>
                      <a:cubicBezTo>
                        <a:pt x="268605" y="232410"/>
                        <a:pt x="268605" y="232410"/>
                        <a:pt x="267653" y="232410"/>
                      </a:cubicBezTo>
                      <a:lnTo>
                        <a:pt x="266700" y="229553"/>
                      </a:lnTo>
                      <a:cubicBezTo>
                        <a:pt x="266700" y="228600"/>
                        <a:pt x="265748" y="226695"/>
                        <a:pt x="264795" y="225742"/>
                      </a:cubicBezTo>
                      <a:cubicBezTo>
                        <a:pt x="264795" y="223838"/>
                        <a:pt x="264795" y="221932"/>
                        <a:pt x="264795" y="220980"/>
                      </a:cubicBezTo>
                      <a:cubicBezTo>
                        <a:pt x="264795" y="220028"/>
                        <a:pt x="263843" y="219075"/>
                        <a:pt x="262890" y="218122"/>
                      </a:cubicBezTo>
                      <a:lnTo>
                        <a:pt x="262890" y="217170"/>
                      </a:lnTo>
                      <a:cubicBezTo>
                        <a:pt x="253365" y="207645"/>
                        <a:pt x="249555" y="194310"/>
                        <a:pt x="240982" y="184785"/>
                      </a:cubicBezTo>
                      <a:cubicBezTo>
                        <a:pt x="240982" y="184785"/>
                        <a:pt x="240982" y="184785"/>
                        <a:pt x="240030" y="184785"/>
                      </a:cubicBezTo>
                      <a:cubicBezTo>
                        <a:pt x="240030" y="183832"/>
                        <a:pt x="240982" y="181928"/>
                        <a:pt x="240030" y="180975"/>
                      </a:cubicBezTo>
                      <a:cubicBezTo>
                        <a:pt x="239077" y="182880"/>
                        <a:pt x="239077" y="184785"/>
                        <a:pt x="238125" y="185738"/>
                      </a:cubicBezTo>
                      <a:cubicBezTo>
                        <a:pt x="236220" y="183832"/>
                        <a:pt x="235268" y="180975"/>
                        <a:pt x="233363" y="179070"/>
                      </a:cubicBezTo>
                      <a:cubicBezTo>
                        <a:pt x="233363" y="179070"/>
                        <a:pt x="240030" y="200978"/>
                        <a:pt x="253365" y="219075"/>
                      </a:cubicBezTo>
                      <a:cubicBezTo>
                        <a:pt x="253365" y="219075"/>
                        <a:pt x="253365" y="219075"/>
                        <a:pt x="253365" y="219075"/>
                      </a:cubicBezTo>
                      <a:cubicBezTo>
                        <a:pt x="253365" y="219075"/>
                        <a:pt x="253365" y="219075"/>
                        <a:pt x="253365" y="219075"/>
                      </a:cubicBezTo>
                      <a:cubicBezTo>
                        <a:pt x="254318" y="220980"/>
                        <a:pt x="254318" y="223838"/>
                        <a:pt x="256223" y="226695"/>
                      </a:cubicBezTo>
                      <a:cubicBezTo>
                        <a:pt x="256223" y="226695"/>
                        <a:pt x="257175" y="226695"/>
                        <a:pt x="257175" y="226695"/>
                      </a:cubicBezTo>
                      <a:cubicBezTo>
                        <a:pt x="265748" y="232410"/>
                        <a:pt x="267653" y="236220"/>
                        <a:pt x="267653" y="236220"/>
                      </a:cubicBezTo>
                      <a:cubicBezTo>
                        <a:pt x="267653" y="237172"/>
                        <a:pt x="266700" y="237172"/>
                        <a:pt x="265748" y="238125"/>
                      </a:cubicBezTo>
                      <a:cubicBezTo>
                        <a:pt x="274320" y="243840"/>
                        <a:pt x="281940" y="234315"/>
                        <a:pt x="289560" y="235267"/>
                      </a:cubicBezTo>
                      <a:cubicBezTo>
                        <a:pt x="289560" y="235267"/>
                        <a:pt x="289560" y="236220"/>
                        <a:pt x="289560" y="236220"/>
                      </a:cubicBezTo>
                      <a:cubicBezTo>
                        <a:pt x="289560" y="253365"/>
                        <a:pt x="267653" y="278130"/>
                        <a:pt x="260985" y="279082"/>
                      </a:cubicBezTo>
                      <a:cubicBezTo>
                        <a:pt x="253365" y="292417"/>
                        <a:pt x="253365" y="292417"/>
                        <a:pt x="256223" y="294322"/>
                      </a:cubicBezTo>
                      <a:cubicBezTo>
                        <a:pt x="256223" y="294322"/>
                        <a:pt x="256223" y="295275"/>
                        <a:pt x="256223" y="295275"/>
                      </a:cubicBezTo>
                      <a:cubicBezTo>
                        <a:pt x="254318" y="299085"/>
                        <a:pt x="260032" y="301942"/>
                        <a:pt x="259080" y="305753"/>
                      </a:cubicBezTo>
                      <a:lnTo>
                        <a:pt x="258127" y="317182"/>
                      </a:lnTo>
                      <a:cubicBezTo>
                        <a:pt x="258127" y="317182"/>
                        <a:pt x="258127" y="318135"/>
                        <a:pt x="258127" y="318135"/>
                      </a:cubicBezTo>
                      <a:cubicBezTo>
                        <a:pt x="252413" y="324803"/>
                        <a:pt x="240982" y="330517"/>
                        <a:pt x="240982" y="330517"/>
                      </a:cubicBezTo>
                      <a:cubicBezTo>
                        <a:pt x="240982" y="332422"/>
                        <a:pt x="240982" y="332422"/>
                        <a:pt x="241935" y="333375"/>
                      </a:cubicBezTo>
                      <a:cubicBezTo>
                        <a:pt x="241935" y="336232"/>
                        <a:pt x="243840" y="339090"/>
                        <a:pt x="241935" y="341947"/>
                      </a:cubicBezTo>
                      <a:cubicBezTo>
                        <a:pt x="240030" y="344805"/>
                        <a:pt x="236220" y="343853"/>
                        <a:pt x="234315" y="346710"/>
                      </a:cubicBezTo>
                      <a:cubicBezTo>
                        <a:pt x="237173" y="353378"/>
                        <a:pt x="216218" y="366713"/>
                        <a:pt x="214313" y="366713"/>
                      </a:cubicBezTo>
                      <a:cubicBezTo>
                        <a:pt x="214313" y="366713"/>
                        <a:pt x="213360" y="366713"/>
                        <a:pt x="213360" y="367665"/>
                      </a:cubicBezTo>
                      <a:cubicBezTo>
                        <a:pt x="211455" y="367665"/>
                        <a:pt x="211455" y="367665"/>
                        <a:pt x="196215" y="367665"/>
                      </a:cubicBezTo>
                      <a:cubicBezTo>
                        <a:pt x="196215" y="367665"/>
                        <a:pt x="196215" y="366713"/>
                        <a:pt x="196215" y="366713"/>
                      </a:cubicBezTo>
                      <a:cubicBezTo>
                        <a:pt x="195263" y="365760"/>
                        <a:pt x="195263" y="365760"/>
                        <a:pt x="194310" y="363855"/>
                      </a:cubicBezTo>
                      <a:cubicBezTo>
                        <a:pt x="194310" y="363855"/>
                        <a:pt x="194310" y="362903"/>
                        <a:pt x="195263" y="362903"/>
                      </a:cubicBezTo>
                      <a:cubicBezTo>
                        <a:pt x="195263" y="362903"/>
                        <a:pt x="195263" y="361950"/>
                        <a:pt x="195263" y="361950"/>
                      </a:cubicBezTo>
                      <a:cubicBezTo>
                        <a:pt x="194310" y="356235"/>
                        <a:pt x="188595" y="353378"/>
                        <a:pt x="186690" y="348615"/>
                      </a:cubicBezTo>
                      <a:cubicBezTo>
                        <a:pt x="184785" y="344805"/>
                        <a:pt x="185738" y="340995"/>
                        <a:pt x="183832" y="337185"/>
                      </a:cubicBezTo>
                      <a:cubicBezTo>
                        <a:pt x="183832" y="337185"/>
                        <a:pt x="181927" y="334328"/>
                        <a:pt x="180023" y="331470"/>
                      </a:cubicBezTo>
                      <a:cubicBezTo>
                        <a:pt x="175260" y="323850"/>
                        <a:pt x="175260" y="323850"/>
                        <a:pt x="176213" y="318135"/>
                      </a:cubicBezTo>
                      <a:cubicBezTo>
                        <a:pt x="177165" y="314325"/>
                        <a:pt x="180975" y="311467"/>
                        <a:pt x="180975" y="307657"/>
                      </a:cubicBezTo>
                      <a:lnTo>
                        <a:pt x="178118" y="296228"/>
                      </a:lnTo>
                      <a:cubicBezTo>
                        <a:pt x="175260" y="288607"/>
                        <a:pt x="168593" y="283845"/>
                        <a:pt x="165735" y="277178"/>
                      </a:cubicBezTo>
                      <a:cubicBezTo>
                        <a:pt x="165735" y="276225"/>
                        <a:pt x="165735" y="276225"/>
                        <a:pt x="167640" y="273367"/>
                      </a:cubicBezTo>
                      <a:cubicBezTo>
                        <a:pt x="168593" y="269557"/>
                        <a:pt x="167640" y="265747"/>
                        <a:pt x="168593" y="262890"/>
                      </a:cubicBezTo>
                      <a:cubicBezTo>
                        <a:pt x="167640" y="262890"/>
                        <a:pt x="166688" y="260985"/>
                        <a:pt x="164782" y="260985"/>
                      </a:cubicBezTo>
                      <a:cubicBezTo>
                        <a:pt x="164782" y="260985"/>
                        <a:pt x="164782" y="260985"/>
                        <a:pt x="164782" y="260985"/>
                      </a:cubicBezTo>
                      <a:cubicBezTo>
                        <a:pt x="164782" y="260985"/>
                        <a:pt x="164782" y="260985"/>
                        <a:pt x="164782" y="260985"/>
                      </a:cubicBezTo>
                      <a:cubicBezTo>
                        <a:pt x="164782" y="260985"/>
                        <a:pt x="164782" y="260985"/>
                        <a:pt x="164782" y="260985"/>
                      </a:cubicBezTo>
                      <a:cubicBezTo>
                        <a:pt x="164782" y="260985"/>
                        <a:pt x="164782" y="260985"/>
                        <a:pt x="164782" y="260985"/>
                      </a:cubicBezTo>
                      <a:cubicBezTo>
                        <a:pt x="164782" y="260985"/>
                        <a:pt x="164782" y="260985"/>
                        <a:pt x="164782" y="260985"/>
                      </a:cubicBezTo>
                      <a:cubicBezTo>
                        <a:pt x="164782" y="260985"/>
                        <a:pt x="164782" y="260985"/>
                        <a:pt x="164782" y="260985"/>
                      </a:cubicBezTo>
                      <a:cubicBezTo>
                        <a:pt x="164782" y="260985"/>
                        <a:pt x="164782" y="260985"/>
                        <a:pt x="164782" y="260985"/>
                      </a:cubicBezTo>
                      <a:cubicBezTo>
                        <a:pt x="164782" y="260985"/>
                        <a:pt x="164782" y="260985"/>
                        <a:pt x="164782" y="260985"/>
                      </a:cubicBezTo>
                      <a:cubicBezTo>
                        <a:pt x="164782" y="260985"/>
                        <a:pt x="163830" y="261938"/>
                        <a:pt x="163830" y="261938"/>
                      </a:cubicBezTo>
                      <a:cubicBezTo>
                        <a:pt x="160973" y="260985"/>
                        <a:pt x="157163" y="262890"/>
                        <a:pt x="156210" y="260032"/>
                      </a:cubicBezTo>
                      <a:cubicBezTo>
                        <a:pt x="155257" y="256222"/>
                        <a:pt x="154305" y="255270"/>
                        <a:pt x="150495" y="255270"/>
                      </a:cubicBezTo>
                      <a:cubicBezTo>
                        <a:pt x="146685" y="254317"/>
                        <a:pt x="142875" y="257175"/>
                        <a:pt x="139065" y="258128"/>
                      </a:cubicBezTo>
                      <a:cubicBezTo>
                        <a:pt x="138113" y="258128"/>
                        <a:pt x="137160" y="259080"/>
                        <a:pt x="136207" y="259080"/>
                      </a:cubicBezTo>
                      <a:cubicBezTo>
                        <a:pt x="133350" y="259080"/>
                        <a:pt x="132398" y="257175"/>
                        <a:pt x="129540" y="256222"/>
                      </a:cubicBezTo>
                      <a:cubicBezTo>
                        <a:pt x="126682" y="256222"/>
                        <a:pt x="124777" y="259080"/>
                        <a:pt x="121920" y="258128"/>
                      </a:cubicBezTo>
                      <a:cubicBezTo>
                        <a:pt x="116205" y="256222"/>
                        <a:pt x="115252" y="250507"/>
                        <a:pt x="110490" y="247650"/>
                      </a:cubicBezTo>
                      <a:cubicBezTo>
                        <a:pt x="109538" y="246697"/>
                        <a:pt x="109538" y="246697"/>
                        <a:pt x="107632" y="246697"/>
                      </a:cubicBezTo>
                      <a:cubicBezTo>
                        <a:pt x="107632" y="245745"/>
                        <a:pt x="107632" y="245745"/>
                        <a:pt x="107632" y="244792"/>
                      </a:cubicBezTo>
                      <a:lnTo>
                        <a:pt x="103823" y="236220"/>
                      </a:lnTo>
                      <a:cubicBezTo>
                        <a:pt x="103823" y="236220"/>
                        <a:pt x="103823" y="235267"/>
                        <a:pt x="103823" y="235267"/>
                      </a:cubicBezTo>
                      <a:cubicBezTo>
                        <a:pt x="103823" y="235267"/>
                        <a:pt x="102870" y="235267"/>
                        <a:pt x="102870" y="235267"/>
                      </a:cubicBezTo>
                      <a:cubicBezTo>
                        <a:pt x="102870" y="234315"/>
                        <a:pt x="101918" y="233363"/>
                        <a:pt x="101918" y="232410"/>
                      </a:cubicBezTo>
                      <a:cubicBezTo>
                        <a:pt x="100965" y="232410"/>
                        <a:pt x="100013" y="230505"/>
                        <a:pt x="99060" y="230505"/>
                      </a:cubicBezTo>
                      <a:cubicBezTo>
                        <a:pt x="99060" y="225742"/>
                        <a:pt x="99060" y="225742"/>
                        <a:pt x="98107" y="221932"/>
                      </a:cubicBezTo>
                      <a:cubicBezTo>
                        <a:pt x="100013" y="220980"/>
                        <a:pt x="101918" y="214313"/>
                        <a:pt x="101918" y="214313"/>
                      </a:cubicBezTo>
                      <a:cubicBezTo>
                        <a:pt x="101918" y="214313"/>
                        <a:pt x="101918" y="214313"/>
                        <a:pt x="101918" y="214313"/>
                      </a:cubicBezTo>
                      <a:cubicBezTo>
                        <a:pt x="101918" y="214313"/>
                        <a:pt x="101918" y="213360"/>
                        <a:pt x="101918" y="213360"/>
                      </a:cubicBezTo>
                      <a:cubicBezTo>
                        <a:pt x="101918" y="210503"/>
                        <a:pt x="101918" y="210503"/>
                        <a:pt x="101918" y="207645"/>
                      </a:cubicBezTo>
                      <a:cubicBezTo>
                        <a:pt x="102870" y="206692"/>
                        <a:pt x="103823" y="205740"/>
                        <a:pt x="101918" y="202882"/>
                      </a:cubicBezTo>
                      <a:lnTo>
                        <a:pt x="115252" y="183832"/>
                      </a:lnTo>
                      <a:cubicBezTo>
                        <a:pt x="117157" y="180975"/>
                        <a:pt x="121920" y="180975"/>
                        <a:pt x="124777" y="179070"/>
                      </a:cubicBezTo>
                      <a:cubicBezTo>
                        <a:pt x="126682" y="177165"/>
                        <a:pt x="124777" y="174307"/>
                        <a:pt x="126682" y="172403"/>
                      </a:cubicBezTo>
                      <a:cubicBezTo>
                        <a:pt x="126682" y="172403"/>
                        <a:pt x="127635" y="171450"/>
                        <a:pt x="127635" y="171450"/>
                      </a:cubicBezTo>
                      <a:cubicBezTo>
                        <a:pt x="128588" y="170497"/>
                        <a:pt x="128588" y="168592"/>
                        <a:pt x="129540" y="167640"/>
                      </a:cubicBezTo>
                      <a:cubicBezTo>
                        <a:pt x="131445" y="165735"/>
                        <a:pt x="137160" y="160020"/>
                        <a:pt x="139065" y="159067"/>
                      </a:cubicBezTo>
                      <a:cubicBezTo>
                        <a:pt x="140018" y="160972"/>
                        <a:pt x="145732" y="162878"/>
                        <a:pt x="145732" y="162878"/>
                      </a:cubicBezTo>
                      <a:cubicBezTo>
                        <a:pt x="148590" y="162878"/>
                        <a:pt x="150495" y="160972"/>
                        <a:pt x="152400" y="160972"/>
                      </a:cubicBezTo>
                      <a:cubicBezTo>
                        <a:pt x="156210" y="155257"/>
                        <a:pt x="162877" y="160972"/>
                        <a:pt x="167640" y="158115"/>
                      </a:cubicBezTo>
                      <a:cubicBezTo>
                        <a:pt x="169545" y="159067"/>
                        <a:pt x="169545" y="159067"/>
                        <a:pt x="170498" y="158115"/>
                      </a:cubicBezTo>
                      <a:cubicBezTo>
                        <a:pt x="172402" y="159067"/>
                        <a:pt x="175260" y="157163"/>
                        <a:pt x="177165" y="158115"/>
                      </a:cubicBezTo>
                      <a:cubicBezTo>
                        <a:pt x="177165" y="159067"/>
                        <a:pt x="178118" y="159067"/>
                        <a:pt x="178118" y="160020"/>
                      </a:cubicBezTo>
                      <a:cubicBezTo>
                        <a:pt x="178118" y="160020"/>
                        <a:pt x="179070" y="160020"/>
                        <a:pt x="179070" y="160020"/>
                      </a:cubicBezTo>
                      <a:cubicBezTo>
                        <a:pt x="179070" y="160020"/>
                        <a:pt x="179070" y="160972"/>
                        <a:pt x="179070" y="160972"/>
                      </a:cubicBezTo>
                      <a:cubicBezTo>
                        <a:pt x="179070" y="160972"/>
                        <a:pt x="178118" y="161925"/>
                        <a:pt x="177165" y="161925"/>
                      </a:cubicBezTo>
                      <a:cubicBezTo>
                        <a:pt x="178118" y="164782"/>
                        <a:pt x="178118" y="164782"/>
                        <a:pt x="175260" y="169545"/>
                      </a:cubicBezTo>
                      <a:cubicBezTo>
                        <a:pt x="175260" y="169545"/>
                        <a:pt x="175260" y="169545"/>
                        <a:pt x="175260" y="169545"/>
                      </a:cubicBezTo>
                      <a:cubicBezTo>
                        <a:pt x="175260" y="169545"/>
                        <a:pt x="175260" y="169545"/>
                        <a:pt x="175260" y="169545"/>
                      </a:cubicBezTo>
                      <a:cubicBezTo>
                        <a:pt x="175260" y="169545"/>
                        <a:pt x="175260" y="169545"/>
                        <a:pt x="175260" y="169545"/>
                      </a:cubicBezTo>
                      <a:cubicBezTo>
                        <a:pt x="175260" y="169545"/>
                        <a:pt x="175260" y="169545"/>
                        <a:pt x="175260" y="169545"/>
                      </a:cubicBezTo>
                      <a:cubicBezTo>
                        <a:pt x="175260" y="169545"/>
                        <a:pt x="175260" y="169545"/>
                        <a:pt x="175260" y="169545"/>
                      </a:cubicBezTo>
                      <a:lnTo>
                        <a:pt x="175260" y="169545"/>
                      </a:lnTo>
                      <a:cubicBezTo>
                        <a:pt x="175260" y="169545"/>
                        <a:pt x="175260" y="169545"/>
                        <a:pt x="175260" y="169545"/>
                      </a:cubicBezTo>
                      <a:cubicBezTo>
                        <a:pt x="175260" y="169545"/>
                        <a:pt x="175260" y="169545"/>
                        <a:pt x="175260" y="170497"/>
                      </a:cubicBezTo>
                      <a:cubicBezTo>
                        <a:pt x="177165" y="171450"/>
                        <a:pt x="177165" y="171450"/>
                        <a:pt x="178118" y="171450"/>
                      </a:cubicBezTo>
                      <a:cubicBezTo>
                        <a:pt x="180023" y="177165"/>
                        <a:pt x="185738" y="173355"/>
                        <a:pt x="188595" y="177165"/>
                      </a:cubicBezTo>
                      <a:cubicBezTo>
                        <a:pt x="190500" y="180022"/>
                        <a:pt x="194310" y="180975"/>
                        <a:pt x="196215" y="182880"/>
                      </a:cubicBezTo>
                      <a:cubicBezTo>
                        <a:pt x="196215" y="182880"/>
                        <a:pt x="197168" y="183832"/>
                        <a:pt x="197168" y="183832"/>
                      </a:cubicBezTo>
                      <a:cubicBezTo>
                        <a:pt x="197168" y="183832"/>
                        <a:pt x="198120" y="183832"/>
                        <a:pt x="198120" y="184785"/>
                      </a:cubicBezTo>
                      <a:cubicBezTo>
                        <a:pt x="201930" y="183832"/>
                        <a:pt x="199073" y="180022"/>
                        <a:pt x="200977" y="178117"/>
                      </a:cubicBezTo>
                      <a:cubicBezTo>
                        <a:pt x="203835" y="175260"/>
                        <a:pt x="204788" y="175260"/>
                        <a:pt x="209550" y="178117"/>
                      </a:cubicBezTo>
                      <a:cubicBezTo>
                        <a:pt x="209550" y="178117"/>
                        <a:pt x="223838" y="183832"/>
                        <a:pt x="226695" y="181928"/>
                      </a:cubicBezTo>
                      <a:cubicBezTo>
                        <a:pt x="227648" y="181928"/>
                        <a:pt x="228600" y="180975"/>
                        <a:pt x="228600" y="180975"/>
                      </a:cubicBezTo>
                      <a:cubicBezTo>
                        <a:pt x="228600" y="180975"/>
                        <a:pt x="228600" y="180975"/>
                        <a:pt x="232410" y="180975"/>
                      </a:cubicBezTo>
                      <a:cubicBezTo>
                        <a:pt x="233363" y="181928"/>
                        <a:pt x="235268" y="181928"/>
                        <a:pt x="236220" y="182880"/>
                      </a:cubicBezTo>
                      <a:cubicBezTo>
                        <a:pt x="245745" y="180022"/>
                        <a:pt x="239077" y="169545"/>
                        <a:pt x="242888" y="162878"/>
                      </a:cubicBezTo>
                      <a:cubicBezTo>
                        <a:pt x="242888" y="162878"/>
                        <a:pt x="242888" y="161925"/>
                        <a:pt x="242888" y="161925"/>
                      </a:cubicBezTo>
                      <a:cubicBezTo>
                        <a:pt x="241935" y="161925"/>
                        <a:pt x="241935" y="162878"/>
                        <a:pt x="240982" y="162878"/>
                      </a:cubicBezTo>
                      <a:cubicBezTo>
                        <a:pt x="238125" y="160972"/>
                        <a:pt x="237173" y="164782"/>
                        <a:pt x="235268" y="164782"/>
                      </a:cubicBezTo>
                      <a:cubicBezTo>
                        <a:pt x="233363" y="164782"/>
                        <a:pt x="233363" y="163830"/>
                        <a:pt x="232410" y="162878"/>
                      </a:cubicBezTo>
                      <a:cubicBezTo>
                        <a:pt x="231457" y="162878"/>
                        <a:pt x="231457" y="161925"/>
                        <a:pt x="230505" y="161925"/>
                      </a:cubicBezTo>
                      <a:cubicBezTo>
                        <a:pt x="230505" y="161925"/>
                        <a:pt x="229552" y="161925"/>
                        <a:pt x="229552" y="162878"/>
                      </a:cubicBezTo>
                      <a:cubicBezTo>
                        <a:pt x="229552" y="162878"/>
                        <a:pt x="229552" y="163830"/>
                        <a:pt x="229552" y="163830"/>
                      </a:cubicBezTo>
                      <a:cubicBezTo>
                        <a:pt x="227648" y="165735"/>
                        <a:pt x="227648" y="165735"/>
                        <a:pt x="224790" y="162878"/>
                      </a:cubicBezTo>
                      <a:cubicBezTo>
                        <a:pt x="224790" y="162878"/>
                        <a:pt x="223838" y="162878"/>
                        <a:pt x="223838" y="162878"/>
                      </a:cubicBezTo>
                      <a:cubicBezTo>
                        <a:pt x="223838" y="162878"/>
                        <a:pt x="222885" y="162878"/>
                        <a:pt x="222885" y="161925"/>
                      </a:cubicBezTo>
                      <a:cubicBezTo>
                        <a:pt x="222885" y="161925"/>
                        <a:pt x="223838" y="160972"/>
                        <a:pt x="223838" y="160972"/>
                      </a:cubicBezTo>
                      <a:cubicBezTo>
                        <a:pt x="222885" y="160972"/>
                        <a:pt x="222885" y="160972"/>
                        <a:pt x="221932" y="160972"/>
                      </a:cubicBezTo>
                      <a:cubicBezTo>
                        <a:pt x="221932" y="160020"/>
                        <a:pt x="220980" y="159067"/>
                        <a:pt x="220980" y="158115"/>
                      </a:cubicBezTo>
                      <a:cubicBezTo>
                        <a:pt x="220980" y="158115"/>
                        <a:pt x="220027" y="158115"/>
                        <a:pt x="220027" y="157163"/>
                      </a:cubicBezTo>
                      <a:cubicBezTo>
                        <a:pt x="220027" y="157163"/>
                        <a:pt x="220027" y="157163"/>
                        <a:pt x="220027" y="157163"/>
                      </a:cubicBezTo>
                      <a:cubicBezTo>
                        <a:pt x="220027" y="157163"/>
                        <a:pt x="220027" y="157163"/>
                        <a:pt x="220027" y="157163"/>
                      </a:cubicBezTo>
                      <a:cubicBezTo>
                        <a:pt x="220027" y="157163"/>
                        <a:pt x="220027" y="157163"/>
                        <a:pt x="220027" y="157163"/>
                      </a:cubicBezTo>
                      <a:cubicBezTo>
                        <a:pt x="220027" y="157163"/>
                        <a:pt x="220027" y="157163"/>
                        <a:pt x="220027" y="157163"/>
                      </a:cubicBezTo>
                      <a:cubicBezTo>
                        <a:pt x="220027" y="157163"/>
                        <a:pt x="220027" y="157163"/>
                        <a:pt x="220027" y="157163"/>
                      </a:cubicBezTo>
                      <a:cubicBezTo>
                        <a:pt x="220027" y="157163"/>
                        <a:pt x="220027" y="157163"/>
                        <a:pt x="220027" y="157163"/>
                      </a:cubicBezTo>
                      <a:cubicBezTo>
                        <a:pt x="220027" y="157163"/>
                        <a:pt x="220027" y="157163"/>
                        <a:pt x="220027" y="157163"/>
                      </a:cubicBezTo>
                      <a:cubicBezTo>
                        <a:pt x="220027" y="157163"/>
                        <a:pt x="220027" y="157163"/>
                        <a:pt x="219075" y="157163"/>
                      </a:cubicBezTo>
                      <a:cubicBezTo>
                        <a:pt x="219075" y="157163"/>
                        <a:pt x="219075" y="156210"/>
                        <a:pt x="219075" y="156210"/>
                      </a:cubicBezTo>
                      <a:lnTo>
                        <a:pt x="219075" y="156210"/>
                      </a:lnTo>
                      <a:lnTo>
                        <a:pt x="219075" y="155257"/>
                      </a:lnTo>
                      <a:cubicBezTo>
                        <a:pt x="219075" y="155257"/>
                        <a:pt x="219075" y="155257"/>
                        <a:pt x="219075" y="155257"/>
                      </a:cubicBezTo>
                      <a:cubicBezTo>
                        <a:pt x="219075" y="154305"/>
                        <a:pt x="219075" y="154305"/>
                        <a:pt x="219075" y="152400"/>
                      </a:cubicBezTo>
                      <a:cubicBezTo>
                        <a:pt x="219075" y="152400"/>
                        <a:pt x="218123" y="152400"/>
                        <a:pt x="218123" y="152400"/>
                      </a:cubicBezTo>
                      <a:cubicBezTo>
                        <a:pt x="218123" y="152400"/>
                        <a:pt x="218123" y="151447"/>
                        <a:pt x="218123" y="151447"/>
                      </a:cubicBezTo>
                      <a:cubicBezTo>
                        <a:pt x="220027" y="148590"/>
                        <a:pt x="223838" y="149542"/>
                        <a:pt x="226695" y="147638"/>
                      </a:cubicBezTo>
                      <a:cubicBezTo>
                        <a:pt x="226695" y="147638"/>
                        <a:pt x="225743" y="147638"/>
                        <a:pt x="225743" y="146685"/>
                      </a:cubicBezTo>
                      <a:cubicBezTo>
                        <a:pt x="225743" y="146685"/>
                        <a:pt x="226695" y="146685"/>
                        <a:pt x="226695" y="145732"/>
                      </a:cubicBezTo>
                      <a:cubicBezTo>
                        <a:pt x="227648" y="145732"/>
                        <a:pt x="227648" y="145732"/>
                        <a:pt x="230505" y="145732"/>
                      </a:cubicBezTo>
                      <a:cubicBezTo>
                        <a:pt x="231457" y="144780"/>
                        <a:pt x="231457" y="144780"/>
                        <a:pt x="239077" y="141922"/>
                      </a:cubicBezTo>
                      <a:cubicBezTo>
                        <a:pt x="240030" y="141922"/>
                        <a:pt x="240030" y="142875"/>
                        <a:pt x="240982" y="142875"/>
                      </a:cubicBezTo>
                      <a:cubicBezTo>
                        <a:pt x="241935" y="142875"/>
                        <a:pt x="242888" y="142875"/>
                        <a:pt x="244793" y="144780"/>
                      </a:cubicBezTo>
                      <a:cubicBezTo>
                        <a:pt x="244793" y="144780"/>
                        <a:pt x="244793" y="144780"/>
                        <a:pt x="244793" y="144780"/>
                      </a:cubicBezTo>
                      <a:cubicBezTo>
                        <a:pt x="244793" y="144780"/>
                        <a:pt x="252413" y="146685"/>
                        <a:pt x="255270" y="142875"/>
                      </a:cubicBezTo>
                      <a:cubicBezTo>
                        <a:pt x="256223" y="140970"/>
                        <a:pt x="247650" y="131445"/>
                        <a:pt x="243840" y="131445"/>
                      </a:cubicBezTo>
                      <a:cubicBezTo>
                        <a:pt x="242888" y="129540"/>
                        <a:pt x="242888" y="129540"/>
                        <a:pt x="242888" y="128588"/>
                      </a:cubicBezTo>
                      <a:cubicBezTo>
                        <a:pt x="243840" y="128588"/>
                        <a:pt x="243840" y="128588"/>
                        <a:pt x="245745" y="125730"/>
                      </a:cubicBezTo>
                      <a:cubicBezTo>
                        <a:pt x="245745" y="125730"/>
                        <a:pt x="245745" y="125730"/>
                        <a:pt x="245745" y="125730"/>
                      </a:cubicBezTo>
                      <a:cubicBezTo>
                        <a:pt x="245745" y="125730"/>
                        <a:pt x="245745" y="125730"/>
                        <a:pt x="245745" y="125730"/>
                      </a:cubicBezTo>
                      <a:cubicBezTo>
                        <a:pt x="245745" y="125730"/>
                        <a:pt x="245745" y="125730"/>
                        <a:pt x="245745" y="125730"/>
                      </a:cubicBezTo>
                      <a:cubicBezTo>
                        <a:pt x="245745" y="125730"/>
                        <a:pt x="245745" y="125730"/>
                        <a:pt x="245745" y="125730"/>
                      </a:cubicBezTo>
                      <a:cubicBezTo>
                        <a:pt x="245745" y="125730"/>
                        <a:pt x="245745" y="125730"/>
                        <a:pt x="245745" y="125730"/>
                      </a:cubicBezTo>
                      <a:cubicBezTo>
                        <a:pt x="245745" y="125730"/>
                        <a:pt x="245745" y="125730"/>
                        <a:pt x="245745" y="125730"/>
                      </a:cubicBezTo>
                      <a:cubicBezTo>
                        <a:pt x="245745" y="125730"/>
                        <a:pt x="245745" y="125730"/>
                        <a:pt x="245745" y="125730"/>
                      </a:cubicBezTo>
                      <a:cubicBezTo>
                        <a:pt x="245745" y="125730"/>
                        <a:pt x="245745" y="125730"/>
                        <a:pt x="245745" y="124778"/>
                      </a:cubicBezTo>
                      <a:cubicBezTo>
                        <a:pt x="245745" y="123825"/>
                        <a:pt x="244793" y="123825"/>
                        <a:pt x="244793" y="122872"/>
                      </a:cubicBezTo>
                      <a:cubicBezTo>
                        <a:pt x="244793" y="122872"/>
                        <a:pt x="245745" y="122872"/>
                        <a:pt x="245745" y="122872"/>
                      </a:cubicBezTo>
                      <a:cubicBezTo>
                        <a:pt x="245745" y="121920"/>
                        <a:pt x="245745" y="121920"/>
                        <a:pt x="246698" y="120967"/>
                      </a:cubicBezTo>
                      <a:cubicBezTo>
                        <a:pt x="242888" y="120967"/>
                        <a:pt x="240982" y="123825"/>
                        <a:pt x="240030" y="124778"/>
                      </a:cubicBezTo>
                      <a:cubicBezTo>
                        <a:pt x="240030" y="124778"/>
                        <a:pt x="239077" y="124778"/>
                        <a:pt x="239077" y="124778"/>
                      </a:cubicBezTo>
                      <a:cubicBezTo>
                        <a:pt x="239077" y="125730"/>
                        <a:pt x="238125" y="125730"/>
                        <a:pt x="238125" y="126682"/>
                      </a:cubicBezTo>
                      <a:cubicBezTo>
                        <a:pt x="238125" y="126682"/>
                        <a:pt x="237173" y="125730"/>
                        <a:pt x="237173" y="125730"/>
                      </a:cubicBezTo>
                      <a:cubicBezTo>
                        <a:pt x="237173" y="125730"/>
                        <a:pt x="236220" y="125730"/>
                        <a:pt x="236220" y="125730"/>
                      </a:cubicBezTo>
                      <a:cubicBezTo>
                        <a:pt x="236220" y="125730"/>
                        <a:pt x="236220" y="126682"/>
                        <a:pt x="235268" y="126682"/>
                      </a:cubicBezTo>
                      <a:cubicBezTo>
                        <a:pt x="234315" y="125730"/>
                        <a:pt x="232410" y="126682"/>
                        <a:pt x="231457" y="125730"/>
                      </a:cubicBezTo>
                      <a:cubicBezTo>
                        <a:pt x="231457" y="124778"/>
                        <a:pt x="231457" y="124778"/>
                        <a:pt x="230505" y="123825"/>
                      </a:cubicBezTo>
                      <a:cubicBezTo>
                        <a:pt x="228600" y="124778"/>
                        <a:pt x="228600" y="124778"/>
                        <a:pt x="225743" y="130492"/>
                      </a:cubicBezTo>
                      <a:cubicBezTo>
                        <a:pt x="225743" y="130492"/>
                        <a:pt x="224790" y="130492"/>
                        <a:pt x="224790" y="130492"/>
                      </a:cubicBezTo>
                      <a:cubicBezTo>
                        <a:pt x="222885" y="133350"/>
                        <a:pt x="223838" y="137160"/>
                        <a:pt x="221932" y="140017"/>
                      </a:cubicBezTo>
                      <a:cubicBezTo>
                        <a:pt x="221932" y="140017"/>
                        <a:pt x="221932" y="140017"/>
                        <a:pt x="221932" y="140017"/>
                      </a:cubicBezTo>
                      <a:cubicBezTo>
                        <a:pt x="223838" y="143828"/>
                        <a:pt x="223838" y="143828"/>
                        <a:pt x="224790" y="143828"/>
                      </a:cubicBezTo>
                      <a:cubicBezTo>
                        <a:pt x="224790" y="143828"/>
                        <a:pt x="224790" y="144780"/>
                        <a:pt x="224790" y="144780"/>
                      </a:cubicBezTo>
                      <a:cubicBezTo>
                        <a:pt x="221932" y="144780"/>
                        <a:pt x="221932" y="144780"/>
                        <a:pt x="218123" y="148590"/>
                      </a:cubicBezTo>
                      <a:cubicBezTo>
                        <a:pt x="218123" y="147638"/>
                        <a:pt x="218123" y="146685"/>
                        <a:pt x="219075" y="146685"/>
                      </a:cubicBezTo>
                      <a:cubicBezTo>
                        <a:pt x="219075" y="146685"/>
                        <a:pt x="216218" y="143828"/>
                        <a:pt x="212407" y="147638"/>
                      </a:cubicBezTo>
                      <a:cubicBezTo>
                        <a:pt x="212407" y="147638"/>
                        <a:pt x="212407" y="148590"/>
                        <a:pt x="213360" y="148590"/>
                      </a:cubicBezTo>
                      <a:cubicBezTo>
                        <a:pt x="213360" y="148590"/>
                        <a:pt x="212407" y="149542"/>
                        <a:pt x="211455" y="149542"/>
                      </a:cubicBezTo>
                      <a:cubicBezTo>
                        <a:pt x="211455" y="148590"/>
                        <a:pt x="210502" y="148590"/>
                        <a:pt x="210502" y="147638"/>
                      </a:cubicBezTo>
                      <a:cubicBezTo>
                        <a:pt x="210502" y="147638"/>
                        <a:pt x="209550" y="149542"/>
                        <a:pt x="210502" y="151447"/>
                      </a:cubicBezTo>
                      <a:cubicBezTo>
                        <a:pt x="210502" y="151447"/>
                        <a:pt x="210502" y="152400"/>
                        <a:pt x="210502" y="152400"/>
                      </a:cubicBezTo>
                      <a:cubicBezTo>
                        <a:pt x="210502" y="152400"/>
                        <a:pt x="210502" y="153353"/>
                        <a:pt x="210502" y="153353"/>
                      </a:cubicBezTo>
                      <a:cubicBezTo>
                        <a:pt x="210502" y="153353"/>
                        <a:pt x="210502" y="154305"/>
                        <a:pt x="210502" y="154305"/>
                      </a:cubicBezTo>
                      <a:cubicBezTo>
                        <a:pt x="212407" y="155257"/>
                        <a:pt x="212407" y="156210"/>
                        <a:pt x="213360" y="157163"/>
                      </a:cubicBezTo>
                      <a:cubicBezTo>
                        <a:pt x="213360" y="157163"/>
                        <a:pt x="213360" y="158115"/>
                        <a:pt x="213360" y="158115"/>
                      </a:cubicBezTo>
                      <a:cubicBezTo>
                        <a:pt x="209550" y="155257"/>
                        <a:pt x="209550" y="155257"/>
                        <a:pt x="207645" y="156210"/>
                      </a:cubicBezTo>
                      <a:lnTo>
                        <a:pt x="207645" y="156210"/>
                      </a:lnTo>
                      <a:cubicBezTo>
                        <a:pt x="207645" y="156210"/>
                        <a:pt x="207645" y="156210"/>
                        <a:pt x="206693" y="154305"/>
                      </a:cubicBezTo>
                      <a:cubicBezTo>
                        <a:pt x="203835" y="150495"/>
                        <a:pt x="202882" y="149542"/>
                        <a:pt x="202882" y="148590"/>
                      </a:cubicBezTo>
                      <a:cubicBezTo>
                        <a:pt x="201930" y="145732"/>
                        <a:pt x="204788" y="142875"/>
                        <a:pt x="201930" y="140970"/>
                      </a:cubicBezTo>
                      <a:cubicBezTo>
                        <a:pt x="197168" y="138113"/>
                        <a:pt x="196215" y="133350"/>
                        <a:pt x="193357" y="130492"/>
                      </a:cubicBezTo>
                      <a:cubicBezTo>
                        <a:pt x="193357" y="130492"/>
                        <a:pt x="192405" y="131445"/>
                        <a:pt x="191452" y="131445"/>
                      </a:cubicBezTo>
                      <a:cubicBezTo>
                        <a:pt x="191452" y="128588"/>
                        <a:pt x="191452" y="128588"/>
                        <a:pt x="190500" y="128588"/>
                      </a:cubicBezTo>
                      <a:cubicBezTo>
                        <a:pt x="188595" y="129540"/>
                        <a:pt x="183832" y="132397"/>
                        <a:pt x="193357" y="142875"/>
                      </a:cubicBezTo>
                      <a:cubicBezTo>
                        <a:pt x="194310" y="142875"/>
                        <a:pt x="194310" y="142875"/>
                        <a:pt x="196215" y="143828"/>
                      </a:cubicBezTo>
                      <a:cubicBezTo>
                        <a:pt x="196215" y="143828"/>
                        <a:pt x="196215" y="144780"/>
                        <a:pt x="196215" y="144780"/>
                      </a:cubicBezTo>
                      <a:cubicBezTo>
                        <a:pt x="197168" y="146685"/>
                        <a:pt x="200977" y="147638"/>
                        <a:pt x="201930" y="150495"/>
                      </a:cubicBezTo>
                      <a:cubicBezTo>
                        <a:pt x="201930" y="150495"/>
                        <a:pt x="201930" y="151447"/>
                        <a:pt x="200977" y="151447"/>
                      </a:cubicBezTo>
                      <a:cubicBezTo>
                        <a:pt x="200025" y="150495"/>
                        <a:pt x="199073" y="149542"/>
                        <a:pt x="198120" y="148590"/>
                      </a:cubicBezTo>
                      <a:cubicBezTo>
                        <a:pt x="196215" y="150495"/>
                        <a:pt x="196215" y="151447"/>
                        <a:pt x="198120" y="152400"/>
                      </a:cubicBezTo>
                      <a:cubicBezTo>
                        <a:pt x="198120" y="152400"/>
                        <a:pt x="198120" y="153353"/>
                        <a:pt x="198120" y="153353"/>
                      </a:cubicBezTo>
                      <a:cubicBezTo>
                        <a:pt x="198120" y="153353"/>
                        <a:pt x="196215" y="155257"/>
                        <a:pt x="195263" y="157163"/>
                      </a:cubicBezTo>
                      <a:cubicBezTo>
                        <a:pt x="195263" y="157163"/>
                        <a:pt x="194310" y="157163"/>
                        <a:pt x="194310" y="157163"/>
                      </a:cubicBezTo>
                      <a:cubicBezTo>
                        <a:pt x="194310" y="157163"/>
                        <a:pt x="194310" y="156210"/>
                        <a:pt x="194310" y="156210"/>
                      </a:cubicBezTo>
                      <a:cubicBezTo>
                        <a:pt x="195263" y="154305"/>
                        <a:pt x="195263" y="154305"/>
                        <a:pt x="195263" y="153353"/>
                      </a:cubicBezTo>
                      <a:cubicBezTo>
                        <a:pt x="195263" y="149542"/>
                        <a:pt x="195263" y="149542"/>
                        <a:pt x="193357" y="148590"/>
                      </a:cubicBezTo>
                      <a:cubicBezTo>
                        <a:pt x="192405" y="145732"/>
                        <a:pt x="189548" y="144780"/>
                        <a:pt x="187643" y="142875"/>
                      </a:cubicBezTo>
                      <a:lnTo>
                        <a:pt x="187643" y="142875"/>
                      </a:lnTo>
                      <a:cubicBezTo>
                        <a:pt x="187643" y="142875"/>
                        <a:pt x="186690" y="141922"/>
                        <a:pt x="186690" y="141922"/>
                      </a:cubicBezTo>
                      <a:lnTo>
                        <a:pt x="186690" y="141922"/>
                      </a:lnTo>
                      <a:cubicBezTo>
                        <a:pt x="186690" y="141922"/>
                        <a:pt x="186690" y="140970"/>
                        <a:pt x="186690" y="140970"/>
                      </a:cubicBezTo>
                      <a:cubicBezTo>
                        <a:pt x="186690" y="140970"/>
                        <a:pt x="185738" y="140970"/>
                        <a:pt x="185738" y="140970"/>
                      </a:cubicBezTo>
                      <a:cubicBezTo>
                        <a:pt x="182880" y="132397"/>
                        <a:pt x="182880" y="132397"/>
                        <a:pt x="179070" y="135255"/>
                      </a:cubicBezTo>
                      <a:cubicBezTo>
                        <a:pt x="177165" y="135255"/>
                        <a:pt x="176213" y="137160"/>
                        <a:pt x="174307" y="138113"/>
                      </a:cubicBezTo>
                      <a:cubicBezTo>
                        <a:pt x="174307" y="138113"/>
                        <a:pt x="172402" y="137160"/>
                        <a:pt x="170498" y="136207"/>
                      </a:cubicBezTo>
                      <a:cubicBezTo>
                        <a:pt x="169545" y="136207"/>
                        <a:pt x="169545" y="136207"/>
                        <a:pt x="167640" y="140970"/>
                      </a:cubicBezTo>
                      <a:cubicBezTo>
                        <a:pt x="165735" y="145732"/>
                        <a:pt x="156210" y="146685"/>
                        <a:pt x="158115" y="153353"/>
                      </a:cubicBezTo>
                      <a:cubicBezTo>
                        <a:pt x="153352" y="157163"/>
                        <a:pt x="152400" y="158115"/>
                        <a:pt x="151448" y="159067"/>
                      </a:cubicBezTo>
                      <a:cubicBezTo>
                        <a:pt x="148590" y="159067"/>
                        <a:pt x="144780" y="160972"/>
                        <a:pt x="141923" y="160972"/>
                      </a:cubicBezTo>
                      <a:cubicBezTo>
                        <a:pt x="140970" y="160020"/>
                        <a:pt x="140970" y="160020"/>
                        <a:pt x="140970" y="157163"/>
                      </a:cubicBezTo>
                      <a:cubicBezTo>
                        <a:pt x="140970" y="157163"/>
                        <a:pt x="140018" y="157163"/>
                        <a:pt x="140018" y="156210"/>
                      </a:cubicBezTo>
                      <a:cubicBezTo>
                        <a:pt x="138113" y="156210"/>
                        <a:pt x="137160" y="156210"/>
                        <a:pt x="135255" y="156210"/>
                      </a:cubicBezTo>
                      <a:cubicBezTo>
                        <a:pt x="137160" y="151447"/>
                        <a:pt x="137160" y="151447"/>
                        <a:pt x="135255" y="150495"/>
                      </a:cubicBezTo>
                      <a:cubicBezTo>
                        <a:pt x="136207" y="144780"/>
                        <a:pt x="140018" y="140017"/>
                        <a:pt x="140018" y="134303"/>
                      </a:cubicBezTo>
                      <a:cubicBezTo>
                        <a:pt x="145732" y="130492"/>
                        <a:pt x="151448" y="139065"/>
                        <a:pt x="157163" y="134303"/>
                      </a:cubicBezTo>
                      <a:cubicBezTo>
                        <a:pt x="162877" y="130492"/>
                        <a:pt x="157163" y="124778"/>
                        <a:pt x="160020" y="120015"/>
                      </a:cubicBezTo>
                      <a:cubicBezTo>
                        <a:pt x="159068" y="120015"/>
                        <a:pt x="159068" y="119063"/>
                        <a:pt x="159068" y="119063"/>
                      </a:cubicBezTo>
                      <a:cubicBezTo>
                        <a:pt x="156210" y="118110"/>
                        <a:pt x="156210" y="118110"/>
                        <a:pt x="156210" y="117157"/>
                      </a:cubicBezTo>
                      <a:cubicBezTo>
                        <a:pt x="156210" y="117157"/>
                        <a:pt x="157163" y="117157"/>
                        <a:pt x="157163" y="116205"/>
                      </a:cubicBezTo>
                      <a:cubicBezTo>
                        <a:pt x="157163" y="116205"/>
                        <a:pt x="157163" y="115253"/>
                        <a:pt x="156210" y="115253"/>
                      </a:cubicBezTo>
                      <a:cubicBezTo>
                        <a:pt x="156210" y="115253"/>
                        <a:pt x="156210" y="114300"/>
                        <a:pt x="157163" y="114300"/>
                      </a:cubicBezTo>
                      <a:cubicBezTo>
                        <a:pt x="159068" y="114300"/>
                        <a:pt x="160973" y="114300"/>
                        <a:pt x="162877" y="115253"/>
                      </a:cubicBezTo>
                      <a:cubicBezTo>
                        <a:pt x="162877" y="114300"/>
                        <a:pt x="162877" y="114300"/>
                        <a:pt x="163830" y="111442"/>
                      </a:cubicBezTo>
                      <a:cubicBezTo>
                        <a:pt x="163830" y="111442"/>
                        <a:pt x="164782" y="111442"/>
                        <a:pt x="164782" y="111442"/>
                      </a:cubicBezTo>
                      <a:cubicBezTo>
                        <a:pt x="164782" y="112395"/>
                        <a:pt x="165735" y="112395"/>
                        <a:pt x="165735" y="113347"/>
                      </a:cubicBezTo>
                      <a:cubicBezTo>
                        <a:pt x="170498" y="113347"/>
                        <a:pt x="170498" y="106680"/>
                        <a:pt x="175260" y="106680"/>
                      </a:cubicBezTo>
                      <a:cubicBezTo>
                        <a:pt x="176213" y="105728"/>
                        <a:pt x="177165" y="104775"/>
                        <a:pt x="178118" y="103822"/>
                      </a:cubicBezTo>
                      <a:cubicBezTo>
                        <a:pt x="178118" y="103822"/>
                        <a:pt x="178118" y="103822"/>
                        <a:pt x="178118" y="103822"/>
                      </a:cubicBezTo>
                      <a:cubicBezTo>
                        <a:pt x="178118" y="103822"/>
                        <a:pt x="178118" y="103822"/>
                        <a:pt x="178118" y="103822"/>
                      </a:cubicBezTo>
                      <a:cubicBezTo>
                        <a:pt x="178118" y="103822"/>
                        <a:pt x="178118" y="103822"/>
                        <a:pt x="178118" y="103822"/>
                      </a:cubicBezTo>
                      <a:cubicBezTo>
                        <a:pt x="178118" y="103822"/>
                        <a:pt x="178118" y="103822"/>
                        <a:pt x="178118" y="103822"/>
                      </a:cubicBezTo>
                      <a:cubicBezTo>
                        <a:pt x="178118" y="103822"/>
                        <a:pt x="178118" y="103822"/>
                        <a:pt x="178118" y="103822"/>
                      </a:cubicBezTo>
                      <a:lnTo>
                        <a:pt x="178118" y="103822"/>
                      </a:lnTo>
                      <a:cubicBezTo>
                        <a:pt x="178118" y="103822"/>
                        <a:pt x="178118" y="103822"/>
                        <a:pt x="178118" y="103822"/>
                      </a:cubicBezTo>
                      <a:cubicBezTo>
                        <a:pt x="178118" y="103822"/>
                        <a:pt x="178118" y="103822"/>
                        <a:pt x="178118" y="103822"/>
                      </a:cubicBezTo>
                      <a:cubicBezTo>
                        <a:pt x="178118" y="102870"/>
                        <a:pt x="179070" y="101917"/>
                        <a:pt x="179070" y="100965"/>
                      </a:cubicBezTo>
                      <a:lnTo>
                        <a:pt x="179070" y="100965"/>
                      </a:lnTo>
                      <a:cubicBezTo>
                        <a:pt x="179070" y="100965"/>
                        <a:pt x="179070" y="100013"/>
                        <a:pt x="179070" y="100013"/>
                      </a:cubicBezTo>
                      <a:cubicBezTo>
                        <a:pt x="179070" y="100013"/>
                        <a:pt x="180023" y="100013"/>
                        <a:pt x="180023" y="100013"/>
                      </a:cubicBezTo>
                      <a:cubicBezTo>
                        <a:pt x="180023" y="100965"/>
                        <a:pt x="180023" y="100965"/>
                        <a:pt x="180023" y="101917"/>
                      </a:cubicBezTo>
                      <a:cubicBezTo>
                        <a:pt x="180023" y="101917"/>
                        <a:pt x="180023" y="101917"/>
                        <a:pt x="180023" y="101917"/>
                      </a:cubicBezTo>
                      <a:cubicBezTo>
                        <a:pt x="180023" y="101917"/>
                        <a:pt x="180023" y="101917"/>
                        <a:pt x="180023" y="101917"/>
                      </a:cubicBezTo>
                      <a:lnTo>
                        <a:pt x="180023" y="101917"/>
                      </a:lnTo>
                      <a:cubicBezTo>
                        <a:pt x="180023" y="101917"/>
                        <a:pt x="180023" y="101917"/>
                        <a:pt x="180023" y="101917"/>
                      </a:cubicBezTo>
                      <a:lnTo>
                        <a:pt x="180023" y="101917"/>
                      </a:lnTo>
                      <a:lnTo>
                        <a:pt x="180023" y="101917"/>
                      </a:lnTo>
                      <a:cubicBezTo>
                        <a:pt x="180023" y="101917"/>
                        <a:pt x="180023" y="101917"/>
                        <a:pt x="180023" y="101917"/>
                      </a:cubicBezTo>
                      <a:cubicBezTo>
                        <a:pt x="180023" y="101917"/>
                        <a:pt x="180023" y="101917"/>
                        <a:pt x="180023" y="101917"/>
                      </a:cubicBezTo>
                      <a:cubicBezTo>
                        <a:pt x="180975" y="98107"/>
                        <a:pt x="180975" y="98107"/>
                        <a:pt x="181927" y="98107"/>
                      </a:cubicBezTo>
                      <a:lnTo>
                        <a:pt x="182880" y="98107"/>
                      </a:lnTo>
                      <a:lnTo>
                        <a:pt x="182880" y="98107"/>
                      </a:lnTo>
                      <a:lnTo>
                        <a:pt x="182880" y="98107"/>
                      </a:lnTo>
                      <a:lnTo>
                        <a:pt x="182880" y="98107"/>
                      </a:lnTo>
                      <a:lnTo>
                        <a:pt x="182880" y="98107"/>
                      </a:lnTo>
                      <a:lnTo>
                        <a:pt x="182880" y="98107"/>
                      </a:lnTo>
                      <a:cubicBezTo>
                        <a:pt x="182880" y="98107"/>
                        <a:pt x="183832" y="98107"/>
                        <a:pt x="183832" y="98107"/>
                      </a:cubicBezTo>
                      <a:cubicBezTo>
                        <a:pt x="183832" y="98107"/>
                        <a:pt x="183832" y="97155"/>
                        <a:pt x="183832" y="97155"/>
                      </a:cubicBezTo>
                      <a:lnTo>
                        <a:pt x="183832" y="97155"/>
                      </a:lnTo>
                      <a:cubicBezTo>
                        <a:pt x="183832" y="97155"/>
                        <a:pt x="184785" y="97155"/>
                        <a:pt x="184785" y="97155"/>
                      </a:cubicBezTo>
                      <a:cubicBezTo>
                        <a:pt x="184785" y="97155"/>
                        <a:pt x="185738" y="98107"/>
                        <a:pt x="185738" y="98107"/>
                      </a:cubicBezTo>
                      <a:lnTo>
                        <a:pt x="185738" y="98107"/>
                      </a:lnTo>
                      <a:lnTo>
                        <a:pt x="185738" y="97155"/>
                      </a:lnTo>
                      <a:cubicBezTo>
                        <a:pt x="185738" y="97155"/>
                        <a:pt x="185738" y="97155"/>
                        <a:pt x="185738" y="97155"/>
                      </a:cubicBezTo>
                      <a:lnTo>
                        <a:pt x="185738" y="97155"/>
                      </a:lnTo>
                      <a:cubicBezTo>
                        <a:pt x="185738" y="97155"/>
                        <a:pt x="185738" y="97155"/>
                        <a:pt x="185738" y="97155"/>
                      </a:cubicBezTo>
                      <a:cubicBezTo>
                        <a:pt x="185738" y="97155"/>
                        <a:pt x="185738" y="97155"/>
                        <a:pt x="185738" y="97155"/>
                      </a:cubicBezTo>
                      <a:cubicBezTo>
                        <a:pt x="185738" y="97155"/>
                        <a:pt x="185738" y="97155"/>
                        <a:pt x="185738" y="97155"/>
                      </a:cubicBezTo>
                      <a:cubicBezTo>
                        <a:pt x="185738" y="97155"/>
                        <a:pt x="185738" y="97155"/>
                        <a:pt x="185738" y="97155"/>
                      </a:cubicBezTo>
                      <a:lnTo>
                        <a:pt x="185738" y="97155"/>
                      </a:lnTo>
                      <a:lnTo>
                        <a:pt x="185738" y="97155"/>
                      </a:lnTo>
                      <a:cubicBezTo>
                        <a:pt x="185738" y="97155"/>
                        <a:pt x="186690" y="97155"/>
                        <a:pt x="186690" y="97155"/>
                      </a:cubicBezTo>
                      <a:cubicBezTo>
                        <a:pt x="186690" y="96203"/>
                        <a:pt x="186690" y="96203"/>
                        <a:pt x="186690" y="95250"/>
                      </a:cubicBezTo>
                      <a:lnTo>
                        <a:pt x="186690" y="94297"/>
                      </a:lnTo>
                      <a:lnTo>
                        <a:pt x="186690" y="93345"/>
                      </a:lnTo>
                      <a:cubicBezTo>
                        <a:pt x="186690" y="93345"/>
                        <a:pt x="186690" y="92392"/>
                        <a:pt x="186690" y="92392"/>
                      </a:cubicBezTo>
                      <a:lnTo>
                        <a:pt x="186690" y="92392"/>
                      </a:lnTo>
                      <a:cubicBezTo>
                        <a:pt x="186690" y="91440"/>
                        <a:pt x="186690" y="91440"/>
                        <a:pt x="186690" y="90488"/>
                      </a:cubicBezTo>
                      <a:cubicBezTo>
                        <a:pt x="186690" y="90488"/>
                        <a:pt x="185738" y="90488"/>
                        <a:pt x="185738" y="89535"/>
                      </a:cubicBezTo>
                      <a:cubicBezTo>
                        <a:pt x="185738" y="88582"/>
                        <a:pt x="185738" y="88582"/>
                        <a:pt x="185738" y="87630"/>
                      </a:cubicBezTo>
                      <a:lnTo>
                        <a:pt x="185738" y="86678"/>
                      </a:lnTo>
                      <a:cubicBezTo>
                        <a:pt x="185738" y="86678"/>
                        <a:pt x="185738" y="86678"/>
                        <a:pt x="185738" y="86678"/>
                      </a:cubicBezTo>
                      <a:cubicBezTo>
                        <a:pt x="185738" y="86678"/>
                        <a:pt x="185738" y="86678"/>
                        <a:pt x="185738" y="86678"/>
                      </a:cubicBezTo>
                      <a:cubicBezTo>
                        <a:pt x="185738" y="86678"/>
                        <a:pt x="185738" y="86678"/>
                        <a:pt x="185738" y="86678"/>
                      </a:cubicBezTo>
                      <a:cubicBezTo>
                        <a:pt x="185738" y="86678"/>
                        <a:pt x="185738" y="86678"/>
                        <a:pt x="185738" y="86678"/>
                      </a:cubicBezTo>
                      <a:cubicBezTo>
                        <a:pt x="185738" y="86678"/>
                        <a:pt x="185738" y="86678"/>
                        <a:pt x="185738" y="86678"/>
                      </a:cubicBezTo>
                      <a:cubicBezTo>
                        <a:pt x="185738" y="86678"/>
                        <a:pt x="185738" y="86678"/>
                        <a:pt x="185738" y="86678"/>
                      </a:cubicBezTo>
                      <a:cubicBezTo>
                        <a:pt x="185738" y="86678"/>
                        <a:pt x="185738" y="86678"/>
                        <a:pt x="185738" y="86678"/>
                      </a:cubicBezTo>
                      <a:cubicBezTo>
                        <a:pt x="185738" y="86678"/>
                        <a:pt x="185738" y="86678"/>
                        <a:pt x="185738" y="86678"/>
                      </a:cubicBezTo>
                      <a:cubicBezTo>
                        <a:pt x="185738" y="86678"/>
                        <a:pt x="185738" y="85725"/>
                        <a:pt x="185738" y="85725"/>
                      </a:cubicBezTo>
                      <a:lnTo>
                        <a:pt x="185738" y="85725"/>
                      </a:lnTo>
                      <a:lnTo>
                        <a:pt x="185738" y="84772"/>
                      </a:lnTo>
                      <a:cubicBezTo>
                        <a:pt x="185738" y="84772"/>
                        <a:pt x="186690" y="83820"/>
                        <a:pt x="186690" y="83820"/>
                      </a:cubicBezTo>
                      <a:lnTo>
                        <a:pt x="186690" y="83820"/>
                      </a:lnTo>
                      <a:cubicBezTo>
                        <a:pt x="186690" y="83820"/>
                        <a:pt x="186690" y="83820"/>
                        <a:pt x="187643" y="83820"/>
                      </a:cubicBezTo>
                      <a:cubicBezTo>
                        <a:pt x="188595" y="83820"/>
                        <a:pt x="188595" y="82867"/>
                        <a:pt x="189548" y="82867"/>
                      </a:cubicBezTo>
                      <a:lnTo>
                        <a:pt x="189548" y="82867"/>
                      </a:lnTo>
                      <a:lnTo>
                        <a:pt x="190500" y="82867"/>
                      </a:lnTo>
                      <a:cubicBezTo>
                        <a:pt x="190500" y="84772"/>
                        <a:pt x="189548" y="85725"/>
                        <a:pt x="189548" y="87630"/>
                      </a:cubicBezTo>
                      <a:cubicBezTo>
                        <a:pt x="189548" y="87630"/>
                        <a:pt x="190500" y="87630"/>
                        <a:pt x="190500" y="88582"/>
                      </a:cubicBezTo>
                      <a:cubicBezTo>
                        <a:pt x="190500" y="88582"/>
                        <a:pt x="190500" y="89535"/>
                        <a:pt x="190500" y="89535"/>
                      </a:cubicBezTo>
                      <a:cubicBezTo>
                        <a:pt x="190500" y="89535"/>
                        <a:pt x="189548" y="89535"/>
                        <a:pt x="189548" y="89535"/>
                      </a:cubicBezTo>
                      <a:cubicBezTo>
                        <a:pt x="189548" y="89535"/>
                        <a:pt x="189548" y="89535"/>
                        <a:pt x="189548" y="90488"/>
                      </a:cubicBezTo>
                      <a:cubicBezTo>
                        <a:pt x="189548" y="90488"/>
                        <a:pt x="189548" y="91440"/>
                        <a:pt x="188595" y="91440"/>
                      </a:cubicBezTo>
                      <a:lnTo>
                        <a:pt x="188595" y="91440"/>
                      </a:lnTo>
                      <a:lnTo>
                        <a:pt x="188595" y="91440"/>
                      </a:lnTo>
                      <a:lnTo>
                        <a:pt x="188595" y="91440"/>
                      </a:lnTo>
                      <a:cubicBezTo>
                        <a:pt x="188595" y="91440"/>
                        <a:pt x="187643" y="91440"/>
                        <a:pt x="187643" y="91440"/>
                      </a:cubicBezTo>
                      <a:cubicBezTo>
                        <a:pt x="187643" y="94297"/>
                        <a:pt x="187643" y="94297"/>
                        <a:pt x="187643" y="94297"/>
                      </a:cubicBezTo>
                      <a:lnTo>
                        <a:pt x="187643" y="95250"/>
                      </a:lnTo>
                      <a:lnTo>
                        <a:pt x="187643" y="95250"/>
                      </a:lnTo>
                      <a:lnTo>
                        <a:pt x="187643" y="95250"/>
                      </a:lnTo>
                      <a:cubicBezTo>
                        <a:pt x="187643" y="95250"/>
                        <a:pt x="188595" y="96203"/>
                        <a:pt x="188595" y="96203"/>
                      </a:cubicBezTo>
                      <a:lnTo>
                        <a:pt x="188595" y="96203"/>
                      </a:lnTo>
                      <a:lnTo>
                        <a:pt x="188595" y="96203"/>
                      </a:lnTo>
                      <a:cubicBezTo>
                        <a:pt x="188595" y="97155"/>
                        <a:pt x="188595" y="97155"/>
                        <a:pt x="188595" y="98107"/>
                      </a:cubicBezTo>
                      <a:cubicBezTo>
                        <a:pt x="188595" y="98107"/>
                        <a:pt x="189548" y="98107"/>
                        <a:pt x="189548" y="98107"/>
                      </a:cubicBezTo>
                      <a:lnTo>
                        <a:pt x="189548" y="98107"/>
                      </a:lnTo>
                      <a:lnTo>
                        <a:pt x="189548" y="98107"/>
                      </a:lnTo>
                      <a:lnTo>
                        <a:pt x="189548" y="98107"/>
                      </a:lnTo>
                      <a:lnTo>
                        <a:pt x="189548" y="98107"/>
                      </a:lnTo>
                      <a:lnTo>
                        <a:pt x="189548" y="98107"/>
                      </a:lnTo>
                      <a:lnTo>
                        <a:pt x="189548" y="98107"/>
                      </a:lnTo>
                      <a:lnTo>
                        <a:pt x="189548" y="98107"/>
                      </a:lnTo>
                      <a:lnTo>
                        <a:pt x="189548" y="98107"/>
                      </a:lnTo>
                      <a:cubicBezTo>
                        <a:pt x="189548" y="98107"/>
                        <a:pt x="190500" y="97155"/>
                        <a:pt x="190500" y="97155"/>
                      </a:cubicBezTo>
                      <a:cubicBezTo>
                        <a:pt x="191452" y="98107"/>
                        <a:pt x="191452" y="99060"/>
                        <a:pt x="192405" y="99060"/>
                      </a:cubicBezTo>
                      <a:lnTo>
                        <a:pt x="192405" y="99060"/>
                      </a:lnTo>
                      <a:lnTo>
                        <a:pt x="192405" y="99060"/>
                      </a:lnTo>
                      <a:lnTo>
                        <a:pt x="192405" y="99060"/>
                      </a:lnTo>
                      <a:lnTo>
                        <a:pt x="192405" y="99060"/>
                      </a:lnTo>
                      <a:lnTo>
                        <a:pt x="192405" y="99060"/>
                      </a:lnTo>
                      <a:cubicBezTo>
                        <a:pt x="192405" y="99060"/>
                        <a:pt x="192405" y="99060"/>
                        <a:pt x="192405" y="99060"/>
                      </a:cubicBezTo>
                      <a:cubicBezTo>
                        <a:pt x="192405" y="99060"/>
                        <a:pt x="193357" y="99060"/>
                        <a:pt x="193357" y="98107"/>
                      </a:cubicBezTo>
                      <a:lnTo>
                        <a:pt x="194310" y="97155"/>
                      </a:lnTo>
                      <a:lnTo>
                        <a:pt x="194310" y="97155"/>
                      </a:lnTo>
                      <a:lnTo>
                        <a:pt x="194310" y="97155"/>
                      </a:lnTo>
                      <a:cubicBezTo>
                        <a:pt x="194310" y="97155"/>
                        <a:pt x="194310" y="97155"/>
                        <a:pt x="195263" y="97155"/>
                      </a:cubicBezTo>
                      <a:cubicBezTo>
                        <a:pt x="200025" y="94297"/>
                        <a:pt x="200025" y="94297"/>
                        <a:pt x="200977" y="95250"/>
                      </a:cubicBezTo>
                      <a:cubicBezTo>
                        <a:pt x="200977" y="95250"/>
                        <a:pt x="200977" y="96203"/>
                        <a:pt x="200977" y="96203"/>
                      </a:cubicBezTo>
                      <a:cubicBezTo>
                        <a:pt x="200977" y="96203"/>
                        <a:pt x="200977" y="96203"/>
                        <a:pt x="200977" y="96203"/>
                      </a:cubicBezTo>
                      <a:lnTo>
                        <a:pt x="200977" y="96203"/>
                      </a:lnTo>
                      <a:lnTo>
                        <a:pt x="201930" y="96203"/>
                      </a:lnTo>
                      <a:lnTo>
                        <a:pt x="201930" y="96203"/>
                      </a:lnTo>
                      <a:cubicBezTo>
                        <a:pt x="202882" y="96203"/>
                        <a:pt x="202882" y="95250"/>
                        <a:pt x="203835" y="94297"/>
                      </a:cubicBezTo>
                      <a:lnTo>
                        <a:pt x="203835" y="94297"/>
                      </a:lnTo>
                      <a:lnTo>
                        <a:pt x="203835" y="94297"/>
                      </a:lnTo>
                      <a:lnTo>
                        <a:pt x="203835" y="94297"/>
                      </a:lnTo>
                      <a:lnTo>
                        <a:pt x="203835" y="94297"/>
                      </a:lnTo>
                      <a:cubicBezTo>
                        <a:pt x="204788" y="94297"/>
                        <a:pt x="204788" y="93345"/>
                        <a:pt x="205740" y="91440"/>
                      </a:cubicBezTo>
                      <a:lnTo>
                        <a:pt x="205740" y="91440"/>
                      </a:lnTo>
                      <a:cubicBezTo>
                        <a:pt x="205740" y="91440"/>
                        <a:pt x="205740" y="91440"/>
                        <a:pt x="205740" y="91440"/>
                      </a:cubicBezTo>
                      <a:cubicBezTo>
                        <a:pt x="205740" y="91440"/>
                        <a:pt x="205740" y="91440"/>
                        <a:pt x="205740" y="91440"/>
                      </a:cubicBezTo>
                      <a:cubicBezTo>
                        <a:pt x="205740" y="91440"/>
                        <a:pt x="205740" y="91440"/>
                        <a:pt x="205740" y="91440"/>
                      </a:cubicBezTo>
                      <a:cubicBezTo>
                        <a:pt x="205740" y="91440"/>
                        <a:pt x="205740" y="91440"/>
                        <a:pt x="205740" y="91440"/>
                      </a:cubicBezTo>
                      <a:cubicBezTo>
                        <a:pt x="205740" y="91440"/>
                        <a:pt x="205740" y="91440"/>
                        <a:pt x="205740" y="91440"/>
                      </a:cubicBezTo>
                      <a:cubicBezTo>
                        <a:pt x="205740" y="91440"/>
                        <a:pt x="205740" y="91440"/>
                        <a:pt x="205740" y="91440"/>
                      </a:cubicBezTo>
                      <a:cubicBezTo>
                        <a:pt x="205740" y="91440"/>
                        <a:pt x="205740" y="91440"/>
                        <a:pt x="205740" y="90488"/>
                      </a:cubicBezTo>
                      <a:cubicBezTo>
                        <a:pt x="205740" y="89535"/>
                        <a:pt x="205740" y="89535"/>
                        <a:pt x="205740" y="88582"/>
                      </a:cubicBezTo>
                      <a:lnTo>
                        <a:pt x="205740" y="88582"/>
                      </a:lnTo>
                      <a:cubicBezTo>
                        <a:pt x="205740" y="87630"/>
                        <a:pt x="205740" y="87630"/>
                        <a:pt x="205740" y="86678"/>
                      </a:cubicBezTo>
                      <a:cubicBezTo>
                        <a:pt x="206693" y="82867"/>
                        <a:pt x="206693" y="82867"/>
                        <a:pt x="207645" y="82867"/>
                      </a:cubicBezTo>
                      <a:cubicBezTo>
                        <a:pt x="207645" y="82867"/>
                        <a:pt x="208598" y="82867"/>
                        <a:pt x="208598" y="82867"/>
                      </a:cubicBezTo>
                      <a:lnTo>
                        <a:pt x="208598" y="82867"/>
                      </a:lnTo>
                      <a:lnTo>
                        <a:pt x="208598" y="82867"/>
                      </a:lnTo>
                      <a:lnTo>
                        <a:pt x="209550" y="83820"/>
                      </a:lnTo>
                      <a:lnTo>
                        <a:pt x="209550" y="83820"/>
                      </a:lnTo>
                      <a:cubicBezTo>
                        <a:pt x="209550" y="83820"/>
                        <a:pt x="210502" y="83820"/>
                        <a:pt x="210502" y="84772"/>
                      </a:cubicBezTo>
                      <a:cubicBezTo>
                        <a:pt x="211455" y="83820"/>
                        <a:pt x="211455" y="83820"/>
                        <a:pt x="211455" y="81915"/>
                      </a:cubicBezTo>
                      <a:lnTo>
                        <a:pt x="211455" y="81915"/>
                      </a:lnTo>
                      <a:cubicBezTo>
                        <a:pt x="211455" y="81915"/>
                        <a:pt x="211455" y="81915"/>
                        <a:pt x="211455" y="81915"/>
                      </a:cubicBezTo>
                      <a:cubicBezTo>
                        <a:pt x="211455" y="81915"/>
                        <a:pt x="211455" y="81915"/>
                        <a:pt x="211455" y="81915"/>
                      </a:cubicBezTo>
                      <a:lnTo>
                        <a:pt x="211455" y="81915"/>
                      </a:lnTo>
                      <a:cubicBezTo>
                        <a:pt x="211455" y="81915"/>
                        <a:pt x="211455" y="81915"/>
                        <a:pt x="211455" y="81915"/>
                      </a:cubicBezTo>
                      <a:cubicBezTo>
                        <a:pt x="211455" y="81915"/>
                        <a:pt x="211455" y="81915"/>
                        <a:pt x="211455" y="81915"/>
                      </a:cubicBezTo>
                      <a:cubicBezTo>
                        <a:pt x="211455" y="81915"/>
                        <a:pt x="211455" y="81915"/>
                        <a:pt x="211455" y="80963"/>
                      </a:cubicBezTo>
                      <a:cubicBezTo>
                        <a:pt x="211455" y="80963"/>
                        <a:pt x="211455" y="80010"/>
                        <a:pt x="211455" y="80010"/>
                      </a:cubicBezTo>
                      <a:cubicBezTo>
                        <a:pt x="211455" y="80010"/>
                        <a:pt x="210502" y="80010"/>
                        <a:pt x="210502" y="80010"/>
                      </a:cubicBezTo>
                      <a:cubicBezTo>
                        <a:pt x="210502" y="79057"/>
                        <a:pt x="210502" y="79057"/>
                        <a:pt x="209550" y="78105"/>
                      </a:cubicBezTo>
                      <a:lnTo>
                        <a:pt x="209550" y="78105"/>
                      </a:ln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cubicBezTo>
                        <a:pt x="209550" y="78105"/>
                        <a:pt x="209550" y="78105"/>
                        <a:pt x="209550" y="78105"/>
                      </a:cubicBezTo>
                      <a:lnTo>
                        <a:pt x="209550" y="78105"/>
                      </a:lnTo>
                      <a:lnTo>
                        <a:pt x="209550" y="78105"/>
                      </a:lnTo>
                      <a:cubicBezTo>
                        <a:pt x="210502" y="78105"/>
                        <a:pt x="210502" y="78105"/>
                        <a:pt x="210502" y="77153"/>
                      </a:cubicBezTo>
                      <a:lnTo>
                        <a:pt x="210502" y="77153"/>
                      </a:lnTo>
                      <a:cubicBezTo>
                        <a:pt x="210502" y="77153"/>
                        <a:pt x="211455" y="77153"/>
                        <a:pt x="211455" y="77153"/>
                      </a:cubicBezTo>
                      <a:lnTo>
                        <a:pt x="211455" y="77153"/>
                      </a:lnTo>
                      <a:cubicBezTo>
                        <a:pt x="211455" y="77153"/>
                        <a:pt x="211455" y="77153"/>
                        <a:pt x="211455" y="77153"/>
                      </a:cubicBezTo>
                      <a:cubicBezTo>
                        <a:pt x="211455" y="77153"/>
                        <a:pt x="211455" y="77153"/>
                        <a:pt x="212407" y="76200"/>
                      </a:cubicBezTo>
                      <a:cubicBezTo>
                        <a:pt x="212407" y="76200"/>
                        <a:pt x="212407" y="76200"/>
                        <a:pt x="213360" y="77153"/>
                      </a:cubicBezTo>
                      <a:lnTo>
                        <a:pt x="213360" y="77153"/>
                      </a:lnTo>
                      <a:lnTo>
                        <a:pt x="213360" y="77153"/>
                      </a:lnTo>
                      <a:lnTo>
                        <a:pt x="213360" y="77153"/>
                      </a:lnTo>
                      <a:cubicBezTo>
                        <a:pt x="214313" y="77153"/>
                        <a:pt x="214313" y="77153"/>
                        <a:pt x="214313" y="77153"/>
                      </a:cubicBezTo>
                      <a:cubicBezTo>
                        <a:pt x="214313" y="77153"/>
                        <a:pt x="214313" y="76200"/>
                        <a:pt x="214313" y="76200"/>
                      </a:cubicBezTo>
                      <a:lnTo>
                        <a:pt x="214313" y="76200"/>
                      </a:lnTo>
                      <a:cubicBezTo>
                        <a:pt x="214313" y="76200"/>
                        <a:pt x="215265" y="76200"/>
                        <a:pt x="215265" y="75247"/>
                      </a:cubicBezTo>
                      <a:lnTo>
                        <a:pt x="215265" y="75247"/>
                      </a:lnTo>
                      <a:cubicBezTo>
                        <a:pt x="215265" y="75247"/>
                        <a:pt x="215265" y="75247"/>
                        <a:pt x="215265" y="75247"/>
                      </a:cubicBezTo>
                      <a:cubicBezTo>
                        <a:pt x="215265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cubicBezTo>
                        <a:pt x="216218" y="75247"/>
                        <a:pt x="216218" y="75247"/>
                        <a:pt x="216218" y="75247"/>
                      </a:cubicBezTo>
                      <a:lnTo>
                        <a:pt x="216218" y="75247"/>
                      </a:lnTo>
                      <a:cubicBezTo>
                        <a:pt x="215265" y="74295"/>
                        <a:pt x="214313" y="75247"/>
                        <a:pt x="214313" y="74295"/>
                      </a:cubicBezTo>
                      <a:cubicBezTo>
                        <a:pt x="214313" y="74295"/>
                        <a:pt x="214313" y="74295"/>
                        <a:pt x="214313" y="74295"/>
                      </a:cubicBezTo>
                      <a:cubicBezTo>
                        <a:pt x="214313" y="73342"/>
                        <a:pt x="214313" y="73342"/>
                        <a:pt x="214313" y="72390"/>
                      </a:cubicBezTo>
                      <a:cubicBezTo>
                        <a:pt x="214313" y="72390"/>
                        <a:pt x="214313" y="72390"/>
                        <a:pt x="214313" y="72390"/>
                      </a:cubicBezTo>
                      <a:cubicBezTo>
                        <a:pt x="214313" y="72390"/>
                        <a:pt x="214313" y="72390"/>
                        <a:pt x="214313" y="72390"/>
                      </a:cubicBezTo>
                      <a:cubicBezTo>
                        <a:pt x="214313" y="72390"/>
                        <a:pt x="214313" y="73342"/>
                        <a:pt x="213360" y="73342"/>
                      </a:cubicBezTo>
                      <a:cubicBezTo>
                        <a:pt x="213360" y="73342"/>
                        <a:pt x="213360" y="73342"/>
                        <a:pt x="213360" y="73342"/>
                      </a:cubicBezTo>
                      <a:lnTo>
                        <a:pt x="213360" y="73342"/>
                      </a:lnTo>
                      <a:cubicBezTo>
                        <a:pt x="213360" y="73342"/>
                        <a:pt x="213360" y="73342"/>
                        <a:pt x="213360" y="73342"/>
                      </a:cubicBezTo>
                      <a:cubicBezTo>
                        <a:pt x="213360" y="73342"/>
                        <a:pt x="212407" y="74295"/>
                        <a:pt x="211455" y="74295"/>
                      </a:cubicBezTo>
                      <a:lnTo>
                        <a:pt x="211455" y="74295"/>
                      </a:lnTo>
                      <a:lnTo>
                        <a:pt x="211455" y="74295"/>
                      </a:lnTo>
                      <a:cubicBezTo>
                        <a:pt x="211455" y="74295"/>
                        <a:pt x="211455" y="74295"/>
                        <a:pt x="211455" y="74295"/>
                      </a:cubicBezTo>
                      <a:lnTo>
                        <a:pt x="211455" y="74295"/>
                      </a:lnTo>
                      <a:cubicBezTo>
                        <a:pt x="211455" y="74295"/>
                        <a:pt x="211455" y="74295"/>
                        <a:pt x="211455" y="74295"/>
                      </a:cubicBezTo>
                      <a:cubicBezTo>
                        <a:pt x="211455" y="74295"/>
                        <a:pt x="211455" y="74295"/>
                        <a:pt x="211455" y="74295"/>
                      </a:cubicBezTo>
                      <a:lnTo>
                        <a:pt x="211455" y="74295"/>
                      </a:lnTo>
                      <a:lnTo>
                        <a:pt x="211455" y="74295"/>
                      </a:lnTo>
                      <a:lnTo>
                        <a:pt x="211455" y="74295"/>
                      </a:lnTo>
                      <a:lnTo>
                        <a:pt x="211455" y="74295"/>
                      </a:lnTo>
                      <a:cubicBezTo>
                        <a:pt x="211455" y="74295"/>
                        <a:pt x="211455" y="74295"/>
                        <a:pt x="210502" y="75247"/>
                      </a:cubicBezTo>
                      <a:cubicBezTo>
                        <a:pt x="210502" y="75247"/>
                        <a:pt x="210502" y="75247"/>
                        <a:pt x="210502" y="75247"/>
                      </a:cubicBezTo>
                      <a:lnTo>
                        <a:pt x="210502" y="75247"/>
                      </a:lnTo>
                      <a:cubicBezTo>
                        <a:pt x="210502" y="75247"/>
                        <a:pt x="210502" y="75247"/>
                        <a:pt x="210502" y="75247"/>
                      </a:cubicBezTo>
                      <a:cubicBezTo>
                        <a:pt x="209550" y="75247"/>
                        <a:pt x="209550" y="75247"/>
                        <a:pt x="209550" y="76200"/>
                      </a:cubicBezTo>
                      <a:cubicBezTo>
                        <a:pt x="209550" y="76200"/>
                        <a:pt x="209550" y="76200"/>
                        <a:pt x="209550" y="76200"/>
                      </a:cubicBezTo>
                      <a:cubicBezTo>
                        <a:pt x="209550" y="75247"/>
                        <a:pt x="209550" y="75247"/>
                        <a:pt x="209550" y="75247"/>
                      </a:cubicBezTo>
                      <a:lnTo>
                        <a:pt x="209550" y="75247"/>
                      </a:lnTo>
                      <a:cubicBezTo>
                        <a:pt x="209550" y="75247"/>
                        <a:pt x="209550" y="75247"/>
                        <a:pt x="208598" y="75247"/>
                      </a:cubicBezTo>
                      <a:cubicBezTo>
                        <a:pt x="208598" y="75247"/>
                        <a:pt x="208598" y="74295"/>
                        <a:pt x="208598" y="74295"/>
                      </a:cubicBezTo>
                      <a:lnTo>
                        <a:pt x="208598" y="74295"/>
                      </a:lnTo>
                      <a:lnTo>
                        <a:pt x="208598" y="74295"/>
                      </a:lnTo>
                      <a:lnTo>
                        <a:pt x="208598" y="74295"/>
                      </a:lnTo>
                      <a:lnTo>
                        <a:pt x="208598" y="74295"/>
                      </a:lnTo>
                      <a:cubicBezTo>
                        <a:pt x="206693" y="73342"/>
                        <a:pt x="207645" y="70485"/>
                        <a:pt x="207645" y="70485"/>
                      </a:cubicBezTo>
                      <a:cubicBezTo>
                        <a:pt x="207645" y="68580"/>
                        <a:pt x="206693" y="66675"/>
                        <a:pt x="207645" y="64770"/>
                      </a:cubicBezTo>
                      <a:lnTo>
                        <a:pt x="207645" y="64770"/>
                      </a:lnTo>
                      <a:cubicBezTo>
                        <a:pt x="207645" y="63817"/>
                        <a:pt x="207645" y="63817"/>
                        <a:pt x="208598" y="63817"/>
                      </a:cubicBezTo>
                      <a:cubicBezTo>
                        <a:pt x="208598" y="62865"/>
                        <a:pt x="208598" y="62865"/>
                        <a:pt x="209550" y="61913"/>
                      </a:cubicBezTo>
                      <a:cubicBezTo>
                        <a:pt x="210502" y="61913"/>
                        <a:pt x="210502" y="61913"/>
                        <a:pt x="210502" y="60007"/>
                      </a:cubicBezTo>
                      <a:lnTo>
                        <a:pt x="210502" y="60007"/>
                      </a:lnTo>
                      <a:cubicBezTo>
                        <a:pt x="211455" y="57150"/>
                        <a:pt x="211455" y="57150"/>
                        <a:pt x="212407" y="56197"/>
                      </a:cubicBezTo>
                      <a:cubicBezTo>
                        <a:pt x="212407" y="56197"/>
                        <a:pt x="212407" y="56197"/>
                        <a:pt x="212407" y="56197"/>
                      </a:cubicBezTo>
                      <a:cubicBezTo>
                        <a:pt x="212407" y="56197"/>
                        <a:pt x="212407" y="56197"/>
                        <a:pt x="212407" y="56197"/>
                      </a:cubicBezTo>
                      <a:cubicBezTo>
                        <a:pt x="212407" y="56197"/>
                        <a:pt x="212407" y="56197"/>
                        <a:pt x="212407" y="56197"/>
                      </a:cubicBezTo>
                      <a:cubicBezTo>
                        <a:pt x="212407" y="56197"/>
                        <a:pt x="212407" y="55245"/>
                        <a:pt x="212407" y="55245"/>
                      </a:cubicBezTo>
                      <a:lnTo>
                        <a:pt x="212407" y="55245"/>
                      </a:lnTo>
                      <a:lnTo>
                        <a:pt x="212407" y="55245"/>
                      </a:lnTo>
                      <a:lnTo>
                        <a:pt x="212407" y="55245"/>
                      </a:lnTo>
                      <a:lnTo>
                        <a:pt x="212407" y="55245"/>
                      </a:lnTo>
                      <a:lnTo>
                        <a:pt x="212407" y="55245"/>
                      </a:lnTo>
                      <a:cubicBezTo>
                        <a:pt x="212407" y="55245"/>
                        <a:pt x="212407" y="53340"/>
                        <a:pt x="211455" y="53340"/>
                      </a:cubicBezTo>
                      <a:lnTo>
                        <a:pt x="211455" y="53340"/>
                      </a:lnTo>
                      <a:lnTo>
                        <a:pt x="211455" y="53340"/>
                      </a:lnTo>
                      <a:lnTo>
                        <a:pt x="211455" y="53340"/>
                      </a:lnTo>
                      <a:lnTo>
                        <a:pt x="211455" y="53340"/>
                      </a:lnTo>
                      <a:lnTo>
                        <a:pt x="211455" y="53340"/>
                      </a:lnTo>
                      <a:cubicBezTo>
                        <a:pt x="211455" y="53340"/>
                        <a:pt x="211455" y="53340"/>
                        <a:pt x="210502" y="53340"/>
                      </a:cubicBezTo>
                      <a:cubicBezTo>
                        <a:pt x="210502" y="53340"/>
                        <a:pt x="210502" y="53340"/>
                        <a:pt x="210502" y="53340"/>
                      </a:cubicBezTo>
                      <a:lnTo>
                        <a:pt x="210502" y="53340"/>
                      </a:lnTo>
                      <a:cubicBezTo>
                        <a:pt x="210502" y="53340"/>
                        <a:pt x="210502" y="53340"/>
                        <a:pt x="210502" y="53340"/>
                      </a:cubicBezTo>
                      <a:cubicBezTo>
                        <a:pt x="210502" y="53340"/>
                        <a:pt x="210502" y="53340"/>
                        <a:pt x="209550" y="53340"/>
                      </a:cubicBezTo>
                      <a:cubicBezTo>
                        <a:pt x="209550" y="53340"/>
                        <a:pt x="209550" y="54292"/>
                        <a:pt x="208598" y="54292"/>
                      </a:cubicBezTo>
                      <a:lnTo>
                        <a:pt x="208598" y="54292"/>
                      </a:lnTo>
                      <a:lnTo>
                        <a:pt x="208598" y="54292"/>
                      </a:lnTo>
                      <a:cubicBezTo>
                        <a:pt x="208598" y="54292"/>
                        <a:pt x="208598" y="54292"/>
                        <a:pt x="208598" y="54292"/>
                      </a:cubicBezTo>
                      <a:lnTo>
                        <a:pt x="208598" y="54292"/>
                      </a:lnTo>
                      <a:cubicBezTo>
                        <a:pt x="208598" y="54292"/>
                        <a:pt x="208598" y="54292"/>
                        <a:pt x="208598" y="54292"/>
                      </a:cubicBezTo>
                      <a:lnTo>
                        <a:pt x="208598" y="54292"/>
                      </a:lnTo>
                      <a:lnTo>
                        <a:pt x="208598" y="54292"/>
                      </a:lnTo>
                      <a:cubicBezTo>
                        <a:pt x="208598" y="54292"/>
                        <a:pt x="208598" y="54292"/>
                        <a:pt x="208598" y="54292"/>
                      </a:cubicBezTo>
                      <a:cubicBezTo>
                        <a:pt x="208598" y="54292"/>
                        <a:pt x="208598" y="54292"/>
                        <a:pt x="208598" y="54292"/>
                      </a:cubicBezTo>
                      <a:cubicBezTo>
                        <a:pt x="208598" y="54292"/>
                        <a:pt x="208598" y="54292"/>
                        <a:pt x="208598" y="54292"/>
                      </a:cubicBezTo>
                      <a:lnTo>
                        <a:pt x="208598" y="54292"/>
                      </a:lnTo>
                      <a:lnTo>
                        <a:pt x="208598" y="54292"/>
                      </a:lnTo>
                      <a:lnTo>
                        <a:pt x="208598" y="54292"/>
                      </a:lnTo>
                      <a:lnTo>
                        <a:pt x="208598" y="54292"/>
                      </a:lnTo>
                      <a:cubicBezTo>
                        <a:pt x="208598" y="55245"/>
                        <a:pt x="208598" y="55245"/>
                        <a:pt x="208598" y="57150"/>
                      </a:cubicBezTo>
                      <a:lnTo>
                        <a:pt x="208598" y="57150"/>
                      </a:lnTo>
                      <a:lnTo>
                        <a:pt x="208598" y="57150"/>
                      </a:lnTo>
                      <a:cubicBezTo>
                        <a:pt x="207645" y="58103"/>
                        <a:pt x="207645" y="59055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cubicBezTo>
                        <a:pt x="207645" y="60007"/>
                        <a:pt x="207645" y="60007"/>
                        <a:pt x="207645" y="60007"/>
                      </a:cubicBezTo>
                      <a:lnTo>
                        <a:pt x="207645" y="60007"/>
                      </a:lnTo>
                      <a:cubicBezTo>
                        <a:pt x="207645" y="60007"/>
                        <a:pt x="206693" y="60960"/>
                        <a:pt x="206693" y="60960"/>
                      </a:cubicBezTo>
                      <a:lnTo>
                        <a:pt x="206693" y="60960"/>
                      </a:lnTo>
                      <a:lnTo>
                        <a:pt x="206693" y="60960"/>
                      </a:lnTo>
                      <a:lnTo>
                        <a:pt x="206693" y="60960"/>
                      </a:lnTo>
                      <a:lnTo>
                        <a:pt x="206693" y="60960"/>
                      </a:lnTo>
                      <a:lnTo>
                        <a:pt x="206693" y="60960"/>
                      </a:lnTo>
                      <a:lnTo>
                        <a:pt x="206693" y="60960"/>
                      </a:lnTo>
                      <a:cubicBezTo>
                        <a:pt x="206693" y="61913"/>
                        <a:pt x="206693" y="61913"/>
                        <a:pt x="206693" y="61913"/>
                      </a:cubicBezTo>
                      <a:cubicBezTo>
                        <a:pt x="206693" y="61913"/>
                        <a:pt x="206693" y="61913"/>
                        <a:pt x="206693" y="61913"/>
                      </a:cubicBezTo>
                      <a:cubicBezTo>
                        <a:pt x="206693" y="61913"/>
                        <a:pt x="206693" y="61913"/>
                        <a:pt x="206693" y="61913"/>
                      </a:cubicBezTo>
                      <a:cubicBezTo>
                        <a:pt x="206693" y="62865"/>
                        <a:pt x="206693" y="62865"/>
                        <a:pt x="206693" y="62865"/>
                      </a:cubicBezTo>
                      <a:cubicBezTo>
                        <a:pt x="206693" y="62865"/>
                        <a:pt x="206693" y="62865"/>
                        <a:pt x="206693" y="62865"/>
                      </a:cubicBezTo>
                      <a:cubicBezTo>
                        <a:pt x="206693" y="63817"/>
                        <a:pt x="206693" y="63817"/>
                        <a:pt x="206693" y="64770"/>
                      </a:cubicBezTo>
                      <a:lnTo>
                        <a:pt x="206693" y="64770"/>
                      </a:lnTo>
                      <a:cubicBezTo>
                        <a:pt x="206693" y="65722"/>
                        <a:pt x="206693" y="65722"/>
                        <a:pt x="206693" y="66675"/>
                      </a:cubicBezTo>
                      <a:lnTo>
                        <a:pt x="206693" y="66675"/>
                      </a:lnTo>
                      <a:lnTo>
                        <a:pt x="206693" y="66675"/>
                      </a:lnTo>
                      <a:lnTo>
                        <a:pt x="206693" y="66675"/>
                      </a:lnTo>
                      <a:lnTo>
                        <a:pt x="206693" y="66675"/>
                      </a:lnTo>
                      <a:cubicBezTo>
                        <a:pt x="206693" y="67628"/>
                        <a:pt x="206693" y="69532"/>
                        <a:pt x="206693" y="70485"/>
                      </a:cubicBezTo>
                      <a:lnTo>
                        <a:pt x="206693" y="70485"/>
                      </a:lnTo>
                      <a:cubicBezTo>
                        <a:pt x="206693" y="70485"/>
                        <a:pt x="206693" y="70485"/>
                        <a:pt x="206693" y="70485"/>
                      </a:cubicBezTo>
                      <a:cubicBezTo>
                        <a:pt x="206693" y="70485"/>
                        <a:pt x="206693" y="70485"/>
                        <a:pt x="206693" y="70485"/>
                      </a:cubicBezTo>
                      <a:cubicBezTo>
                        <a:pt x="206693" y="70485"/>
                        <a:pt x="206693" y="70485"/>
                        <a:pt x="206693" y="70485"/>
                      </a:cubicBezTo>
                      <a:cubicBezTo>
                        <a:pt x="206693" y="70485"/>
                        <a:pt x="206693" y="70485"/>
                        <a:pt x="206693" y="70485"/>
                      </a:cubicBezTo>
                      <a:lnTo>
                        <a:pt x="206693" y="70485"/>
                      </a:lnTo>
                      <a:cubicBezTo>
                        <a:pt x="206693" y="70485"/>
                        <a:pt x="206693" y="70485"/>
                        <a:pt x="206693" y="70485"/>
                      </a:cubicBezTo>
                      <a:lnTo>
                        <a:pt x="206693" y="70485"/>
                      </a:lnTo>
                      <a:cubicBezTo>
                        <a:pt x="206693" y="70485"/>
                        <a:pt x="206693" y="70485"/>
                        <a:pt x="206693" y="70485"/>
                      </a:cubicBezTo>
                      <a:cubicBezTo>
                        <a:pt x="206693" y="71438"/>
                        <a:pt x="206693" y="71438"/>
                        <a:pt x="205740" y="72390"/>
                      </a:cubicBezTo>
                      <a:cubicBezTo>
                        <a:pt x="205740" y="72390"/>
                        <a:pt x="206693" y="72390"/>
                        <a:pt x="206693" y="72390"/>
                      </a:cubicBezTo>
                      <a:cubicBezTo>
                        <a:pt x="206693" y="72390"/>
                        <a:pt x="206693" y="71438"/>
                        <a:pt x="206693" y="71438"/>
                      </a:cubicBezTo>
                      <a:lnTo>
                        <a:pt x="206693" y="71438"/>
                      </a:lnTo>
                      <a:cubicBezTo>
                        <a:pt x="206693" y="71438"/>
                        <a:pt x="206693" y="71438"/>
                        <a:pt x="206693" y="71438"/>
                      </a:cubicBezTo>
                      <a:cubicBezTo>
                        <a:pt x="206693" y="71438"/>
                        <a:pt x="206693" y="71438"/>
                        <a:pt x="206693" y="71438"/>
                      </a:cubicBezTo>
                      <a:lnTo>
                        <a:pt x="206693" y="71438"/>
                      </a:lnTo>
                      <a:lnTo>
                        <a:pt x="206693" y="71438"/>
                      </a:lnTo>
                      <a:cubicBezTo>
                        <a:pt x="207645" y="74295"/>
                        <a:pt x="207645" y="74295"/>
                        <a:pt x="207645" y="75247"/>
                      </a:cubicBezTo>
                      <a:lnTo>
                        <a:pt x="207645" y="75247"/>
                      </a:lnTo>
                      <a:cubicBezTo>
                        <a:pt x="206693" y="76200"/>
                        <a:pt x="206693" y="76200"/>
                        <a:pt x="206693" y="76200"/>
                      </a:cubicBezTo>
                      <a:cubicBezTo>
                        <a:pt x="206693" y="76200"/>
                        <a:pt x="206693" y="76200"/>
                        <a:pt x="206693" y="76200"/>
                      </a:cubicBezTo>
                      <a:lnTo>
                        <a:pt x="206693" y="76200"/>
                      </a:lnTo>
                      <a:cubicBezTo>
                        <a:pt x="206693" y="76200"/>
                        <a:pt x="206693" y="76200"/>
                        <a:pt x="205740" y="76200"/>
                      </a:cubicBezTo>
                      <a:cubicBezTo>
                        <a:pt x="205740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4788" y="76200"/>
                        <a:pt x="204788" y="76200"/>
                      </a:cubicBezTo>
                      <a:cubicBezTo>
                        <a:pt x="204788" y="76200"/>
                        <a:pt x="205740" y="76200"/>
                        <a:pt x="205740" y="76200"/>
                      </a:cubicBezTo>
                      <a:cubicBezTo>
                        <a:pt x="205740" y="76200"/>
                        <a:pt x="205740" y="77153"/>
                        <a:pt x="205740" y="77153"/>
                      </a:cubicBezTo>
                      <a:cubicBezTo>
                        <a:pt x="206693" y="77153"/>
                        <a:pt x="206693" y="77153"/>
                        <a:pt x="206693" y="77153"/>
                      </a:cubicBezTo>
                      <a:cubicBezTo>
                        <a:pt x="206693" y="77153"/>
                        <a:pt x="206693" y="77153"/>
                        <a:pt x="206693" y="77153"/>
                      </a:cubicBezTo>
                      <a:cubicBezTo>
                        <a:pt x="206693" y="78105"/>
                        <a:pt x="206693" y="78105"/>
                        <a:pt x="205740" y="78105"/>
                      </a:cubicBezTo>
                      <a:cubicBezTo>
                        <a:pt x="205740" y="78105"/>
                        <a:pt x="205740" y="78105"/>
                        <a:pt x="205740" y="78105"/>
                      </a:cubicBezTo>
                      <a:cubicBezTo>
                        <a:pt x="205740" y="78105"/>
                        <a:pt x="205740" y="78105"/>
                        <a:pt x="205740" y="78105"/>
                      </a:cubicBezTo>
                      <a:cubicBezTo>
                        <a:pt x="204788" y="79057"/>
                        <a:pt x="204788" y="79057"/>
                        <a:pt x="204788" y="79057"/>
                      </a:cubicBezTo>
                      <a:cubicBezTo>
                        <a:pt x="204788" y="79057"/>
                        <a:pt x="204788" y="79057"/>
                        <a:pt x="204788" y="79057"/>
                      </a:cubicBezTo>
                      <a:cubicBezTo>
                        <a:pt x="204788" y="79057"/>
                        <a:pt x="204788" y="79057"/>
                        <a:pt x="203835" y="79057"/>
                      </a:cubicBezTo>
                      <a:cubicBezTo>
                        <a:pt x="203835" y="79057"/>
                        <a:pt x="203835" y="79057"/>
                        <a:pt x="204788" y="79057"/>
                      </a:cubicBezTo>
                      <a:cubicBezTo>
                        <a:pt x="204788" y="79057"/>
                        <a:pt x="204788" y="79057"/>
                        <a:pt x="203835" y="79057"/>
                      </a:cubicBezTo>
                      <a:cubicBezTo>
                        <a:pt x="203835" y="79057"/>
                        <a:pt x="203835" y="79057"/>
                        <a:pt x="203835" y="79057"/>
                      </a:cubicBezTo>
                      <a:cubicBezTo>
                        <a:pt x="203835" y="79057"/>
                        <a:pt x="203835" y="79057"/>
                        <a:pt x="203835" y="79057"/>
                      </a:cubicBezTo>
                      <a:cubicBezTo>
                        <a:pt x="203835" y="79057"/>
                        <a:pt x="203835" y="79057"/>
                        <a:pt x="203835" y="79057"/>
                      </a:cubicBezTo>
                      <a:lnTo>
                        <a:pt x="203835" y="79057"/>
                      </a:lnTo>
                      <a:lnTo>
                        <a:pt x="203835" y="79057"/>
                      </a:lnTo>
                      <a:cubicBezTo>
                        <a:pt x="203835" y="79057"/>
                        <a:pt x="203835" y="79057"/>
                        <a:pt x="203835" y="79057"/>
                      </a:cubicBezTo>
                      <a:cubicBezTo>
                        <a:pt x="203835" y="79057"/>
                        <a:pt x="203835" y="79057"/>
                        <a:pt x="203835" y="79057"/>
                      </a:cubicBezTo>
                      <a:cubicBezTo>
                        <a:pt x="203835" y="79057"/>
                        <a:pt x="203835" y="79057"/>
                        <a:pt x="203835" y="79057"/>
                      </a:cubicBezTo>
                      <a:cubicBezTo>
                        <a:pt x="203835" y="79057"/>
                        <a:pt x="203835" y="79057"/>
                        <a:pt x="203835" y="79057"/>
                      </a:cubicBezTo>
                      <a:cubicBezTo>
                        <a:pt x="203835" y="79057"/>
                        <a:pt x="203835" y="79057"/>
                        <a:pt x="203835" y="80010"/>
                      </a:cubicBezTo>
                      <a:cubicBezTo>
                        <a:pt x="203835" y="80010"/>
                        <a:pt x="203835" y="80010"/>
                        <a:pt x="203835" y="80010"/>
                      </a:cubicBezTo>
                      <a:cubicBezTo>
                        <a:pt x="203835" y="80010"/>
                        <a:pt x="203835" y="80010"/>
                        <a:pt x="203835" y="80010"/>
                      </a:cubicBezTo>
                      <a:cubicBezTo>
                        <a:pt x="203835" y="80010"/>
                        <a:pt x="203835" y="80010"/>
                        <a:pt x="203835" y="80963"/>
                      </a:cubicBezTo>
                      <a:cubicBezTo>
                        <a:pt x="203835" y="80963"/>
                        <a:pt x="203835" y="80963"/>
                        <a:pt x="203835" y="81915"/>
                      </a:cubicBezTo>
                      <a:lnTo>
                        <a:pt x="203835" y="81915"/>
                      </a:lnTo>
                      <a:lnTo>
                        <a:pt x="203835" y="81915"/>
                      </a:lnTo>
                      <a:cubicBezTo>
                        <a:pt x="203835" y="82867"/>
                        <a:pt x="202882" y="82867"/>
                        <a:pt x="202882" y="83820"/>
                      </a:cubicBezTo>
                      <a:cubicBezTo>
                        <a:pt x="202882" y="84772"/>
                        <a:pt x="202882" y="84772"/>
                        <a:pt x="202882" y="85725"/>
                      </a:cubicBezTo>
                      <a:cubicBezTo>
                        <a:pt x="202882" y="85725"/>
                        <a:pt x="202882" y="86678"/>
                        <a:pt x="202882" y="86678"/>
                      </a:cubicBezTo>
                      <a:cubicBezTo>
                        <a:pt x="201930" y="88582"/>
                        <a:pt x="201930" y="88582"/>
                        <a:pt x="201930" y="87630"/>
                      </a:cubicBezTo>
                      <a:cubicBezTo>
                        <a:pt x="201930" y="87630"/>
                        <a:pt x="201930" y="87630"/>
                        <a:pt x="201930" y="87630"/>
                      </a:cubicBezTo>
                      <a:lnTo>
                        <a:pt x="201930" y="87630"/>
                      </a:lnTo>
                      <a:cubicBezTo>
                        <a:pt x="201930" y="87630"/>
                        <a:pt x="201930" y="87630"/>
                        <a:pt x="201930" y="87630"/>
                      </a:cubicBezTo>
                      <a:cubicBezTo>
                        <a:pt x="201930" y="87630"/>
                        <a:pt x="200977" y="87630"/>
                        <a:pt x="200977" y="88582"/>
                      </a:cubicBezTo>
                      <a:cubicBezTo>
                        <a:pt x="200977" y="89535"/>
                        <a:pt x="200977" y="89535"/>
                        <a:pt x="200977" y="90488"/>
                      </a:cubicBezTo>
                      <a:cubicBezTo>
                        <a:pt x="200977" y="91440"/>
                        <a:pt x="200977" y="91440"/>
                        <a:pt x="200025" y="91440"/>
                      </a:cubicBezTo>
                      <a:lnTo>
                        <a:pt x="200025" y="91440"/>
                      </a:lnTo>
                      <a:lnTo>
                        <a:pt x="200025" y="91440"/>
                      </a:lnTo>
                      <a:lnTo>
                        <a:pt x="200025" y="91440"/>
                      </a:lnTo>
                      <a:cubicBezTo>
                        <a:pt x="200025" y="91440"/>
                        <a:pt x="200025" y="91440"/>
                        <a:pt x="200025" y="91440"/>
                      </a:cubicBezTo>
                      <a:lnTo>
                        <a:pt x="200025" y="91440"/>
                      </a:lnTo>
                      <a:cubicBezTo>
                        <a:pt x="200025" y="91440"/>
                        <a:pt x="200025" y="91440"/>
                        <a:pt x="200025" y="91440"/>
                      </a:cubicBezTo>
                      <a:cubicBezTo>
                        <a:pt x="200025" y="91440"/>
                        <a:pt x="200025" y="91440"/>
                        <a:pt x="200025" y="91440"/>
                      </a:cubicBezTo>
                      <a:lnTo>
                        <a:pt x="200025" y="91440"/>
                      </a:lnTo>
                      <a:cubicBezTo>
                        <a:pt x="200025" y="91440"/>
                        <a:pt x="200025" y="91440"/>
                        <a:pt x="200025" y="91440"/>
                      </a:cubicBezTo>
                      <a:cubicBezTo>
                        <a:pt x="200025" y="91440"/>
                        <a:pt x="200025" y="91440"/>
                        <a:pt x="200025" y="91440"/>
                      </a:cubicBezTo>
                      <a:cubicBezTo>
                        <a:pt x="200025" y="91440"/>
                        <a:pt x="200025" y="91440"/>
                        <a:pt x="199073" y="91440"/>
                      </a:cubicBezTo>
                      <a:cubicBezTo>
                        <a:pt x="199073" y="91440"/>
                        <a:pt x="199073" y="91440"/>
                        <a:pt x="199073" y="91440"/>
                      </a:cubicBezTo>
                      <a:cubicBezTo>
                        <a:pt x="199073" y="91440"/>
                        <a:pt x="199073" y="91440"/>
                        <a:pt x="199073" y="91440"/>
                      </a:cubicBezTo>
                      <a:cubicBezTo>
                        <a:pt x="199073" y="90488"/>
                        <a:pt x="199073" y="90488"/>
                        <a:pt x="199073" y="90488"/>
                      </a:cubicBezTo>
                      <a:cubicBezTo>
                        <a:pt x="199073" y="90488"/>
                        <a:pt x="198120" y="90488"/>
                        <a:pt x="198120" y="92392"/>
                      </a:cubicBezTo>
                      <a:cubicBezTo>
                        <a:pt x="198120" y="93345"/>
                        <a:pt x="197168" y="93345"/>
                        <a:pt x="197168" y="93345"/>
                      </a:cubicBezTo>
                      <a:lnTo>
                        <a:pt x="197168" y="93345"/>
                      </a:lnTo>
                      <a:lnTo>
                        <a:pt x="197168" y="93345"/>
                      </a:lnTo>
                      <a:lnTo>
                        <a:pt x="197168" y="93345"/>
                      </a:lnTo>
                      <a:cubicBezTo>
                        <a:pt x="197168" y="93345"/>
                        <a:pt x="197168" y="92392"/>
                        <a:pt x="197168" y="92392"/>
                      </a:cubicBezTo>
                      <a:lnTo>
                        <a:pt x="197168" y="92392"/>
                      </a:lnTo>
                      <a:cubicBezTo>
                        <a:pt x="197168" y="92392"/>
                        <a:pt x="196215" y="92392"/>
                        <a:pt x="196215" y="92392"/>
                      </a:cubicBezTo>
                      <a:lnTo>
                        <a:pt x="196215" y="92392"/>
                      </a:lnTo>
                      <a:cubicBezTo>
                        <a:pt x="196215" y="92392"/>
                        <a:pt x="196215" y="92392"/>
                        <a:pt x="196215" y="91440"/>
                      </a:cubicBezTo>
                      <a:cubicBezTo>
                        <a:pt x="196215" y="91440"/>
                        <a:pt x="196215" y="91440"/>
                        <a:pt x="197168" y="91440"/>
                      </a:cubicBezTo>
                      <a:lnTo>
                        <a:pt x="197168" y="91440"/>
                      </a:lnTo>
                      <a:cubicBezTo>
                        <a:pt x="197168" y="91440"/>
                        <a:pt x="197168" y="91440"/>
                        <a:pt x="197168" y="91440"/>
                      </a:cubicBezTo>
                      <a:cubicBezTo>
                        <a:pt x="197168" y="91440"/>
                        <a:pt x="198120" y="91440"/>
                        <a:pt x="198120" y="91440"/>
                      </a:cubicBezTo>
                      <a:cubicBezTo>
                        <a:pt x="198120" y="91440"/>
                        <a:pt x="198120" y="91440"/>
                        <a:pt x="199073" y="90488"/>
                      </a:cubicBezTo>
                      <a:cubicBezTo>
                        <a:pt x="199073" y="90488"/>
                        <a:pt x="199073" y="89535"/>
                        <a:pt x="199073" y="89535"/>
                      </a:cubicBezTo>
                      <a:cubicBezTo>
                        <a:pt x="199073" y="89535"/>
                        <a:pt x="199073" y="89535"/>
                        <a:pt x="200025" y="89535"/>
                      </a:cubicBezTo>
                      <a:cubicBezTo>
                        <a:pt x="200025" y="88582"/>
                        <a:pt x="200025" y="88582"/>
                        <a:pt x="200025" y="88582"/>
                      </a:cubicBezTo>
                      <a:cubicBezTo>
                        <a:pt x="200025" y="88582"/>
                        <a:pt x="200025" y="87630"/>
                        <a:pt x="199073" y="87630"/>
                      </a:cubicBezTo>
                      <a:lnTo>
                        <a:pt x="199073" y="87630"/>
                      </a:lnTo>
                      <a:cubicBezTo>
                        <a:pt x="199073" y="87630"/>
                        <a:pt x="199073" y="87630"/>
                        <a:pt x="199073" y="87630"/>
                      </a:cubicBezTo>
                      <a:cubicBezTo>
                        <a:pt x="199073" y="87630"/>
                        <a:pt x="199073" y="86678"/>
                        <a:pt x="199073" y="86678"/>
                      </a:cubicBezTo>
                      <a:cubicBezTo>
                        <a:pt x="199073" y="86678"/>
                        <a:pt x="199073" y="85725"/>
                        <a:pt x="199073" y="85725"/>
                      </a:cubicBezTo>
                      <a:cubicBezTo>
                        <a:pt x="199073" y="84772"/>
                        <a:pt x="199073" y="84772"/>
                        <a:pt x="199073" y="83820"/>
                      </a:cubicBezTo>
                      <a:cubicBezTo>
                        <a:pt x="199073" y="83820"/>
                        <a:pt x="199073" y="83820"/>
                        <a:pt x="199073" y="83820"/>
                      </a:cubicBezTo>
                      <a:cubicBezTo>
                        <a:pt x="199073" y="83820"/>
                        <a:pt x="199073" y="82867"/>
                        <a:pt x="199073" y="82867"/>
                      </a:cubicBezTo>
                      <a:cubicBezTo>
                        <a:pt x="199073" y="81915"/>
                        <a:pt x="199073" y="81915"/>
                        <a:pt x="199073" y="80963"/>
                      </a:cubicBezTo>
                      <a:lnTo>
                        <a:pt x="199073" y="80963"/>
                      </a:lnTo>
                      <a:cubicBezTo>
                        <a:pt x="199073" y="80010"/>
                        <a:pt x="199073" y="80010"/>
                        <a:pt x="199073" y="79057"/>
                      </a:cubicBezTo>
                      <a:cubicBezTo>
                        <a:pt x="199073" y="79057"/>
                        <a:pt x="199073" y="79057"/>
                        <a:pt x="199073" y="79057"/>
                      </a:cubicBezTo>
                      <a:cubicBezTo>
                        <a:pt x="199073" y="79057"/>
                        <a:pt x="199073" y="79057"/>
                        <a:pt x="199073" y="79057"/>
                      </a:cubicBezTo>
                      <a:cubicBezTo>
                        <a:pt x="199073" y="79057"/>
                        <a:pt x="199073" y="79057"/>
                        <a:pt x="199073" y="79057"/>
                      </a:cubicBezTo>
                      <a:cubicBezTo>
                        <a:pt x="199073" y="79057"/>
                        <a:pt x="199073" y="78105"/>
                        <a:pt x="199073" y="78105"/>
                      </a:cubicBezTo>
                      <a:lnTo>
                        <a:pt x="199073" y="78105"/>
                      </a:lnTo>
                      <a:cubicBezTo>
                        <a:pt x="199073" y="78105"/>
                        <a:pt x="199073" y="78105"/>
                        <a:pt x="199073" y="77153"/>
                      </a:cubicBezTo>
                      <a:lnTo>
                        <a:pt x="199073" y="77153"/>
                      </a:lnTo>
                      <a:cubicBezTo>
                        <a:pt x="199073" y="76200"/>
                        <a:pt x="199073" y="76200"/>
                        <a:pt x="199073" y="75247"/>
                      </a:cubicBezTo>
                      <a:cubicBezTo>
                        <a:pt x="198120" y="76200"/>
                        <a:pt x="198120" y="77153"/>
                        <a:pt x="198120" y="77153"/>
                      </a:cubicBezTo>
                      <a:cubicBezTo>
                        <a:pt x="198120" y="77153"/>
                        <a:pt x="198120" y="77153"/>
                        <a:pt x="197168" y="77153"/>
                      </a:cubicBezTo>
                      <a:cubicBezTo>
                        <a:pt x="197168" y="77153"/>
                        <a:pt x="196215" y="77153"/>
                        <a:pt x="196215" y="77153"/>
                      </a:cubicBezTo>
                      <a:cubicBezTo>
                        <a:pt x="195263" y="77153"/>
                        <a:pt x="195263" y="77153"/>
                        <a:pt x="195263" y="78105"/>
                      </a:cubicBezTo>
                      <a:cubicBezTo>
                        <a:pt x="195263" y="78105"/>
                        <a:pt x="195263" y="78105"/>
                        <a:pt x="195263" y="78105"/>
                      </a:cubicBezTo>
                      <a:cubicBezTo>
                        <a:pt x="195263" y="78105"/>
                        <a:pt x="195263" y="78105"/>
                        <a:pt x="195263" y="78105"/>
                      </a:cubicBezTo>
                      <a:cubicBezTo>
                        <a:pt x="195263" y="78105"/>
                        <a:pt x="195263" y="78105"/>
                        <a:pt x="195263" y="78105"/>
                      </a:cubicBezTo>
                      <a:cubicBezTo>
                        <a:pt x="195263" y="78105"/>
                        <a:pt x="195263" y="78105"/>
                        <a:pt x="195263" y="79057"/>
                      </a:cubicBezTo>
                      <a:cubicBezTo>
                        <a:pt x="195263" y="79057"/>
                        <a:pt x="195263" y="79057"/>
                        <a:pt x="195263" y="79057"/>
                      </a:cubicBezTo>
                      <a:cubicBezTo>
                        <a:pt x="195263" y="80010"/>
                        <a:pt x="194310" y="80963"/>
                        <a:pt x="194310" y="80963"/>
                      </a:cubicBezTo>
                      <a:cubicBezTo>
                        <a:pt x="194310" y="80963"/>
                        <a:pt x="194310" y="80963"/>
                        <a:pt x="194310" y="80963"/>
                      </a:cubicBezTo>
                      <a:lnTo>
                        <a:pt x="194310" y="80963"/>
                      </a:lnTo>
                      <a:cubicBezTo>
                        <a:pt x="194310" y="80963"/>
                        <a:pt x="194310" y="80963"/>
                        <a:pt x="193357" y="80963"/>
                      </a:cubicBezTo>
                      <a:cubicBezTo>
                        <a:pt x="193357" y="80963"/>
                        <a:pt x="193357" y="80963"/>
                        <a:pt x="193357" y="80963"/>
                      </a:cubicBezTo>
                      <a:cubicBezTo>
                        <a:pt x="193357" y="80963"/>
                        <a:pt x="193357" y="80963"/>
                        <a:pt x="192405" y="80963"/>
                      </a:cubicBezTo>
                      <a:cubicBezTo>
                        <a:pt x="192405" y="80963"/>
                        <a:pt x="192405" y="80963"/>
                        <a:pt x="192405" y="80963"/>
                      </a:cubicBezTo>
                      <a:cubicBezTo>
                        <a:pt x="192405" y="80963"/>
                        <a:pt x="192405" y="80963"/>
                        <a:pt x="192405" y="80963"/>
                      </a:cubicBezTo>
                      <a:cubicBezTo>
                        <a:pt x="192405" y="80963"/>
                        <a:pt x="192405" y="80963"/>
                        <a:pt x="192405" y="80963"/>
                      </a:cubicBezTo>
                      <a:cubicBezTo>
                        <a:pt x="192405" y="80963"/>
                        <a:pt x="192405" y="80963"/>
                        <a:pt x="192405" y="80963"/>
                      </a:cubicBezTo>
                      <a:cubicBezTo>
                        <a:pt x="192405" y="80963"/>
                        <a:pt x="192405" y="80963"/>
                        <a:pt x="192405" y="80010"/>
                      </a:cubicBezTo>
                      <a:cubicBezTo>
                        <a:pt x="192405" y="80010"/>
                        <a:pt x="192405" y="80010"/>
                        <a:pt x="192405" y="80010"/>
                      </a:cubicBezTo>
                      <a:cubicBezTo>
                        <a:pt x="192405" y="80010"/>
                        <a:pt x="192405" y="80010"/>
                        <a:pt x="192405" y="80010"/>
                      </a:cubicBezTo>
                      <a:cubicBezTo>
                        <a:pt x="192405" y="80010"/>
                        <a:pt x="192405" y="80010"/>
                        <a:pt x="192405" y="80010"/>
                      </a:cubicBezTo>
                      <a:cubicBezTo>
                        <a:pt x="192405" y="80010"/>
                        <a:pt x="192405" y="80010"/>
                        <a:pt x="192405" y="80010"/>
                      </a:cubicBezTo>
                      <a:cubicBezTo>
                        <a:pt x="192405" y="80010"/>
                        <a:pt x="192405" y="80010"/>
                        <a:pt x="192405" y="80010"/>
                      </a:cubicBezTo>
                      <a:cubicBezTo>
                        <a:pt x="192405" y="80010"/>
                        <a:pt x="192405" y="79057"/>
                        <a:pt x="192405" y="79057"/>
                      </a:cubicBezTo>
                      <a:cubicBezTo>
                        <a:pt x="192405" y="79057"/>
                        <a:pt x="192405" y="79057"/>
                        <a:pt x="192405" y="79057"/>
                      </a:cubicBezTo>
                      <a:lnTo>
                        <a:pt x="192405" y="79057"/>
                      </a:lnTo>
                      <a:cubicBezTo>
                        <a:pt x="192405" y="78105"/>
                        <a:pt x="194310" y="78105"/>
                        <a:pt x="194310" y="76200"/>
                      </a:cubicBezTo>
                      <a:cubicBezTo>
                        <a:pt x="194310" y="76200"/>
                        <a:pt x="193357" y="76200"/>
                        <a:pt x="193357" y="76200"/>
                      </a:cubicBezTo>
                      <a:cubicBezTo>
                        <a:pt x="193357" y="76200"/>
                        <a:pt x="193357" y="76200"/>
                        <a:pt x="192405" y="76200"/>
                      </a:cubicBezTo>
                      <a:cubicBezTo>
                        <a:pt x="192405" y="76200"/>
                        <a:pt x="192405" y="75247"/>
                        <a:pt x="192405" y="75247"/>
                      </a:cubicBezTo>
                      <a:cubicBezTo>
                        <a:pt x="193357" y="75247"/>
                        <a:pt x="193357" y="75247"/>
                        <a:pt x="194310" y="75247"/>
                      </a:cubicBezTo>
                      <a:lnTo>
                        <a:pt x="194310" y="75247"/>
                      </a:lnTo>
                      <a:lnTo>
                        <a:pt x="194310" y="75247"/>
                      </a:lnTo>
                      <a:lnTo>
                        <a:pt x="194310" y="75247"/>
                      </a:lnTo>
                      <a:cubicBezTo>
                        <a:pt x="194310" y="75247"/>
                        <a:pt x="194310" y="75247"/>
                        <a:pt x="194310" y="75247"/>
                      </a:cubicBezTo>
                      <a:cubicBezTo>
                        <a:pt x="194310" y="74295"/>
                        <a:pt x="195263" y="73342"/>
                        <a:pt x="196215" y="72390"/>
                      </a:cubicBezTo>
                      <a:cubicBezTo>
                        <a:pt x="196215" y="72390"/>
                        <a:pt x="196215" y="72390"/>
                        <a:pt x="196215" y="72390"/>
                      </a:cubicBezTo>
                      <a:cubicBezTo>
                        <a:pt x="196215" y="72390"/>
                        <a:pt x="196215" y="72390"/>
                        <a:pt x="196215" y="72390"/>
                      </a:cubicBezTo>
                      <a:cubicBezTo>
                        <a:pt x="196215" y="72390"/>
                        <a:pt x="196215" y="72390"/>
                        <a:pt x="196215" y="72390"/>
                      </a:cubicBezTo>
                      <a:lnTo>
                        <a:pt x="196215" y="72390"/>
                      </a:lnTo>
                      <a:cubicBezTo>
                        <a:pt x="196215" y="72390"/>
                        <a:pt x="196215" y="72390"/>
                        <a:pt x="196215" y="72390"/>
                      </a:cubicBezTo>
                      <a:cubicBezTo>
                        <a:pt x="196215" y="72390"/>
                        <a:pt x="196215" y="72390"/>
                        <a:pt x="196215" y="72390"/>
                      </a:cubicBezTo>
                      <a:lnTo>
                        <a:pt x="196215" y="72390"/>
                      </a:lnTo>
                      <a:cubicBezTo>
                        <a:pt x="196215" y="72390"/>
                        <a:pt x="196215" y="72390"/>
                        <a:pt x="196215" y="72390"/>
                      </a:cubicBezTo>
                      <a:cubicBezTo>
                        <a:pt x="196215" y="72390"/>
                        <a:pt x="196215" y="72390"/>
                        <a:pt x="196215" y="72390"/>
                      </a:cubicBezTo>
                      <a:cubicBezTo>
                        <a:pt x="194310" y="72390"/>
                        <a:pt x="195263" y="75247"/>
                        <a:pt x="193357" y="75247"/>
                      </a:cubicBezTo>
                      <a:lnTo>
                        <a:pt x="193357" y="75247"/>
                      </a:lnTo>
                      <a:cubicBezTo>
                        <a:pt x="193357" y="75247"/>
                        <a:pt x="194310" y="75247"/>
                        <a:pt x="194310" y="74295"/>
                      </a:cubicBezTo>
                      <a:cubicBezTo>
                        <a:pt x="194310" y="74295"/>
                        <a:pt x="194310" y="74295"/>
                        <a:pt x="193357" y="74295"/>
                      </a:cubicBezTo>
                      <a:cubicBezTo>
                        <a:pt x="193357" y="74295"/>
                        <a:pt x="193357" y="74295"/>
                        <a:pt x="193357" y="74295"/>
                      </a:cubicBezTo>
                      <a:cubicBezTo>
                        <a:pt x="193357" y="74295"/>
                        <a:pt x="193357" y="73342"/>
                        <a:pt x="194310" y="73342"/>
                      </a:cubicBezTo>
                      <a:cubicBezTo>
                        <a:pt x="194310" y="73342"/>
                        <a:pt x="194310" y="73342"/>
                        <a:pt x="194310" y="73342"/>
                      </a:cubicBezTo>
                      <a:cubicBezTo>
                        <a:pt x="194310" y="73342"/>
                        <a:pt x="194310" y="73342"/>
                        <a:pt x="194310" y="73342"/>
                      </a:cubicBezTo>
                      <a:cubicBezTo>
                        <a:pt x="194310" y="73342"/>
                        <a:pt x="194310" y="73342"/>
                        <a:pt x="194310" y="73342"/>
                      </a:cubicBezTo>
                      <a:cubicBezTo>
                        <a:pt x="194310" y="73342"/>
                        <a:pt x="194310" y="73342"/>
                        <a:pt x="194310" y="73342"/>
                      </a:cubicBezTo>
                      <a:cubicBezTo>
                        <a:pt x="194310" y="72390"/>
                        <a:pt x="194310" y="72390"/>
                        <a:pt x="194310" y="71438"/>
                      </a:cubicBezTo>
                      <a:cubicBezTo>
                        <a:pt x="194310" y="71438"/>
                        <a:pt x="195263" y="71438"/>
                        <a:pt x="195263" y="71438"/>
                      </a:cubicBezTo>
                      <a:lnTo>
                        <a:pt x="195263" y="71438"/>
                      </a:lnTo>
                      <a:cubicBezTo>
                        <a:pt x="195263" y="71438"/>
                        <a:pt x="195263" y="71438"/>
                        <a:pt x="195263" y="71438"/>
                      </a:cubicBezTo>
                      <a:cubicBezTo>
                        <a:pt x="195263" y="71438"/>
                        <a:pt x="195263" y="71438"/>
                        <a:pt x="196215" y="71438"/>
                      </a:cubicBezTo>
                      <a:cubicBezTo>
                        <a:pt x="196215" y="71438"/>
                        <a:pt x="196215" y="71438"/>
                        <a:pt x="196215" y="71438"/>
                      </a:cubicBezTo>
                      <a:cubicBezTo>
                        <a:pt x="196215" y="71438"/>
                        <a:pt x="196215" y="71438"/>
                        <a:pt x="196215" y="71438"/>
                      </a:cubicBezTo>
                      <a:cubicBezTo>
                        <a:pt x="197168" y="70485"/>
                        <a:pt x="197168" y="70485"/>
                        <a:pt x="197168" y="70485"/>
                      </a:cubicBezTo>
                      <a:cubicBezTo>
                        <a:pt x="197168" y="70485"/>
                        <a:pt x="197168" y="70485"/>
                        <a:pt x="197168" y="70485"/>
                      </a:cubicBezTo>
                      <a:cubicBezTo>
                        <a:pt x="197168" y="70485"/>
                        <a:pt x="197168" y="70485"/>
                        <a:pt x="196215" y="71438"/>
                      </a:cubicBezTo>
                      <a:cubicBezTo>
                        <a:pt x="196215" y="71438"/>
                        <a:pt x="196215" y="71438"/>
                        <a:pt x="196215" y="71438"/>
                      </a:cubicBezTo>
                      <a:cubicBezTo>
                        <a:pt x="196215" y="71438"/>
                        <a:pt x="196215" y="71438"/>
                        <a:pt x="196215" y="71438"/>
                      </a:cubicBezTo>
                      <a:cubicBezTo>
                        <a:pt x="196215" y="71438"/>
                        <a:pt x="196215" y="71438"/>
                        <a:pt x="196215" y="71438"/>
                      </a:cubicBezTo>
                      <a:lnTo>
                        <a:pt x="196215" y="71438"/>
                      </a:lnTo>
                      <a:cubicBezTo>
                        <a:pt x="195263" y="71438"/>
                        <a:pt x="195263" y="71438"/>
                        <a:pt x="195263" y="71438"/>
                      </a:cubicBezTo>
                      <a:cubicBezTo>
                        <a:pt x="195263" y="71438"/>
                        <a:pt x="195263" y="71438"/>
                        <a:pt x="195263" y="71438"/>
                      </a:cubicBezTo>
                      <a:lnTo>
                        <a:pt x="195263" y="71438"/>
                      </a:lnTo>
                      <a:cubicBezTo>
                        <a:pt x="195263" y="71438"/>
                        <a:pt x="195263" y="70485"/>
                        <a:pt x="195263" y="70485"/>
                      </a:cubicBezTo>
                      <a:lnTo>
                        <a:pt x="195263" y="70485"/>
                      </a:lnTo>
                      <a:cubicBezTo>
                        <a:pt x="195263" y="70485"/>
                        <a:pt x="195263" y="69532"/>
                        <a:pt x="195263" y="69532"/>
                      </a:cubicBezTo>
                      <a:lnTo>
                        <a:pt x="195263" y="69532"/>
                      </a:lnTo>
                      <a:lnTo>
                        <a:pt x="195263" y="69532"/>
                      </a:lnTo>
                      <a:lnTo>
                        <a:pt x="195263" y="69532"/>
                      </a:lnTo>
                      <a:cubicBezTo>
                        <a:pt x="195263" y="69532"/>
                        <a:pt x="195263" y="69532"/>
                        <a:pt x="195263" y="69532"/>
                      </a:cubicBezTo>
                      <a:cubicBezTo>
                        <a:pt x="195263" y="68580"/>
                        <a:pt x="195263" y="68580"/>
                        <a:pt x="195263" y="68580"/>
                      </a:cubicBezTo>
                      <a:cubicBezTo>
                        <a:pt x="195263" y="68580"/>
                        <a:pt x="195263" y="68580"/>
                        <a:pt x="195263" y="68580"/>
                      </a:cubicBezTo>
                      <a:cubicBezTo>
                        <a:pt x="195263" y="68580"/>
                        <a:pt x="195263" y="68580"/>
                        <a:pt x="196215" y="68580"/>
                      </a:cubicBezTo>
                      <a:cubicBezTo>
                        <a:pt x="196215" y="67628"/>
                        <a:pt x="196215" y="67628"/>
                        <a:pt x="197168" y="67628"/>
                      </a:cubicBezTo>
                      <a:lnTo>
                        <a:pt x="197168" y="67628"/>
                      </a:lnTo>
                      <a:cubicBezTo>
                        <a:pt x="197168" y="67628"/>
                        <a:pt x="197168" y="67628"/>
                        <a:pt x="197168" y="66675"/>
                      </a:cubicBezTo>
                      <a:cubicBezTo>
                        <a:pt x="197168" y="66675"/>
                        <a:pt x="197168" y="66675"/>
                        <a:pt x="197168" y="66675"/>
                      </a:cubicBezTo>
                      <a:cubicBezTo>
                        <a:pt x="197168" y="66675"/>
                        <a:pt x="198120" y="66675"/>
                        <a:pt x="198120" y="66675"/>
                      </a:cubicBezTo>
                      <a:cubicBezTo>
                        <a:pt x="199073" y="66675"/>
                        <a:pt x="199073" y="66675"/>
                        <a:pt x="198120" y="64770"/>
                      </a:cubicBezTo>
                      <a:cubicBezTo>
                        <a:pt x="198120" y="64770"/>
                        <a:pt x="198120" y="64770"/>
                        <a:pt x="198120" y="64770"/>
                      </a:cubicBezTo>
                      <a:cubicBezTo>
                        <a:pt x="198120" y="64770"/>
                        <a:pt x="199073" y="64770"/>
                        <a:pt x="199073" y="64770"/>
                      </a:cubicBezTo>
                      <a:cubicBezTo>
                        <a:pt x="199073" y="64770"/>
                        <a:pt x="199073" y="63817"/>
                        <a:pt x="199073" y="63817"/>
                      </a:cubicBezTo>
                      <a:cubicBezTo>
                        <a:pt x="200025" y="63817"/>
                        <a:pt x="200025" y="62865"/>
                        <a:pt x="200977" y="61913"/>
                      </a:cubicBezTo>
                      <a:cubicBezTo>
                        <a:pt x="200977" y="61913"/>
                        <a:pt x="200977" y="61913"/>
                        <a:pt x="200977" y="61913"/>
                      </a:cubicBezTo>
                      <a:cubicBezTo>
                        <a:pt x="200977" y="61913"/>
                        <a:pt x="200977" y="61913"/>
                        <a:pt x="200977" y="62865"/>
                      </a:cubicBezTo>
                      <a:cubicBezTo>
                        <a:pt x="200977" y="62865"/>
                        <a:pt x="200977" y="62865"/>
                        <a:pt x="200977" y="61913"/>
                      </a:cubicBezTo>
                      <a:lnTo>
                        <a:pt x="200977" y="61913"/>
                      </a:lnTo>
                      <a:cubicBezTo>
                        <a:pt x="200977" y="61913"/>
                        <a:pt x="200977" y="61913"/>
                        <a:pt x="201930" y="61913"/>
                      </a:cubicBezTo>
                      <a:cubicBezTo>
                        <a:pt x="201930" y="62865"/>
                        <a:pt x="201930" y="62865"/>
                        <a:pt x="201930" y="62865"/>
                      </a:cubicBezTo>
                      <a:cubicBezTo>
                        <a:pt x="201930" y="62865"/>
                        <a:pt x="201930" y="62865"/>
                        <a:pt x="202882" y="61913"/>
                      </a:cubicBezTo>
                      <a:cubicBezTo>
                        <a:pt x="202882" y="61913"/>
                        <a:pt x="202882" y="61913"/>
                        <a:pt x="201930" y="60960"/>
                      </a:cubicBezTo>
                      <a:cubicBezTo>
                        <a:pt x="201930" y="60960"/>
                        <a:pt x="201930" y="60007"/>
                        <a:pt x="201930" y="60007"/>
                      </a:cubicBezTo>
                      <a:cubicBezTo>
                        <a:pt x="201930" y="60007"/>
                        <a:pt x="201930" y="60007"/>
                        <a:pt x="201930" y="60007"/>
                      </a:cubicBezTo>
                      <a:cubicBezTo>
                        <a:pt x="202882" y="59055"/>
                        <a:pt x="202882" y="58103"/>
                        <a:pt x="203835" y="57150"/>
                      </a:cubicBezTo>
                      <a:cubicBezTo>
                        <a:pt x="203835" y="57150"/>
                        <a:pt x="203835" y="57150"/>
                        <a:pt x="203835" y="57150"/>
                      </a:cubicBezTo>
                      <a:cubicBezTo>
                        <a:pt x="203835" y="57150"/>
                        <a:pt x="204788" y="56197"/>
                        <a:pt x="204788" y="56197"/>
                      </a:cubicBezTo>
                      <a:cubicBezTo>
                        <a:pt x="204788" y="56197"/>
                        <a:pt x="204788" y="56197"/>
                        <a:pt x="204788" y="56197"/>
                      </a:cubicBezTo>
                      <a:lnTo>
                        <a:pt x="204788" y="56197"/>
                      </a:lnTo>
                      <a:lnTo>
                        <a:pt x="204788" y="56197"/>
                      </a:lnTo>
                      <a:cubicBezTo>
                        <a:pt x="205740" y="55245"/>
                        <a:pt x="205740" y="55245"/>
                        <a:pt x="205740" y="55245"/>
                      </a:cubicBezTo>
                      <a:cubicBezTo>
                        <a:pt x="205740" y="55245"/>
                        <a:pt x="205740" y="55245"/>
                        <a:pt x="205740" y="54292"/>
                      </a:cubicBezTo>
                      <a:lnTo>
                        <a:pt x="205740" y="54292"/>
                      </a:lnTo>
                      <a:lnTo>
                        <a:pt x="205740" y="54292"/>
                      </a:lnTo>
                      <a:lnTo>
                        <a:pt x="205740" y="54292"/>
                      </a:lnTo>
                      <a:cubicBezTo>
                        <a:pt x="205740" y="53340"/>
                        <a:pt x="205740" y="52388"/>
                        <a:pt x="206693" y="52388"/>
                      </a:cubicBezTo>
                      <a:cubicBezTo>
                        <a:pt x="206693" y="52388"/>
                        <a:pt x="206693" y="52388"/>
                        <a:pt x="206693" y="52388"/>
                      </a:cubicBezTo>
                      <a:cubicBezTo>
                        <a:pt x="206693" y="52388"/>
                        <a:pt x="205740" y="52388"/>
                        <a:pt x="205740" y="52388"/>
                      </a:cubicBezTo>
                      <a:cubicBezTo>
                        <a:pt x="205740" y="51435"/>
                        <a:pt x="206693" y="51435"/>
                        <a:pt x="206693" y="51435"/>
                      </a:cubicBezTo>
                      <a:cubicBezTo>
                        <a:pt x="206693" y="51435"/>
                        <a:pt x="206693" y="51435"/>
                        <a:pt x="206693" y="50482"/>
                      </a:cubicBezTo>
                      <a:cubicBezTo>
                        <a:pt x="206693" y="50482"/>
                        <a:pt x="206693" y="50482"/>
                        <a:pt x="206693" y="50482"/>
                      </a:cubicBezTo>
                      <a:cubicBezTo>
                        <a:pt x="206693" y="50482"/>
                        <a:pt x="206693" y="50482"/>
                        <a:pt x="206693" y="50482"/>
                      </a:cubicBezTo>
                      <a:cubicBezTo>
                        <a:pt x="207645" y="49530"/>
                        <a:pt x="207645" y="47625"/>
                        <a:pt x="208598" y="46672"/>
                      </a:cubicBezTo>
                      <a:lnTo>
                        <a:pt x="208598" y="46672"/>
                      </a:lnTo>
                      <a:cubicBezTo>
                        <a:pt x="208598" y="46672"/>
                        <a:pt x="208598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6672"/>
                        <a:pt x="209550" y="46672"/>
                        <a:pt x="209550" y="46672"/>
                      </a:cubicBezTo>
                      <a:cubicBezTo>
                        <a:pt x="209550" y="45720"/>
                        <a:pt x="210502" y="45720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4767"/>
                        <a:pt x="210502" y="44767"/>
                      </a:cubicBezTo>
                      <a:cubicBezTo>
                        <a:pt x="210502" y="44767"/>
                        <a:pt x="210502" y="43815"/>
                        <a:pt x="210502" y="43815"/>
                      </a:cubicBezTo>
                      <a:cubicBezTo>
                        <a:pt x="210502" y="43815"/>
                        <a:pt x="210502" y="43815"/>
                        <a:pt x="210502" y="43815"/>
                      </a:cubicBezTo>
                      <a:cubicBezTo>
                        <a:pt x="210502" y="43815"/>
                        <a:pt x="210502" y="43815"/>
                        <a:pt x="210502" y="43815"/>
                      </a:cubicBezTo>
                      <a:cubicBezTo>
                        <a:pt x="210502" y="43815"/>
                        <a:pt x="210502" y="43815"/>
                        <a:pt x="210502" y="43815"/>
                      </a:cubicBezTo>
                      <a:cubicBezTo>
                        <a:pt x="210502" y="43815"/>
                        <a:pt x="210502" y="43815"/>
                        <a:pt x="210502" y="43815"/>
                      </a:cubicBezTo>
                      <a:cubicBezTo>
                        <a:pt x="210502" y="43815"/>
                        <a:pt x="210502" y="43815"/>
                        <a:pt x="210502" y="43815"/>
                      </a:cubicBezTo>
                      <a:cubicBezTo>
                        <a:pt x="210502" y="43815"/>
                        <a:pt x="210502" y="43815"/>
                        <a:pt x="209550" y="43815"/>
                      </a:cubicBezTo>
                      <a:cubicBezTo>
                        <a:pt x="209550" y="42863"/>
                        <a:pt x="210502" y="42863"/>
                        <a:pt x="210502" y="41910"/>
                      </a:cubicBezTo>
                      <a:lnTo>
                        <a:pt x="210502" y="41910"/>
                      </a:lnTo>
                      <a:cubicBezTo>
                        <a:pt x="211455" y="41910"/>
                        <a:pt x="210502" y="40957"/>
                        <a:pt x="211455" y="40005"/>
                      </a:cubicBezTo>
                      <a:cubicBezTo>
                        <a:pt x="211455" y="40005"/>
                        <a:pt x="211455" y="40005"/>
                        <a:pt x="211455" y="40005"/>
                      </a:cubicBezTo>
                      <a:cubicBezTo>
                        <a:pt x="211455" y="40005"/>
                        <a:pt x="211455" y="39053"/>
                        <a:pt x="211455" y="39053"/>
                      </a:cubicBezTo>
                      <a:cubicBezTo>
                        <a:pt x="211455" y="40005"/>
                        <a:pt x="211455" y="40005"/>
                        <a:pt x="211455" y="40005"/>
                      </a:cubicBezTo>
                      <a:lnTo>
                        <a:pt x="211455" y="40005"/>
                      </a:lnTo>
                      <a:cubicBezTo>
                        <a:pt x="211455" y="39053"/>
                        <a:pt x="211455" y="39053"/>
                        <a:pt x="211455" y="38100"/>
                      </a:cubicBezTo>
                      <a:cubicBezTo>
                        <a:pt x="211455" y="38100"/>
                        <a:pt x="211455" y="38100"/>
                        <a:pt x="211455" y="38100"/>
                      </a:cubicBezTo>
                      <a:cubicBezTo>
                        <a:pt x="211455" y="38100"/>
                        <a:pt x="211455" y="38100"/>
                        <a:pt x="211455" y="38100"/>
                      </a:cubicBezTo>
                      <a:cubicBezTo>
                        <a:pt x="211455" y="37147"/>
                        <a:pt x="211455" y="37147"/>
                        <a:pt x="211455" y="37147"/>
                      </a:cubicBezTo>
                      <a:cubicBezTo>
                        <a:pt x="211455" y="38100"/>
                        <a:pt x="211455" y="38100"/>
                        <a:pt x="211455" y="39053"/>
                      </a:cubicBezTo>
                      <a:cubicBezTo>
                        <a:pt x="211455" y="38100"/>
                        <a:pt x="211455" y="38100"/>
                        <a:pt x="212407" y="37147"/>
                      </a:cubicBezTo>
                      <a:cubicBezTo>
                        <a:pt x="212407" y="37147"/>
                        <a:pt x="212407" y="37147"/>
                        <a:pt x="212407" y="37147"/>
                      </a:cubicBezTo>
                      <a:cubicBezTo>
                        <a:pt x="212407" y="37147"/>
                        <a:pt x="212407" y="37147"/>
                        <a:pt x="212407" y="37147"/>
                      </a:cubicBezTo>
                      <a:cubicBezTo>
                        <a:pt x="212407" y="37147"/>
                        <a:pt x="212407" y="37147"/>
                        <a:pt x="212407" y="37147"/>
                      </a:cubicBezTo>
                      <a:cubicBezTo>
                        <a:pt x="212407" y="37147"/>
                        <a:pt x="212407" y="37147"/>
                        <a:pt x="212407" y="37147"/>
                      </a:cubicBezTo>
                      <a:cubicBezTo>
                        <a:pt x="212407" y="37147"/>
                        <a:pt x="212407" y="36195"/>
                        <a:pt x="212407" y="36195"/>
                      </a:cubicBezTo>
                      <a:cubicBezTo>
                        <a:pt x="212407" y="35242"/>
                        <a:pt x="212407" y="35242"/>
                        <a:pt x="212407" y="35242"/>
                      </a:cubicBezTo>
                      <a:cubicBezTo>
                        <a:pt x="212407" y="35242"/>
                        <a:pt x="212407" y="35242"/>
                        <a:pt x="212407" y="36195"/>
                      </a:cubicBezTo>
                      <a:lnTo>
                        <a:pt x="212407" y="36195"/>
                      </a:lnTo>
                      <a:cubicBezTo>
                        <a:pt x="212407" y="36195"/>
                        <a:pt x="212407" y="36195"/>
                        <a:pt x="213360" y="36195"/>
                      </a:cubicBezTo>
                      <a:cubicBezTo>
                        <a:pt x="213360" y="35242"/>
                        <a:pt x="213360" y="35242"/>
                        <a:pt x="213360" y="35242"/>
                      </a:cubicBezTo>
                      <a:lnTo>
                        <a:pt x="213360" y="35242"/>
                      </a:lnTo>
                      <a:cubicBezTo>
                        <a:pt x="213360" y="34290"/>
                        <a:pt x="213360" y="33338"/>
                        <a:pt x="213360" y="33338"/>
                      </a:cubicBezTo>
                      <a:lnTo>
                        <a:pt x="213360" y="33338"/>
                      </a:lnTo>
                      <a:cubicBezTo>
                        <a:pt x="213360" y="34290"/>
                        <a:pt x="213360" y="34290"/>
                        <a:pt x="213360" y="34290"/>
                      </a:cubicBezTo>
                      <a:cubicBezTo>
                        <a:pt x="213360" y="35242"/>
                        <a:pt x="213360" y="36195"/>
                        <a:pt x="213360" y="36195"/>
                      </a:cubicBezTo>
                      <a:lnTo>
                        <a:pt x="213360" y="36195"/>
                      </a:lnTo>
                      <a:cubicBezTo>
                        <a:pt x="213360" y="35242"/>
                        <a:pt x="213360" y="35242"/>
                        <a:pt x="214313" y="33338"/>
                      </a:cubicBezTo>
                      <a:cubicBezTo>
                        <a:pt x="214313" y="34290"/>
                        <a:pt x="214313" y="34290"/>
                        <a:pt x="214313" y="35242"/>
                      </a:cubicBezTo>
                      <a:cubicBezTo>
                        <a:pt x="214313" y="35242"/>
                        <a:pt x="214313" y="33338"/>
                        <a:pt x="214313" y="32385"/>
                      </a:cubicBezTo>
                      <a:cubicBezTo>
                        <a:pt x="215265" y="33338"/>
                        <a:pt x="214313" y="34290"/>
                        <a:pt x="215265" y="35242"/>
                      </a:cubicBezTo>
                      <a:lnTo>
                        <a:pt x="215265" y="35242"/>
                      </a:lnTo>
                      <a:cubicBezTo>
                        <a:pt x="215265" y="35242"/>
                        <a:pt x="215265" y="34290"/>
                        <a:pt x="215265" y="34290"/>
                      </a:cubicBezTo>
                      <a:lnTo>
                        <a:pt x="215265" y="34290"/>
                      </a:lnTo>
                      <a:cubicBezTo>
                        <a:pt x="215265" y="34290"/>
                        <a:pt x="215265" y="33338"/>
                        <a:pt x="215265" y="33338"/>
                      </a:cubicBezTo>
                      <a:lnTo>
                        <a:pt x="215265" y="33338"/>
                      </a:lnTo>
                      <a:cubicBezTo>
                        <a:pt x="215265" y="33338"/>
                        <a:pt x="215265" y="33338"/>
                        <a:pt x="215265" y="33338"/>
                      </a:cubicBezTo>
                      <a:cubicBezTo>
                        <a:pt x="215265" y="34290"/>
                        <a:pt x="216218" y="34290"/>
                        <a:pt x="216218" y="34290"/>
                      </a:cubicBezTo>
                      <a:lnTo>
                        <a:pt x="216218" y="34290"/>
                      </a:lnTo>
                      <a:lnTo>
                        <a:pt x="216218" y="34290"/>
                      </a:lnTo>
                      <a:lnTo>
                        <a:pt x="216218" y="34290"/>
                      </a:lnTo>
                      <a:cubicBezTo>
                        <a:pt x="216218" y="35242"/>
                        <a:pt x="216218" y="35242"/>
                        <a:pt x="216218" y="35242"/>
                      </a:cubicBezTo>
                      <a:cubicBezTo>
                        <a:pt x="216218" y="35242"/>
                        <a:pt x="215265" y="35242"/>
                        <a:pt x="215265" y="35242"/>
                      </a:cubicBezTo>
                      <a:cubicBezTo>
                        <a:pt x="215265" y="36195"/>
                        <a:pt x="216218" y="36195"/>
                        <a:pt x="216218" y="37147"/>
                      </a:cubicBezTo>
                      <a:cubicBezTo>
                        <a:pt x="217170" y="37147"/>
                        <a:pt x="217170" y="37147"/>
                        <a:pt x="217170" y="37147"/>
                      </a:cubicBezTo>
                      <a:cubicBezTo>
                        <a:pt x="217170" y="37147"/>
                        <a:pt x="217170" y="37147"/>
                        <a:pt x="217170" y="37147"/>
                      </a:cubicBezTo>
                      <a:cubicBezTo>
                        <a:pt x="217170" y="37147"/>
                        <a:pt x="217170" y="37147"/>
                        <a:pt x="218123" y="38100"/>
                      </a:cubicBezTo>
                      <a:cubicBezTo>
                        <a:pt x="218123" y="38100"/>
                        <a:pt x="218123" y="38100"/>
                        <a:pt x="218123" y="38100"/>
                      </a:cubicBezTo>
                      <a:cubicBezTo>
                        <a:pt x="218123" y="38100"/>
                        <a:pt x="218123" y="38100"/>
                        <a:pt x="218123" y="38100"/>
                      </a:cubicBezTo>
                      <a:cubicBezTo>
                        <a:pt x="218123" y="39053"/>
                        <a:pt x="219075" y="39053"/>
                        <a:pt x="219075" y="40005"/>
                      </a:cubicBezTo>
                      <a:cubicBezTo>
                        <a:pt x="221932" y="40005"/>
                        <a:pt x="222885" y="42863"/>
                        <a:pt x="224790" y="43815"/>
                      </a:cubicBezTo>
                      <a:cubicBezTo>
                        <a:pt x="224790" y="43815"/>
                        <a:pt x="232410" y="50482"/>
                        <a:pt x="227648" y="53340"/>
                      </a:cubicBezTo>
                      <a:cubicBezTo>
                        <a:pt x="222885" y="50482"/>
                        <a:pt x="222885" y="50482"/>
                        <a:pt x="222885" y="50482"/>
                      </a:cubicBezTo>
                      <a:cubicBezTo>
                        <a:pt x="222885" y="50482"/>
                        <a:pt x="221932" y="50482"/>
                        <a:pt x="221932" y="50482"/>
                      </a:cubicBezTo>
                      <a:cubicBezTo>
                        <a:pt x="221932" y="50482"/>
                        <a:pt x="221932" y="49530"/>
                        <a:pt x="220980" y="49530"/>
                      </a:cubicBezTo>
                      <a:cubicBezTo>
                        <a:pt x="220980" y="49530"/>
                        <a:pt x="220980" y="49530"/>
                        <a:pt x="220980" y="49530"/>
                      </a:cubicBezTo>
                      <a:cubicBezTo>
                        <a:pt x="221932" y="52388"/>
                        <a:pt x="227648" y="54292"/>
                        <a:pt x="224790" y="57150"/>
                      </a:cubicBezTo>
                      <a:cubicBezTo>
                        <a:pt x="224790" y="57150"/>
                        <a:pt x="225743" y="60960"/>
                        <a:pt x="227648" y="61913"/>
                      </a:cubicBezTo>
                      <a:cubicBezTo>
                        <a:pt x="228600" y="62865"/>
                        <a:pt x="229552" y="63817"/>
                        <a:pt x="229552" y="63817"/>
                      </a:cubicBezTo>
                      <a:cubicBezTo>
                        <a:pt x="229552" y="63817"/>
                        <a:pt x="229552" y="63817"/>
                        <a:pt x="230505" y="62865"/>
                      </a:cubicBezTo>
                      <a:cubicBezTo>
                        <a:pt x="230505" y="60960"/>
                        <a:pt x="229552" y="60960"/>
                        <a:pt x="229552" y="60960"/>
                      </a:cubicBezTo>
                      <a:cubicBezTo>
                        <a:pt x="227648" y="59055"/>
                        <a:pt x="227648" y="59055"/>
                        <a:pt x="227648" y="58103"/>
                      </a:cubicBezTo>
                      <a:cubicBezTo>
                        <a:pt x="227648" y="58103"/>
                        <a:pt x="227648" y="58103"/>
                        <a:pt x="227648" y="58103"/>
                      </a:cubicBezTo>
                      <a:cubicBezTo>
                        <a:pt x="227648" y="58103"/>
                        <a:pt x="228600" y="59055"/>
                        <a:pt x="229552" y="60007"/>
                      </a:cubicBezTo>
                      <a:cubicBezTo>
                        <a:pt x="229552" y="60007"/>
                        <a:pt x="229552" y="59055"/>
                        <a:pt x="229552" y="59055"/>
                      </a:cubicBezTo>
                      <a:cubicBezTo>
                        <a:pt x="231457" y="60007"/>
                        <a:pt x="231457" y="60007"/>
                        <a:pt x="232410" y="60007"/>
                      </a:cubicBezTo>
                      <a:cubicBezTo>
                        <a:pt x="231457" y="58103"/>
                        <a:pt x="230505" y="57150"/>
                        <a:pt x="229552" y="55245"/>
                      </a:cubicBezTo>
                      <a:cubicBezTo>
                        <a:pt x="229552" y="54292"/>
                        <a:pt x="230505" y="52388"/>
                        <a:pt x="230505" y="51435"/>
                      </a:cubicBezTo>
                      <a:cubicBezTo>
                        <a:pt x="230505" y="51435"/>
                        <a:pt x="230505" y="51435"/>
                        <a:pt x="230505" y="51435"/>
                      </a:cubicBezTo>
                      <a:cubicBezTo>
                        <a:pt x="231457" y="52388"/>
                        <a:pt x="231457" y="52388"/>
                        <a:pt x="232410" y="53340"/>
                      </a:cubicBezTo>
                      <a:cubicBezTo>
                        <a:pt x="232410" y="53340"/>
                        <a:pt x="233363" y="53340"/>
                        <a:pt x="233363" y="53340"/>
                      </a:cubicBezTo>
                      <a:cubicBezTo>
                        <a:pt x="230505" y="47625"/>
                        <a:pt x="230505" y="47625"/>
                        <a:pt x="227648" y="41910"/>
                      </a:cubicBezTo>
                      <a:cubicBezTo>
                        <a:pt x="227648" y="41910"/>
                        <a:pt x="227648" y="41910"/>
                        <a:pt x="227648" y="41910"/>
                      </a:cubicBezTo>
                      <a:cubicBezTo>
                        <a:pt x="229552" y="42863"/>
                        <a:pt x="231457" y="43815"/>
                        <a:pt x="231457" y="45720"/>
                      </a:cubicBezTo>
                      <a:cubicBezTo>
                        <a:pt x="231457" y="45720"/>
                        <a:pt x="231457" y="45720"/>
                        <a:pt x="230505" y="45720"/>
                      </a:cubicBezTo>
                      <a:cubicBezTo>
                        <a:pt x="230505" y="45720"/>
                        <a:pt x="230505" y="46672"/>
                        <a:pt x="230505" y="46672"/>
                      </a:cubicBezTo>
                      <a:cubicBezTo>
                        <a:pt x="230505" y="46672"/>
                        <a:pt x="232410" y="49530"/>
                        <a:pt x="234315" y="49530"/>
                      </a:cubicBezTo>
                      <a:cubicBezTo>
                        <a:pt x="235268" y="48578"/>
                        <a:pt x="233363" y="47625"/>
                        <a:pt x="233363" y="45720"/>
                      </a:cubicBezTo>
                      <a:cubicBezTo>
                        <a:pt x="233363" y="45720"/>
                        <a:pt x="233363" y="45720"/>
                        <a:pt x="233363" y="45720"/>
                      </a:cubicBezTo>
                      <a:cubicBezTo>
                        <a:pt x="233363" y="44767"/>
                        <a:pt x="233363" y="41910"/>
                        <a:pt x="233363" y="41910"/>
                      </a:cubicBezTo>
                      <a:lnTo>
                        <a:pt x="233363" y="41910"/>
                      </a:lnTo>
                      <a:cubicBezTo>
                        <a:pt x="233363" y="41910"/>
                        <a:pt x="233363" y="41910"/>
                        <a:pt x="234315" y="41910"/>
                      </a:cubicBezTo>
                      <a:cubicBezTo>
                        <a:pt x="234315" y="41910"/>
                        <a:pt x="233363" y="40957"/>
                        <a:pt x="233363" y="40957"/>
                      </a:cubicBezTo>
                      <a:cubicBezTo>
                        <a:pt x="233363" y="40957"/>
                        <a:pt x="233363" y="40957"/>
                        <a:pt x="233363" y="40957"/>
                      </a:cubicBezTo>
                      <a:cubicBezTo>
                        <a:pt x="233363" y="40957"/>
                        <a:pt x="233363" y="40005"/>
                        <a:pt x="233363" y="40005"/>
                      </a:cubicBezTo>
                      <a:cubicBezTo>
                        <a:pt x="236220" y="42863"/>
                        <a:pt x="236220" y="42863"/>
                        <a:pt x="236220" y="42863"/>
                      </a:cubicBezTo>
                      <a:cubicBezTo>
                        <a:pt x="235268" y="41910"/>
                        <a:pt x="235268" y="41910"/>
                        <a:pt x="235268" y="40957"/>
                      </a:cubicBezTo>
                      <a:cubicBezTo>
                        <a:pt x="235268" y="40957"/>
                        <a:pt x="236220" y="40957"/>
                        <a:pt x="236220" y="40957"/>
                      </a:cubicBezTo>
                      <a:cubicBezTo>
                        <a:pt x="236220" y="40005"/>
                        <a:pt x="235268" y="40005"/>
                        <a:pt x="236220" y="39053"/>
                      </a:cubicBezTo>
                      <a:cubicBezTo>
                        <a:pt x="237173" y="40005"/>
                        <a:pt x="238125" y="40957"/>
                        <a:pt x="239077" y="40957"/>
                      </a:cubicBezTo>
                      <a:cubicBezTo>
                        <a:pt x="237173" y="39053"/>
                        <a:pt x="235268" y="37147"/>
                        <a:pt x="234315" y="35242"/>
                      </a:cubicBezTo>
                      <a:cubicBezTo>
                        <a:pt x="238125" y="36195"/>
                        <a:pt x="238125" y="36195"/>
                        <a:pt x="245745" y="40005"/>
                      </a:cubicBezTo>
                      <a:lnTo>
                        <a:pt x="245745" y="40005"/>
                      </a:lnTo>
                      <a:lnTo>
                        <a:pt x="245745" y="40005"/>
                      </a:lnTo>
                      <a:lnTo>
                        <a:pt x="245745" y="40005"/>
                      </a:lnTo>
                      <a:lnTo>
                        <a:pt x="245745" y="40005"/>
                      </a:lnTo>
                      <a:lnTo>
                        <a:pt x="245745" y="40005"/>
                      </a:lnTo>
                      <a:lnTo>
                        <a:pt x="245745" y="40005"/>
                      </a:lnTo>
                      <a:lnTo>
                        <a:pt x="245745" y="40005"/>
                      </a:lnTo>
                      <a:cubicBezTo>
                        <a:pt x="245745" y="40005"/>
                        <a:pt x="245745" y="40005"/>
                        <a:pt x="245745" y="40005"/>
                      </a:cubicBezTo>
                      <a:cubicBezTo>
                        <a:pt x="238125" y="33338"/>
                        <a:pt x="228600" y="29528"/>
                        <a:pt x="220980" y="23813"/>
                      </a:cubicBezTo>
                      <a:cubicBezTo>
                        <a:pt x="220980" y="23813"/>
                        <a:pt x="227648" y="27622"/>
                        <a:pt x="235268" y="31432"/>
                      </a:cubicBezTo>
                      <a:cubicBezTo>
                        <a:pt x="230505" y="28575"/>
                        <a:pt x="226695" y="25717"/>
                        <a:pt x="221932" y="23813"/>
                      </a:cubicBezTo>
                      <a:cubicBezTo>
                        <a:pt x="226695" y="25717"/>
                        <a:pt x="230505" y="27622"/>
                        <a:pt x="235268" y="29528"/>
                      </a:cubicBezTo>
                      <a:cubicBezTo>
                        <a:pt x="235268" y="29528"/>
                        <a:pt x="234315" y="29528"/>
                        <a:pt x="234315" y="28575"/>
                      </a:cubicBezTo>
                      <a:cubicBezTo>
                        <a:pt x="232410" y="27622"/>
                        <a:pt x="230505" y="27622"/>
                        <a:pt x="228600" y="26670"/>
                      </a:cubicBezTo>
                      <a:cubicBezTo>
                        <a:pt x="229552" y="26670"/>
                        <a:pt x="229552" y="26670"/>
                        <a:pt x="230505" y="27622"/>
                      </a:cubicBezTo>
                      <a:cubicBezTo>
                        <a:pt x="229552" y="26670"/>
                        <a:pt x="227648" y="26670"/>
                        <a:pt x="226695" y="25717"/>
                      </a:cubicBezTo>
                      <a:cubicBezTo>
                        <a:pt x="228600" y="26670"/>
                        <a:pt x="229552" y="27622"/>
                        <a:pt x="231457" y="27622"/>
                      </a:cubicBezTo>
                      <a:lnTo>
                        <a:pt x="231457" y="27622"/>
                      </a:lnTo>
                      <a:lnTo>
                        <a:pt x="231457" y="27622"/>
                      </a:lnTo>
                      <a:lnTo>
                        <a:pt x="231457" y="27622"/>
                      </a:lnTo>
                      <a:cubicBezTo>
                        <a:pt x="231457" y="27622"/>
                        <a:pt x="231457" y="27622"/>
                        <a:pt x="231457" y="27622"/>
                      </a:cubicBezTo>
                      <a:lnTo>
                        <a:pt x="231457" y="27622"/>
                      </a:lnTo>
                      <a:cubicBezTo>
                        <a:pt x="231457" y="27622"/>
                        <a:pt x="231457" y="27622"/>
                        <a:pt x="231457" y="27622"/>
                      </a:cubicBezTo>
                      <a:cubicBezTo>
                        <a:pt x="231457" y="27622"/>
                        <a:pt x="231457" y="27622"/>
                        <a:pt x="232410" y="27622"/>
                      </a:cubicBezTo>
                      <a:cubicBezTo>
                        <a:pt x="236220" y="29528"/>
                        <a:pt x="239077" y="32385"/>
                        <a:pt x="243840" y="32385"/>
                      </a:cubicBezTo>
                      <a:cubicBezTo>
                        <a:pt x="229552" y="24765"/>
                        <a:pt x="217170" y="21907"/>
                        <a:pt x="213360" y="20955"/>
                      </a:cubicBezTo>
                      <a:cubicBezTo>
                        <a:pt x="213360" y="20955"/>
                        <a:pt x="213360" y="20955"/>
                        <a:pt x="213360" y="20955"/>
                      </a:cubicBezTo>
                      <a:cubicBezTo>
                        <a:pt x="213360" y="20955"/>
                        <a:pt x="213360" y="20955"/>
                        <a:pt x="213360" y="20955"/>
                      </a:cubicBezTo>
                      <a:cubicBezTo>
                        <a:pt x="213360" y="20955"/>
                        <a:pt x="213360" y="20955"/>
                        <a:pt x="213360" y="20955"/>
                      </a:cubicBezTo>
                      <a:cubicBezTo>
                        <a:pt x="214313" y="20955"/>
                        <a:pt x="214313" y="20955"/>
                        <a:pt x="215265" y="20955"/>
                      </a:cubicBezTo>
                      <a:cubicBezTo>
                        <a:pt x="218123" y="20955"/>
                        <a:pt x="220980" y="21907"/>
                        <a:pt x="221932" y="21907"/>
                      </a:cubicBezTo>
                      <a:cubicBezTo>
                        <a:pt x="220027" y="21907"/>
                        <a:pt x="219075" y="21907"/>
                        <a:pt x="217170" y="20955"/>
                      </a:cubicBezTo>
                      <a:cubicBezTo>
                        <a:pt x="219075" y="20955"/>
                        <a:pt x="221932" y="21907"/>
                        <a:pt x="223838" y="21907"/>
                      </a:cubicBezTo>
                      <a:cubicBezTo>
                        <a:pt x="223838" y="21907"/>
                        <a:pt x="223838" y="21907"/>
                        <a:pt x="223838" y="21907"/>
                      </a:cubicBezTo>
                      <a:cubicBezTo>
                        <a:pt x="223838" y="21907"/>
                        <a:pt x="223838" y="21907"/>
                        <a:pt x="223838" y="21907"/>
                      </a:cubicBezTo>
                      <a:cubicBezTo>
                        <a:pt x="223838" y="21907"/>
                        <a:pt x="223838" y="21907"/>
                        <a:pt x="224790" y="21907"/>
                      </a:cubicBezTo>
                      <a:cubicBezTo>
                        <a:pt x="224790" y="21907"/>
                        <a:pt x="224790" y="21907"/>
                        <a:pt x="224790" y="21907"/>
                      </a:cubicBezTo>
                      <a:cubicBezTo>
                        <a:pt x="224790" y="21907"/>
                        <a:pt x="224790" y="21907"/>
                        <a:pt x="224790" y="21907"/>
                      </a:cubicBezTo>
                      <a:cubicBezTo>
                        <a:pt x="224790" y="21907"/>
                        <a:pt x="224790" y="21907"/>
                        <a:pt x="223838" y="21907"/>
                      </a:cubicBezTo>
                      <a:cubicBezTo>
                        <a:pt x="221932" y="21907"/>
                        <a:pt x="218123" y="20955"/>
                        <a:pt x="215265" y="20955"/>
                      </a:cubicBezTo>
                      <a:cubicBezTo>
                        <a:pt x="215265" y="20955"/>
                        <a:pt x="215265" y="20955"/>
                        <a:pt x="216218" y="20955"/>
                      </a:cubicBezTo>
                      <a:cubicBezTo>
                        <a:pt x="216218" y="20955"/>
                        <a:pt x="215265" y="20955"/>
                        <a:pt x="215265" y="20955"/>
                      </a:cubicBezTo>
                      <a:cubicBezTo>
                        <a:pt x="215265" y="20955"/>
                        <a:pt x="215265" y="20955"/>
                        <a:pt x="215265" y="20955"/>
                      </a:cubicBezTo>
                      <a:cubicBezTo>
                        <a:pt x="217170" y="20955"/>
                        <a:pt x="218123" y="20955"/>
                        <a:pt x="220027" y="20955"/>
                      </a:cubicBezTo>
                      <a:cubicBezTo>
                        <a:pt x="220027" y="20955"/>
                        <a:pt x="220027" y="20955"/>
                        <a:pt x="219075" y="20955"/>
                      </a:cubicBezTo>
                      <a:cubicBezTo>
                        <a:pt x="222885" y="20955"/>
                        <a:pt x="226695" y="21907"/>
                        <a:pt x="229552" y="21907"/>
                      </a:cubicBezTo>
                      <a:cubicBezTo>
                        <a:pt x="231457" y="21907"/>
                        <a:pt x="233363" y="21907"/>
                        <a:pt x="235268" y="22860"/>
                      </a:cubicBezTo>
                      <a:cubicBezTo>
                        <a:pt x="239077" y="22860"/>
                        <a:pt x="242888" y="23813"/>
                        <a:pt x="245745" y="23813"/>
                      </a:cubicBezTo>
                      <a:cubicBezTo>
                        <a:pt x="241935" y="22860"/>
                        <a:pt x="238125" y="22860"/>
                        <a:pt x="235268" y="21907"/>
                      </a:cubicBezTo>
                      <a:cubicBezTo>
                        <a:pt x="239077" y="21907"/>
                        <a:pt x="239077" y="21907"/>
                        <a:pt x="240030" y="21907"/>
                      </a:cubicBezTo>
                      <a:cubicBezTo>
                        <a:pt x="240030" y="21907"/>
                        <a:pt x="239077" y="21907"/>
                        <a:pt x="238125" y="21907"/>
                      </a:cubicBezTo>
                      <a:cubicBezTo>
                        <a:pt x="241935" y="21907"/>
                        <a:pt x="241935" y="21907"/>
                        <a:pt x="242888" y="21907"/>
                      </a:cubicBezTo>
                      <a:cubicBezTo>
                        <a:pt x="240030" y="20955"/>
                        <a:pt x="240030" y="20955"/>
                        <a:pt x="236220" y="20955"/>
                      </a:cubicBezTo>
                      <a:cubicBezTo>
                        <a:pt x="236220" y="20955"/>
                        <a:pt x="236220" y="20955"/>
                        <a:pt x="236220" y="20955"/>
                      </a:cubicBezTo>
                      <a:cubicBezTo>
                        <a:pt x="235268" y="20955"/>
                        <a:pt x="233363" y="20955"/>
                        <a:pt x="232410" y="20955"/>
                      </a:cubicBezTo>
                      <a:cubicBezTo>
                        <a:pt x="232410" y="20955"/>
                        <a:pt x="232410" y="20955"/>
                        <a:pt x="231457" y="20955"/>
                      </a:cubicBezTo>
                      <a:cubicBezTo>
                        <a:pt x="231457" y="20955"/>
                        <a:pt x="231457" y="20955"/>
                        <a:pt x="232410" y="20955"/>
                      </a:cubicBezTo>
                      <a:cubicBezTo>
                        <a:pt x="232410" y="20955"/>
                        <a:pt x="232410" y="20955"/>
                        <a:pt x="232410" y="20955"/>
                      </a:cubicBezTo>
                      <a:cubicBezTo>
                        <a:pt x="230505" y="20955"/>
                        <a:pt x="230505" y="20955"/>
                        <a:pt x="229552" y="20955"/>
                      </a:cubicBezTo>
                      <a:cubicBezTo>
                        <a:pt x="229552" y="20955"/>
                        <a:pt x="229552" y="20955"/>
                        <a:pt x="230505" y="20955"/>
                      </a:cubicBezTo>
                      <a:lnTo>
                        <a:pt x="230505" y="20955"/>
                      </a:lnTo>
                      <a:cubicBezTo>
                        <a:pt x="230505" y="20955"/>
                        <a:pt x="230505" y="20955"/>
                        <a:pt x="230505" y="20955"/>
                      </a:cubicBezTo>
                      <a:lnTo>
                        <a:pt x="230505" y="20955"/>
                      </a:lnTo>
                      <a:lnTo>
                        <a:pt x="230505" y="20955"/>
                      </a:lnTo>
                      <a:cubicBezTo>
                        <a:pt x="230505" y="20955"/>
                        <a:pt x="230505" y="20955"/>
                        <a:pt x="230505" y="20955"/>
                      </a:cubicBezTo>
                      <a:lnTo>
                        <a:pt x="230505" y="20955"/>
                      </a:lnTo>
                      <a:cubicBezTo>
                        <a:pt x="230505" y="20955"/>
                        <a:pt x="230505" y="20955"/>
                        <a:pt x="230505" y="20955"/>
                      </a:cubicBezTo>
                      <a:cubicBezTo>
                        <a:pt x="230505" y="20955"/>
                        <a:pt x="230505" y="20955"/>
                        <a:pt x="230505" y="20955"/>
                      </a:cubicBezTo>
                      <a:cubicBezTo>
                        <a:pt x="229552" y="20955"/>
                        <a:pt x="227648" y="20955"/>
                        <a:pt x="226695" y="20955"/>
                      </a:cubicBezTo>
                      <a:cubicBezTo>
                        <a:pt x="233363" y="20955"/>
                        <a:pt x="239077" y="20955"/>
                        <a:pt x="245745" y="20955"/>
                      </a:cubicBezTo>
                      <a:cubicBezTo>
                        <a:pt x="244793" y="20955"/>
                        <a:pt x="244793" y="20955"/>
                        <a:pt x="242888" y="20003"/>
                      </a:cubicBezTo>
                      <a:lnTo>
                        <a:pt x="242888" y="20003"/>
                      </a:lnTo>
                      <a:cubicBezTo>
                        <a:pt x="242888" y="20003"/>
                        <a:pt x="242888" y="20003"/>
                        <a:pt x="242888" y="20003"/>
                      </a:cubicBezTo>
                      <a:lnTo>
                        <a:pt x="242888" y="20003"/>
                      </a:lnTo>
                      <a:lnTo>
                        <a:pt x="242888" y="20003"/>
                      </a:lnTo>
                      <a:cubicBezTo>
                        <a:pt x="242888" y="20003"/>
                        <a:pt x="242888" y="20003"/>
                        <a:pt x="242888" y="20003"/>
                      </a:cubicBezTo>
                      <a:lnTo>
                        <a:pt x="242888" y="20003"/>
                      </a:lnTo>
                      <a:cubicBezTo>
                        <a:pt x="242888" y="20003"/>
                        <a:pt x="242888" y="20003"/>
                        <a:pt x="242888" y="20003"/>
                      </a:cubicBezTo>
                      <a:cubicBezTo>
                        <a:pt x="242888" y="20003"/>
                        <a:pt x="242888" y="20003"/>
                        <a:pt x="242888" y="20003"/>
                      </a:cubicBezTo>
                      <a:cubicBezTo>
                        <a:pt x="243840" y="20003"/>
                        <a:pt x="245745" y="20003"/>
                        <a:pt x="255270" y="20955"/>
                      </a:cubicBezTo>
                      <a:cubicBezTo>
                        <a:pt x="252413" y="20955"/>
                        <a:pt x="252413" y="20955"/>
                        <a:pt x="252413" y="20003"/>
                      </a:cubicBezTo>
                      <a:cubicBezTo>
                        <a:pt x="252413" y="20003"/>
                        <a:pt x="253365" y="20003"/>
                        <a:pt x="253365" y="20003"/>
                      </a:cubicBezTo>
                      <a:cubicBezTo>
                        <a:pt x="253365" y="20003"/>
                        <a:pt x="252413" y="20003"/>
                        <a:pt x="252413" y="20003"/>
                      </a:cubicBezTo>
                      <a:lnTo>
                        <a:pt x="252413" y="20003"/>
                      </a:lnTo>
                      <a:cubicBezTo>
                        <a:pt x="272415" y="21907"/>
                        <a:pt x="290513" y="26670"/>
                        <a:pt x="307657" y="35242"/>
                      </a:cubicBezTo>
                      <a:cubicBezTo>
                        <a:pt x="307657" y="35242"/>
                        <a:pt x="309563" y="36195"/>
                        <a:pt x="310515" y="37147"/>
                      </a:cubicBezTo>
                      <a:cubicBezTo>
                        <a:pt x="308610" y="36195"/>
                        <a:pt x="308610" y="36195"/>
                        <a:pt x="307657" y="36195"/>
                      </a:cubicBezTo>
                      <a:cubicBezTo>
                        <a:pt x="310515" y="37147"/>
                        <a:pt x="310515" y="38100"/>
                        <a:pt x="311468" y="38100"/>
                      </a:cubicBezTo>
                      <a:cubicBezTo>
                        <a:pt x="311468" y="38100"/>
                        <a:pt x="311468" y="38100"/>
                        <a:pt x="310515" y="38100"/>
                      </a:cubicBezTo>
                      <a:lnTo>
                        <a:pt x="310515" y="38100"/>
                      </a:lnTo>
                      <a:cubicBezTo>
                        <a:pt x="310515" y="38100"/>
                        <a:pt x="310515" y="38100"/>
                        <a:pt x="310515" y="38100"/>
                      </a:cubicBezTo>
                      <a:lnTo>
                        <a:pt x="310515" y="38100"/>
                      </a:lnTo>
                      <a:cubicBezTo>
                        <a:pt x="310515" y="38100"/>
                        <a:pt x="310515" y="38100"/>
                        <a:pt x="310515" y="38100"/>
                      </a:cubicBezTo>
                      <a:lnTo>
                        <a:pt x="310515" y="38100"/>
                      </a:lnTo>
                      <a:cubicBezTo>
                        <a:pt x="310515" y="38100"/>
                        <a:pt x="310515" y="38100"/>
                        <a:pt x="310515" y="38100"/>
                      </a:cubicBezTo>
                      <a:cubicBezTo>
                        <a:pt x="310515" y="38100"/>
                        <a:pt x="310515" y="38100"/>
                        <a:pt x="310515" y="38100"/>
                      </a:cubicBezTo>
                      <a:cubicBezTo>
                        <a:pt x="312420" y="39053"/>
                        <a:pt x="315278" y="40005"/>
                        <a:pt x="317182" y="41910"/>
                      </a:cubicBezTo>
                      <a:cubicBezTo>
                        <a:pt x="318135" y="42863"/>
                        <a:pt x="320040" y="43815"/>
                        <a:pt x="320993" y="44767"/>
                      </a:cubicBezTo>
                      <a:cubicBezTo>
                        <a:pt x="320993" y="44767"/>
                        <a:pt x="320040" y="44767"/>
                        <a:pt x="320040" y="43815"/>
                      </a:cubicBezTo>
                      <a:cubicBezTo>
                        <a:pt x="320993" y="43815"/>
                        <a:pt x="320993" y="43815"/>
                        <a:pt x="324803" y="46672"/>
                      </a:cubicBezTo>
                      <a:cubicBezTo>
                        <a:pt x="324803" y="46672"/>
                        <a:pt x="324803" y="46672"/>
                        <a:pt x="324803" y="46672"/>
                      </a:cubicBezTo>
                      <a:cubicBezTo>
                        <a:pt x="324803" y="46672"/>
                        <a:pt x="324803" y="46672"/>
                        <a:pt x="324803" y="46672"/>
                      </a:cubicBezTo>
                      <a:cubicBezTo>
                        <a:pt x="324803" y="46672"/>
                        <a:pt x="326707" y="47625"/>
                        <a:pt x="327660" y="48578"/>
                      </a:cubicBezTo>
                      <a:cubicBezTo>
                        <a:pt x="326707" y="48578"/>
                        <a:pt x="326707" y="47625"/>
                        <a:pt x="325755" y="47625"/>
                      </a:cubicBezTo>
                      <a:cubicBezTo>
                        <a:pt x="329565" y="50482"/>
                        <a:pt x="331470" y="51435"/>
                        <a:pt x="334328" y="53340"/>
                      </a:cubicBezTo>
                      <a:cubicBezTo>
                        <a:pt x="334328" y="53340"/>
                        <a:pt x="334328" y="53340"/>
                        <a:pt x="334328" y="53340"/>
                      </a:cubicBezTo>
                      <a:cubicBezTo>
                        <a:pt x="338138" y="56197"/>
                        <a:pt x="340043" y="57150"/>
                        <a:pt x="340995" y="58103"/>
                      </a:cubicBezTo>
                      <a:lnTo>
                        <a:pt x="340995" y="58103"/>
                      </a:lnTo>
                      <a:cubicBezTo>
                        <a:pt x="340995" y="58103"/>
                        <a:pt x="341948" y="58103"/>
                        <a:pt x="341948" y="59055"/>
                      </a:cubicBezTo>
                      <a:cubicBezTo>
                        <a:pt x="341948" y="59055"/>
                        <a:pt x="341948" y="59055"/>
                        <a:pt x="342900" y="59055"/>
                      </a:cubicBezTo>
                      <a:cubicBezTo>
                        <a:pt x="346710" y="61913"/>
                        <a:pt x="349568" y="64770"/>
                        <a:pt x="350520" y="64770"/>
                      </a:cubicBezTo>
                      <a:lnTo>
                        <a:pt x="350520" y="64770"/>
                      </a:lnTo>
                      <a:cubicBezTo>
                        <a:pt x="343853" y="59055"/>
                        <a:pt x="337185" y="54292"/>
                        <a:pt x="337185" y="54292"/>
                      </a:cubicBezTo>
                      <a:cubicBezTo>
                        <a:pt x="337185" y="54292"/>
                        <a:pt x="336232" y="54292"/>
                        <a:pt x="336232" y="53340"/>
                      </a:cubicBezTo>
                      <a:lnTo>
                        <a:pt x="336232" y="53340"/>
                      </a:lnTo>
                      <a:cubicBezTo>
                        <a:pt x="336232" y="53340"/>
                        <a:pt x="336232" y="53340"/>
                        <a:pt x="336232" y="53340"/>
                      </a:cubicBezTo>
                      <a:cubicBezTo>
                        <a:pt x="336232" y="53340"/>
                        <a:pt x="336232" y="53340"/>
                        <a:pt x="336232" y="53340"/>
                      </a:cubicBezTo>
                      <a:cubicBezTo>
                        <a:pt x="336232" y="53340"/>
                        <a:pt x="336232" y="53340"/>
                        <a:pt x="336232" y="53340"/>
                      </a:cubicBezTo>
                      <a:cubicBezTo>
                        <a:pt x="336232" y="53340"/>
                        <a:pt x="336232" y="53340"/>
                        <a:pt x="336232" y="53340"/>
                      </a:cubicBezTo>
                      <a:cubicBezTo>
                        <a:pt x="336232" y="53340"/>
                        <a:pt x="336232" y="53340"/>
                        <a:pt x="336232" y="53340"/>
                      </a:cubicBezTo>
                      <a:cubicBezTo>
                        <a:pt x="336232" y="53340"/>
                        <a:pt x="336232" y="53340"/>
                        <a:pt x="336232" y="53340"/>
                      </a:cubicBezTo>
                      <a:cubicBezTo>
                        <a:pt x="336232" y="53340"/>
                        <a:pt x="336232" y="53340"/>
                        <a:pt x="336232" y="53340"/>
                      </a:cubicBezTo>
                      <a:cubicBezTo>
                        <a:pt x="335280" y="53340"/>
                        <a:pt x="335280" y="52388"/>
                        <a:pt x="334328" y="52388"/>
                      </a:cubicBezTo>
                      <a:cubicBezTo>
                        <a:pt x="334328" y="52388"/>
                        <a:pt x="334328" y="52388"/>
                        <a:pt x="334328" y="52388"/>
                      </a:cubicBezTo>
                      <a:cubicBezTo>
                        <a:pt x="334328" y="52388"/>
                        <a:pt x="334328" y="52388"/>
                        <a:pt x="334328" y="52388"/>
                      </a:cubicBezTo>
                      <a:cubicBezTo>
                        <a:pt x="334328" y="52388"/>
                        <a:pt x="334328" y="52388"/>
                        <a:pt x="334328" y="52388"/>
                      </a:cubicBezTo>
                      <a:cubicBezTo>
                        <a:pt x="334328" y="52388"/>
                        <a:pt x="334328" y="52388"/>
                        <a:pt x="334328" y="52388"/>
                      </a:cubicBezTo>
                      <a:cubicBezTo>
                        <a:pt x="334328" y="52388"/>
                        <a:pt x="334328" y="52388"/>
                        <a:pt x="334328" y="52388"/>
                      </a:cubicBezTo>
                      <a:cubicBezTo>
                        <a:pt x="334328" y="52388"/>
                        <a:pt x="334328" y="52388"/>
                        <a:pt x="334328" y="52388"/>
                      </a:cubicBezTo>
                      <a:cubicBezTo>
                        <a:pt x="334328" y="52388"/>
                        <a:pt x="334328" y="52388"/>
                        <a:pt x="334328" y="52388"/>
                      </a:cubicBezTo>
                      <a:cubicBezTo>
                        <a:pt x="334328" y="52388"/>
                        <a:pt x="334328" y="52388"/>
                        <a:pt x="334328" y="52388"/>
                      </a:cubicBezTo>
                      <a:cubicBezTo>
                        <a:pt x="333375" y="51435"/>
                        <a:pt x="331470" y="50482"/>
                        <a:pt x="330518" y="49530"/>
                      </a:cubicBezTo>
                      <a:cubicBezTo>
                        <a:pt x="328613" y="48578"/>
                        <a:pt x="328613" y="48578"/>
                        <a:pt x="327660" y="47625"/>
                      </a:cubicBezTo>
                      <a:lnTo>
                        <a:pt x="327660" y="47625"/>
                      </a:lnTo>
                      <a:cubicBezTo>
                        <a:pt x="327660" y="47625"/>
                        <a:pt x="326707" y="47625"/>
                        <a:pt x="326707" y="46672"/>
                      </a:cubicBezTo>
                      <a:lnTo>
                        <a:pt x="325755" y="46672"/>
                      </a:lnTo>
                      <a:cubicBezTo>
                        <a:pt x="325755" y="46672"/>
                        <a:pt x="325755" y="46672"/>
                        <a:pt x="325755" y="46672"/>
                      </a:cubicBezTo>
                      <a:cubicBezTo>
                        <a:pt x="325755" y="46672"/>
                        <a:pt x="325755" y="46672"/>
                        <a:pt x="325755" y="46672"/>
                      </a:cubicBezTo>
                      <a:lnTo>
                        <a:pt x="325755" y="46672"/>
                      </a:lnTo>
                      <a:lnTo>
                        <a:pt x="325755" y="46672"/>
                      </a:lnTo>
                      <a:cubicBezTo>
                        <a:pt x="325755" y="46672"/>
                        <a:pt x="324803" y="45720"/>
                        <a:pt x="324803" y="45720"/>
                      </a:cubicBezTo>
                      <a:lnTo>
                        <a:pt x="324803" y="45720"/>
                      </a:lnTo>
                      <a:cubicBezTo>
                        <a:pt x="323850" y="45720"/>
                        <a:pt x="322898" y="44767"/>
                        <a:pt x="320993" y="43815"/>
                      </a:cubicBezTo>
                      <a:cubicBezTo>
                        <a:pt x="320993" y="43815"/>
                        <a:pt x="320993" y="43815"/>
                        <a:pt x="320040" y="43815"/>
                      </a:cubicBezTo>
                      <a:cubicBezTo>
                        <a:pt x="320040" y="43815"/>
                        <a:pt x="320040" y="43815"/>
                        <a:pt x="320040" y="43815"/>
                      </a:cubicBezTo>
                      <a:cubicBezTo>
                        <a:pt x="319088" y="43815"/>
                        <a:pt x="319088" y="42863"/>
                        <a:pt x="318135" y="42863"/>
                      </a:cubicBezTo>
                      <a:cubicBezTo>
                        <a:pt x="317182" y="42863"/>
                        <a:pt x="316230" y="41910"/>
                        <a:pt x="316230" y="41910"/>
                      </a:cubicBezTo>
                      <a:cubicBezTo>
                        <a:pt x="315278" y="41910"/>
                        <a:pt x="314325" y="40957"/>
                        <a:pt x="313373" y="40957"/>
                      </a:cubicBezTo>
                      <a:cubicBezTo>
                        <a:pt x="312420" y="40005"/>
                        <a:pt x="312420" y="40005"/>
                        <a:pt x="311468" y="40005"/>
                      </a:cubicBezTo>
                      <a:cubicBezTo>
                        <a:pt x="310515" y="40005"/>
                        <a:pt x="309563" y="39053"/>
                        <a:pt x="308610" y="39053"/>
                      </a:cubicBezTo>
                      <a:lnTo>
                        <a:pt x="308610" y="39053"/>
                      </a:lnTo>
                      <a:cubicBezTo>
                        <a:pt x="308610" y="39053"/>
                        <a:pt x="308610" y="39053"/>
                        <a:pt x="305753" y="38100"/>
                      </a:cubicBezTo>
                      <a:lnTo>
                        <a:pt x="305753" y="38100"/>
                      </a:lnTo>
                      <a:cubicBezTo>
                        <a:pt x="304800" y="38100"/>
                        <a:pt x="303848" y="37147"/>
                        <a:pt x="303848" y="37147"/>
                      </a:cubicBezTo>
                      <a:lnTo>
                        <a:pt x="303848" y="37147"/>
                      </a:lnTo>
                      <a:cubicBezTo>
                        <a:pt x="302895" y="37147"/>
                        <a:pt x="301943" y="36195"/>
                        <a:pt x="300990" y="36195"/>
                      </a:cubicBezTo>
                      <a:lnTo>
                        <a:pt x="300990" y="36195"/>
                      </a:lnTo>
                      <a:lnTo>
                        <a:pt x="300038" y="36195"/>
                      </a:lnTo>
                      <a:lnTo>
                        <a:pt x="299085" y="36195"/>
                      </a:lnTo>
                      <a:cubicBezTo>
                        <a:pt x="299085" y="36195"/>
                        <a:pt x="299085" y="36195"/>
                        <a:pt x="298132" y="36195"/>
                      </a:cubicBezTo>
                      <a:cubicBezTo>
                        <a:pt x="298132" y="36195"/>
                        <a:pt x="298132" y="36195"/>
                        <a:pt x="299085" y="36195"/>
                      </a:cubicBezTo>
                      <a:cubicBezTo>
                        <a:pt x="299085" y="36195"/>
                        <a:pt x="299085" y="36195"/>
                        <a:pt x="300990" y="37147"/>
                      </a:cubicBezTo>
                      <a:cubicBezTo>
                        <a:pt x="301943" y="37147"/>
                        <a:pt x="302895" y="38100"/>
                        <a:pt x="303848" y="38100"/>
                      </a:cubicBezTo>
                      <a:lnTo>
                        <a:pt x="303848" y="38100"/>
                      </a:lnTo>
                      <a:cubicBezTo>
                        <a:pt x="303848" y="38100"/>
                        <a:pt x="304800" y="38100"/>
                        <a:pt x="304800" y="39053"/>
                      </a:cubicBezTo>
                      <a:cubicBezTo>
                        <a:pt x="304800" y="39053"/>
                        <a:pt x="304800" y="39053"/>
                        <a:pt x="303848" y="39053"/>
                      </a:cubicBezTo>
                      <a:cubicBezTo>
                        <a:pt x="303848" y="39053"/>
                        <a:pt x="303848" y="39053"/>
                        <a:pt x="303848" y="39053"/>
                      </a:cubicBezTo>
                      <a:cubicBezTo>
                        <a:pt x="304800" y="39053"/>
                        <a:pt x="304800" y="40005"/>
                        <a:pt x="305753" y="40005"/>
                      </a:cubicBezTo>
                      <a:cubicBezTo>
                        <a:pt x="306705" y="40005"/>
                        <a:pt x="306705" y="40957"/>
                        <a:pt x="307657" y="40957"/>
                      </a:cubicBezTo>
                      <a:cubicBezTo>
                        <a:pt x="308610" y="41910"/>
                        <a:pt x="309563" y="41910"/>
                        <a:pt x="309563" y="41910"/>
                      </a:cubicBezTo>
                      <a:cubicBezTo>
                        <a:pt x="309563" y="41910"/>
                        <a:pt x="310515" y="41910"/>
                        <a:pt x="310515" y="42863"/>
                      </a:cubicBezTo>
                      <a:cubicBezTo>
                        <a:pt x="310515" y="42863"/>
                        <a:pt x="310515" y="42863"/>
                        <a:pt x="309563" y="42863"/>
                      </a:cubicBezTo>
                      <a:lnTo>
                        <a:pt x="308610" y="42863"/>
                      </a:lnTo>
                      <a:cubicBezTo>
                        <a:pt x="307657" y="42863"/>
                        <a:pt x="306705" y="41910"/>
                        <a:pt x="305753" y="41910"/>
                      </a:cubicBezTo>
                      <a:lnTo>
                        <a:pt x="305753" y="41910"/>
                      </a:lnTo>
                      <a:cubicBezTo>
                        <a:pt x="304800" y="41910"/>
                        <a:pt x="304800" y="40957"/>
                        <a:pt x="303848" y="40957"/>
                      </a:cubicBezTo>
                      <a:lnTo>
                        <a:pt x="302895" y="40957"/>
                      </a:lnTo>
                      <a:lnTo>
                        <a:pt x="302895" y="40957"/>
                      </a:lnTo>
                      <a:lnTo>
                        <a:pt x="302895" y="40957"/>
                      </a:lnTo>
                      <a:lnTo>
                        <a:pt x="302895" y="40957"/>
                      </a:lnTo>
                      <a:lnTo>
                        <a:pt x="302895" y="40957"/>
                      </a:lnTo>
                      <a:lnTo>
                        <a:pt x="302895" y="40957"/>
                      </a:lnTo>
                      <a:lnTo>
                        <a:pt x="302895" y="40957"/>
                      </a:lnTo>
                      <a:lnTo>
                        <a:pt x="302895" y="40957"/>
                      </a:lnTo>
                      <a:cubicBezTo>
                        <a:pt x="302895" y="40957"/>
                        <a:pt x="301943" y="40957"/>
                        <a:pt x="301943" y="40957"/>
                      </a:cubicBezTo>
                      <a:lnTo>
                        <a:pt x="301943" y="40957"/>
                      </a:lnTo>
                      <a:lnTo>
                        <a:pt x="301943" y="40957"/>
                      </a:lnTo>
                      <a:lnTo>
                        <a:pt x="301943" y="40957"/>
                      </a:lnTo>
                      <a:cubicBezTo>
                        <a:pt x="302895" y="41910"/>
                        <a:pt x="302895" y="41910"/>
                        <a:pt x="302895" y="41910"/>
                      </a:cubicBezTo>
                      <a:lnTo>
                        <a:pt x="302895" y="41910"/>
                      </a:lnTo>
                      <a:lnTo>
                        <a:pt x="302895" y="41910"/>
                      </a:lnTo>
                      <a:cubicBezTo>
                        <a:pt x="304800" y="42863"/>
                        <a:pt x="306705" y="43815"/>
                        <a:pt x="308610" y="44767"/>
                      </a:cubicBezTo>
                      <a:lnTo>
                        <a:pt x="308610" y="44767"/>
                      </a:lnTo>
                      <a:lnTo>
                        <a:pt x="308610" y="44767"/>
                      </a:lnTo>
                      <a:cubicBezTo>
                        <a:pt x="308610" y="44767"/>
                        <a:pt x="311468" y="46672"/>
                        <a:pt x="313373" y="47625"/>
                      </a:cubicBezTo>
                      <a:cubicBezTo>
                        <a:pt x="313373" y="47625"/>
                        <a:pt x="313373" y="47625"/>
                        <a:pt x="313373" y="47625"/>
                      </a:cubicBezTo>
                      <a:cubicBezTo>
                        <a:pt x="313373" y="47625"/>
                        <a:pt x="313373" y="47625"/>
                        <a:pt x="313373" y="47625"/>
                      </a:cubicBezTo>
                      <a:cubicBezTo>
                        <a:pt x="313373" y="47625"/>
                        <a:pt x="313373" y="47625"/>
                        <a:pt x="313373" y="47625"/>
                      </a:cubicBezTo>
                      <a:cubicBezTo>
                        <a:pt x="313373" y="47625"/>
                        <a:pt x="313373" y="47625"/>
                        <a:pt x="313373" y="47625"/>
                      </a:cubicBezTo>
                      <a:cubicBezTo>
                        <a:pt x="313373" y="47625"/>
                        <a:pt x="313373" y="47625"/>
                        <a:pt x="313373" y="47625"/>
                      </a:cubicBezTo>
                      <a:cubicBezTo>
                        <a:pt x="313373" y="47625"/>
                        <a:pt x="313373" y="47625"/>
                        <a:pt x="313373" y="47625"/>
                      </a:cubicBezTo>
                      <a:lnTo>
                        <a:pt x="313373" y="47625"/>
                      </a:lnTo>
                      <a:cubicBezTo>
                        <a:pt x="313373" y="47625"/>
                        <a:pt x="313373" y="47625"/>
                        <a:pt x="313373" y="47625"/>
                      </a:cubicBezTo>
                      <a:cubicBezTo>
                        <a:pt x="313373" y="47625"/>
                        <a:pt x="314325" y="47625"/>
                        <a:pt x="314325" y="47625"/>
                      </a:cubicBezTo>
                      <a:cubicBezTo>
                        <a:pt x="315278" y="47625"/>
                        <a:pt x="315278" y="48578"/>
                        <a:pt x="316230" y="48578"/>
                      </a:cubicBezTo>
                      <a:lnTo>
                        <a:pt x="316230" y="48578"/>
                      </a:lnTo>
                      <a:lnTo>
                        <a:pt x="316230" y="48578"/>
                      </a:lnTo>
                      <a:lnTo>
                        <a:pt x="316230" y="48578"/>
                      </a:lnTo>
                      <a:lnTo>
                        <a:pt x="316230" y="48578"/>
                      </a:lnTo>
                      <a:lnTo>
                        <a:pt x="316230" y="48578"/>
                      </a:lnTo>
                      <a:cubicBezTo>
                        <a:pt x="316230" y="48578"/>
                        <a:pt x="316230" y="48578"/>
                        <a:pt x="317182" y="49530"/>
                      </a:cubicBezTo>
                      <a:lnTo>
                        <a:pt x="317182" y="49530"/>
                      </a:lnTo>
                      <a:cubicBezTo>
                        <a:pt x="318135" y="49530"/>
                        <a:pt x="319088" y="50482"/>
                        <a:pt x="319088" y="50482"/>
                      </a:cubicBezTo>
                      <a:cubicBezTo>
                        <a:pt x="318135" y="50482"/>
                        <a:pt x="318135" y="50482"/>
                        <a:pt x="317182" y="49530"/>
                      </a:cubicBezTo>
                      <a:cubicBezTo>
                        <a:pt x="317182" y="49530"/>
                        <a:pt x="317182" y="49530"/>
                        <a:pt x="317182" y="49530"/>
                      </a:cubicBezTo>
                      <a:cubicBezTo>
                        <a:pt x="317182" y="49530"/>
                        <a:pt x="317182" y="49530"/>
                        <a:pt x="317182" y="49530"/>
                      </a:cubicBezTo>
                      <a:cubicBezTo>
                        <a:pt x="317182" y="49530"/>
                        <a:pt x="317182" y="49530"/>
                        <a:pt x="317182" y="49530"/>
                      </a:cubicBezTo>
                      <a:cubicBezTo>
                        <a:pt x="317182" y="49530"/>
                        <a:pt x="317182" y="49530"/>
                        <a:pt x="317182" y="49530"/>
                      </a:cubicBezTo>
                      <a:cubicBezTo>
                        <a:pt x="317182" y="49530"/>
                        <a:pt x="317182" y="49530"/>
                        <a:pt x="317182" y="49530"/>
                      </a:cubicBezTo>
                      <a:cubicBezTo>
                        <a:pt x="317182" y="49530"/>
                        <a:pt x="317182" y="49530"/>
                        <a:pt x="317182" y="49530"/>
                      </a:cubicBezTo>
                      <a:cubicBezTo>
                        <a:pt x="317182" y="49530"/>
                        <a:pt x="317182" y="49530"/>
                        <a:pt x="317182" y="49530"/>
                      </a:cubicBezTo>
                      <a:cubicBezTo>
                        <a:pt x="317182" y="49530"/>
                        <a:pt x="317182" y="49530"/>
                        <a:pt x="317182" y="49530"/>
                      </a:cubicBezTo>
                      <a:cubicBezTo>
                        <a:pt x="317182" y="49530"/>
                        <a:pt x="317182" y="49530"/>
                        <a:pt x="316230" y="49530"/>
                      </a:cubicBezTo>
                      <a:lnTo>
                        <a:pt x="316230" y="49530"/>
                      </a:lnTo>
                      <a:cubicBezTo>
                        <a:pt x="316230" y="49530"/>
                        <a:pt x="315278" y="49530"/>
                        <a:pt x="315278" y="49530"/>
                      </a:cubicBezTo>
                      <a:cubicBezTo>
                        <a:pt x="315278" y="49530"/>
                        <a:pt x="315278" y="49530"/>
                        <a:pt x="315278" y="49530"/>
                      </a:cubicBezTo>
                      <a:lnTo>
                        <a:pt x="315278" y="49530"/>
                      </a:lnTo>
                      <a:lnTo>
                        <a:pt x="314325" y="49530"/>
                      </a:lnTo>
                      <a:lnTo>
                        <a:pt x="314325" y="49530"/>
                      </a:lnTo>
                      <a:cubicBezTo>
                        <a:pt x="314325" y="49530"/>
                        <a:pt x="314325" y="49530"/>
                        <a:pt x="314325" y="49530"/>
                      </a:cubicBezTo>
                      <a:cubicBezTo>
                        <a:pt x="314325" y="49530"/>
                        <a:pt x="317182" y="51435"/>
                        <a:pt x="318135" y="52388"/>
                      </a:cubicBezTo>
                      <a:lnTo>
                        <a:pt x="318135" y="52388"/>
                      </a:lnTo>
                      <a:lnTo>
                        <a:pt x="318135" y="52388"/>
                      </a:lnTo>
                      <a:cubicBezTo>
                        <a:pt x="318135" y="52388"/>
                        <a:pt x="318135" y="53340"/>
                        <a:pt x="318135" y="53340"/>
                      </a:cubicBezTo>
                      <a:lnTo>
                        <a:pt x="318135" y="53340"/>
                      </a:lnTo>
                      <a:cubicBezTo>
                        <a:pt x="319088" y="54292"/>
                        <a:pt x="319088" y="54292"/>
                        <a:pt x="320993" y="55245"/>
                      </a:cubicBezTo>
                      <a:cubicBezTo>
                        <a:pt x="320993" y="55245"/>
                        <a:pt x="320993" y="55245"/>
                        <a:pt x="320993" y="55245"/>
                      </a:cubicBezTo>
                      <a:cubicBezTo>
                        <a:pt x="320993" y="55245"/>
                        <a:pt x="320993" y="55245"/>
                        <a:pt x="320993" y="55245"/>
                      </a:cubicBezTo>
                      <a:cubicBezTo>
                        <a:pt x="320993" y="55245"/>
                        <a:pt x="320993" y="55245"/>
                        <a:pt x="320993" y="55245"/>
                      </a:cubicBezTo>
                      <a:cubicBezTo>
                        <a:pt x="325755" y="59055"/>
                        <a:pt x="325755" y="59055"/>
                        <a:pt x="329565" y="61913"/>
                      </a:cubicBezTo>
                      <a:cubicBezTo>
                        <a:pt x="332423" y="64770"/>
                        <a:pt x="335280" y="68580"/>
                        <a:pt x="339090" y="69532"/>
                      </a:cubicBezTo>
                      <a:lnTo>
                        <a:pt x="339090" y="69532"/>
                      </a:lnTo>
                      <a:cubicBezTo>
                        <a:pt x="339090" y="69532"/>
                        <a:pt x="339090" y="69532"/>
                        <a:pt x="339090" y="69532"/>
                      </a:cubicBezTo>
                      <a:cubicBezTo>
                        <a:pt x="339090" y="69532"/>
                        <a:pt x="339090" y="69532"/>
                        <a:pt x="339090" y="69532"/>
                      </a:cubicBezTo>
                      <a:cubicBezTo>
                        <a:pt x="340043" y="70485"/>
                        <a:pt x="340995" y="71438"/>
                        <a:pt x="341948" y="71438"/>
                      </a:cubicBezTo>
                      <a:lnTo>
                        <a:pt x="341948" y="71438"/>
                      </a:lnTo>
                      <a:cubicBezTo>
                        <a:pt x="341948" y="70485"/>
                        <a:pt x="340995" y="70485"/>
                        <a:pt x="340043" y="70485"/>
                      </a:cubicBezTo>
                      <a:cubicBezTo>
                        <a:pt x="340995" y="70485"/>
                        <a:pt x="340995" y="71438"/>
                        <a:pt x="340995" y="71438"/>
                      </a:cubicBezTo>
                      <a:lnTo>
                        <a:pt x="340995" y="71438"/>
                      </a:lnTo>
                      <a:lnTo>
                        <a:pt x="340995" y="71438"/>
                      </a:lnTo>
                      <a:lnTo>
                        <a:pt x="340995" y="71438"/>
                      </a:lnTo>
                      <a:cubicBezTo>
                        <a:pt x="340995" y="71438"/>
                        <a:pt x="340995" y="71438"/>
                        <a:pt x="340995" y="71438"/>
                      </a:cubicBezTo>
                      <a:cubicBezTo>
                        <a:pt x="340995" y="71438"/>
                        <a:pt x="340995" y="71438"/>
                        <a:pt x="340995" y="71438"/>
                      </a:cubicBezTo>
                      <a:cubicBezTo>
                        <a:pt x="340995" y="71438"/>
                        <a:pt x="340995" y="71438"/>
                        <a:pt x="340043" y="70485"/>
                      </a:cubicBezTo>
                      <a:cubicBezTo>
                        <a:pt x="340043" y="70485"/>
                        <a:pt x="340995" y="71438"/>
                        <a:pt x="340995" y="71438"/>
                      </a:cubicBezTo>
                      <a:cubicBezTo>
                        <a:pt x="338138" y="68580"/>
                        <a:pt x="338138" y="68580"/>
                        <a:pt x="338138" y="68580"/>
                      </a:cubicBezTo>
                      <a:cubicBezTo>
                        <a:pt x="339090" y="69532"/>
                        <a:pt x="340043" y="69532"/>
                        <a:pt x="340995" y="70485"/>
                      </a:cubicBezTo>
                      <a:lnTo>
                        <a:pt x="340995" y="70485"/>
                      </a:lnTo>
                      <a:cubicBezTo>
                        <a:pt x="340995" y="70485"/>
                        <a:pt x="341948" y="70485"/>
                        <a:pt x="341948" y="71438"/>
                      </a:cubicBezTo>
                      <a:lnTo>
                        <a:pt x="341948" y="72390"/>
                      </a:lnTo>
                      <a:lnTo>
                        <a:pt x="342900" y="72390"/>
                      </a:lnTo>
                      <a:cubicBezTo>
                        <a:pt x="342900" y="72390"/>
                        <a:pt x="345757" y="74295"/>
                        <a:pt x="345757" y="75247"/>
                      </a:cubicBezTo>
                      <a:cubicBezTo>
                        <a:pt x="357188" y="85725"/>
                        <a:pt x="357188" y="85725"/>
                        <a:pt x="359093" y="88582"/>
                      </a:cubicBezTo>
                      <a:lnTo>
                        <a:pt x="359093" y="88582"/>
                      </a:lnTo>
                      <a:lnTo>
                        <a:pt x="359093" y="88582"/>
                      </a:lnTo>
                      <a:cubicBezTo>
                        <a:pt x="362903" y="93345"/>
                        <a:pt x="362903" y="93345"/>
                        <a:pt x="367665" y="99060"/>
                      </a:cubicBezTo>
                      <a:lnTo>
                        <a:pt x="367665" y="99060"/>
                      </a:lnTo>
                      <a:lnTo>
                        <a:pt x="367665" y="99060"/>
                      </a:lnTo>
                      <a:cubicBezTo>
                        <a:pt x="368618" y="100013"/>
                        <a:pt x="368618" y="100965"/>
                        <a:pt x="368618" y="100965"/>
                      </a:cubicBezTo>
                      <a:lnTo>
                        <a:pt x="368618" y="100965"/>
                      </a:lnTo>
                      <a:lnTo>
                        <a:pt x="368618" y="100965"/>
                      </a:lnTo>
                      <a:lnTo>
                        <a:pt x="368618" y="100965"/>
                      </a:lnTo>
                      <a:cubicBezTo>
                        <a:pt x="368618" y="100965"/>
                        <a:pt x="369570" y="101917"/>
                        <a:pt x="369570" y="101917"/>
                      </a:cubicBezTo>
                      <a:lnTo>
                        <a:pt x="369570" y="101917"/>
                      </a:lnTo>
                      <a:lnTo>
                        <a:pt x="369570" y="101917"/>
                      </a:lnTo>
                      <a:cubicBezTo>
                        <a:pt x="369570" y="101917"/>
                        <a:pt x="369570" y="102870"/>
                        <a:pt x="370523" y="102870"/>
                      </a:cubicBezTo>
                      <a:cubicBezTo>
                        <a:pt x="370523" y="102870"/>
                        <a:pt x="370523" y="103822"/>
                        <a:pt x="371475" y="103822"/>
                      </a:cubicBezTo>
                      <a:cubicBezTo>
                        <a:pt x="371475" y="104775"/>
                        <a:pt x="371475" y="104775"/>
                        <a:pt x="372428" y="104775"/>
                      </a:cubicBezTo>
                      <a:cubicBezTo>
                        <a:pt x="372428" y="104775"/>
                        <a:pt x="372428" y="104775"/>
                        <a:pt x="372428" y="104775"/>
                      </a:cubicBezTo>
                      <a:cubicBezTo>
                        <a:pt x="372428" y="104775"/>
                        <a:pt x="372428" y="103822"/>
                        <a:pt x="371475" y="103822"/>
                      </a:cubicBezTo>
                      <a:cubicBezTo>
                        <a:pt x="371475" y="103822"/>
                        <a:pt x="371475" y="103822"/>
                        <a:pt x="371475" y="103822"/>
                      </a:cubicBezTo>
                      <a:cubicBezTo>
                        <a:pt x="371475" y="104775"/>
                        <a:pt x="371475" y="104775"/>
                        <a:pt x="372428" y="104775"/>
                      </a:cubicBezTo>
                      <a:cubicBezTo>
                        <a:pt x="372428" y="104775"/>
                        <a:pt x="372428" y="105728"/>
                        <a:pt x="373380" y="105728"/>
                      </a:cubicBezTo>
                      <a:cubicBezTo>
                        <a:pt x="373380" y="105728"/>
                        <a:pt x="375285" y="108585"/>
                        <a:pt x="376238" y="110490"/>
                      </a:cubicBezTo>
                      <a:cubicBezTo>
                        <a:pt x="376238" y="110490"/>
                        <a:pt x="376238" y="110490"/>
                        <a:pt x="376238" y="111442"/>
                      </a:cubicBezTo>
                      <a:cubicBezTo>
                        <a:pt x="376238" y="111442"/>
                        <a:pt x="376238" y="112395"/>
                        <a:pt x="377190" y="112395"/>
                      </a:cubicBezTo>
                      <a:lnTo>
                        <a:pt x="377190" y="112395"/>
                      </a:lnTo>
                      <a:cubicBezTo>
                        <a:pt x="378143" y="114300"/>
                        <a:pt x="379095" y="115253"/>
                        <a:pt x="379095" y="116205"/>
                      </a:cubicBezTo>
                      <a:lnTo>
                        <a:pt x="379095" y="116205"/>
                      </a:lnTo>
                      <a:cubicBezTo>
                        <a:pt x="379095" y="117157"/>
                        <a:pt x="379095" y="118110"/>
                        <a:pt x="381000" y="119063"/>
                      </a:cubicBezTo>
                      <a:lnTo>
                        <a:pt x="381000" y="119063"/>
                      </a:lnTo>
                      <a:cubicBezTo>
                        <a:pt x="381000" y="119063"/>
                        <a:pt x="381953" y="119063"/>
                        <a:pt x="381953" y="120015"/>
                      </a:cubicBezTo>
                      <a:cubicBezTo>
                        <a:pt x="381953" y="120015"/>
                        <a:pt x="382905" y="120967"/>
                        <a:pt x="382905" y="120967"/>
                      </a:cubicBezTo>
                      <a:lnTo>
                        <a:pt x="382905" y="120967"/>
                      </a:lnTo>
                      <a:cubicBezTo>
                        <a:pt x="382905" y="121920"/>
                        <a:pt x="383857" y="121920"/>
                        <a:pt x="383857" y="122872"/>
                      </a:cubicBezTo>
                      <a:cubicBezTo>
                        <a:pt x="384810" y="123825"/>
                        <a:pt x="384810" y="123825"/>
                        <a:pt x="385763" y="125730"/>
                      </a:cubicBezTo>
                      <a:cubicBezTo>
                        <a:pt x="385763" y="125730"/>
                        <a:pt x="387668" y="129540"/>
                        <a:pt x="387668" y="129540"/>
                      </a:cubicBezTo>
                      <a:lnTo>
                        <a:pt x="387668" y="129540"/>
                      </a:lnTo>
                      <a:lnTo>
                        <a:pt x="387668" y="129540"/>
                      </a:lnTo>
                      <a:cubicBezTo>
                        <a:pt x="387668" y="129540"/>
                        <a:pt x="387668" y="129540"/>
                        <a:pt x="387668" y="130492"/>
                      </a:cubicBezTo>
                      <a:lnTo>
                        <a:pt x="387668" y="130492"/>
                      </a:lnTo>
                      <a:cubicBezTo>
                        <a:pt x="387668" y="130492"/>
                        <a:pt x="387668" y="130492"/>
                        <a:pt x="387668" y="131445"/>
                      </a:cubicBezTo>
                      <a:lnTo>
                        <a:pt x="387668" y="131445"/>
                      </a:lnTo>
                      <a:lnTo>
                        <a:pt x="387668" y="132397"/>
                      </a:lnTo>
                      <a:lnTo>
                        <a:pt x="387668" y="133350"/>
                      </a:lnTo>
                      <a:lnTo>
                        <a:pt x="387668" y="133350"/>
                      </a:lnTo>
                      <a:lnTo>
                        <a:pt x="387668" y="133350"/>
                      </a:lnTo>
                      <a:lnTo>
                        <a:pt x="387668" y="133350"/>
                      </a:lnTo>
                      <a:cubicBezTo>
                        <a:pt x="387668" y="134303"/>
                        <a:pt x="387668" y="134303"/>
                        <a:pt x="388620" y="135255"/>
                      </a:cubicBezTo>
                      <a:lnTo>
                        <a:pt x="388620" y="135255"/>
                      </a:lnTo>
                      <a:cubicBezTo>
                        <a:pt x="388620" y="135255"/>
                        <a:pt x="388620" y="136207"/>
                        <a:pt x="388620" y="136207"/>
                      </a:cubicBezTo>
                      <a:cubicBezTo>
                        <a:pt x="388620" y="136207"/>
                        <a:pt x="388620" y="136207"/>
                        <a:pt x="386715" y="133350"/>
                      </a:cubicBezTo>
                      <a:cubicBezTo>
                        <a:pt x="386715" y="132397"/>
                        <a:pt x="385763" y="131445"/>
                        <a:pt x="385763" y="131445"/>
                      </a:cubicBezTo>
                      <a:cubicBezTo>
                        <a:pt x="385763" y="131445"/>
                        <a:pt x="385763" y="131445"/>
                        <a:pt x="385763" y="131445"/>
                      </a:cubicBezTo>
                      <a:lnTo>
                        <a:pt x="385763" y="131445"/>
                      </a:lnTo>
                      <a:cubicBezTo>
                        <a:pt x="385763" y="130492"/>
                        <a:pt x="384810" y="130492"/>
                        <a:pt x="384810" y="129540"/>
                      </a:cubicBezTo>
                      <a:cubicBezTo>
                        <a:pt x="384810" y="129540"/>
                        <a:pt x="384810" y="129540"/>
                        <a:pt x="383857" y="128588"/>
                      </a:cubicBezTo>
                      <a:cubicBezTo>
                        <a:pt x="383857" y="128588"/>
                        <a:pt x="383857" y="128588"/>
                        <a:pt x="382905" y="126682"/>
                      </a:cubicBezTo>
                      <a:lnTo>
                        <a:pt x="382905" y="126682"/>
                      </a:lnTo>
                      <a:lnTo>
                        <a:pt x="382905" y="126682"/>
                      </a:lnTo>
                      <a:lnTo>
                        <a:pt x="382905" y="126682"/>
                      </a:lnTo>
                      <a:lnTo>
                        <a:pt x="382905" y="126682"/>
                      </a:lnTo>
                      <a:lnTo>
                        <a:pt x="382905" y="126682"/>
                      </a:lnTo>
                      <a:cubicBezTo>
                        <a:pt x="382905" y="126682"/>
                        <a:pt x="382905" y="127635"/>
                        <a:pt x="382905" y="127635"/>
                      </a:cubicBezTo>
                      <a:cubicBezTo>
                        <a:pt x="382905" y="127635"/>
                        <a:pt x="382905" y="127635"/>
                        <a:pt x="382905" y="127635"/>
                      </a:cubicBezTo>
                      <a:lnTo>
                        <a:pt x="382905" y="127635"/>
                      </a:lnTo>
                      <a:lnTo>
                        <a:pt x="382905" y="127635"/>
                      </a:lnTo>
                      <a:cubicBezTo>
                        <a:pt x="382905" y="127635"/>
                        <a:pt x="382905" y="127635"/>
                        <a:pt x="381953" y="125730"/>
                      </a:cubicBezTo>
                      <a:cubicBezTo>
                        <a:pt x="381000" y="123825"/>
                        <a:pt x="381000" y="123825"/>
                        <a:pt x="379095" y="121920"/>
                      </a:cubicBezTo>
                      <a:cubicBezTo>
                        <a:pt x="379095" y="121920"/>
                        <a:pt x="380048" y="125730"/>
                        <a:pt x="380048" y="126682"/>
                      </a:cubicBezTo>
                      <a:lnTo>
                        <a:pt x="380048" y="126682"/>
                      </a:lnTo>
                      <a:lnTo>
                        <a:pt x="380048" y="126682"/>
                      </a:lnTo>
                      <a:cubicBezTo>
                        <a:pt x="380048" y="126682"/>
                        <a:pt x="380048" y="126682"/>
                        <a:pt x="380048" y="126682"/>
                      </a:cubicBezTo>
                      <a:lnTo>
                        <a:pt x="380048" y="126682"/>
                      </a:lnTo>
                      <a:lnTo>
                        <a:pt x="380048" y="126682"/>
                      </a:lnTo>
                      <a:lnTo>
                        <a:pt x="380048" y="126682"/>
                      </a:lnTo>
                      <a:lnTo>
                        <a:pt x="380048" y="126682"/>
                      </a:lnTo>
                      <a:cubicBezTo>
                        <a:pt x="380048" y="126682"/>
                        <a:pt x="380048" y="126682"/>
                        <a:pt x="380048" y="126682"/>
                      </a:cubicBezTo>
                      <a:cubicBezTo>
                        <a:pt x="380048" y="126682"/>
                        <a:pt x="380048" y="126682"/>
                        <a:pt x="380048" y="127635"/>
                      </a:cubicBezTo>
                      <a:cubicBezTo>
                        <a:pt x="380048" y="127635"/>
                        <a:pt x="380048" y="127635"/>
                        <a:pt x="380048" y="127635"/>
                      </a:cubicBezTo>
                      <a:cubicBezTo>
                        <a:pt x="380048" y="127635"/>
                        <a:pt x="379095" y="126682"/>
                        <a:pt x="379095" y="126682"/>
                      </a:cubicBezTo>
                      <a:cubicBezTo>
                        <a:pt x="379095" y="125730"/>
                        <a:pt x="379095" y="125730"/>
                        <a:pt x="379095" y="125730"/>
                      </a:cubicBezTo>
                      <a:cubicBezTo>
                        <a:pt x="379095" y="125730"/>
                        <a:pt x="379095" y="125730"/>
                        <a:pt x="379095" y="125730"/>
                      </a:cubicBezTo>
                      <a:cubicBezTo>
                        <a:pt x="379095" y="125730"/>
                        <a:pt x="379095" y="125730"/>
                        <a:pt x="379095" y="125730"/>
                      </a:cubicBezTo>
                      <a:cubicBezTo>
                        <a:pt x="379095" y="125730"/>
                        <a:pt x="379095" y="125730"/>
                        <a:pt x="379095" y="124778"/>
                      </a:cubicBezTo>
                      <a:cubicBezTo>
                        <a:pt x="379095" y="124778"/>
                        <a:pt x="379095" y="124778"/>
                        <a:pt x="379095" y="124778"/>
                      </a:cubicBezTo>
                      <a:cubicBezTo>
                        <a:pt x="379095" y="124778"/>
                        <a:pt x="379095" y="123825"/>
                        <a:pt x="379095" y="123825"/>
                      </a:cubicBezTo>
                      <a:lnTo>
                        <a:pt x="379095" y="123825"/>
                      </a:lnTo>
                      <a:cubicBezTo>
                        <a:pt x="380048" y="124778"/>
                        <a:pt x="381000" y="126682"/>
                        <a:pt x="381953" y="127635"/>
                      </a:cubicBezTo>
                      <a:cubicBezTo>
                        <a:pt x="381000" y="126682"/>
                        <a:pt x="380048" y="124778"/>
                        <a:pt x="379095" y="123825"/>
                      </a:cubicBezTo>
                      <a:cubicBezTo>
                        <a:pt x="379095" y="122872"/>
                        <a:pt x="379095" y="122872"/>
                        <a:pt x="378143" y="121920"/>
                      </a:cubicBezTo>
                      <a:cubicBezTo>
                        <a:pt x="377190" y="120967"/>
                        <a:pt x="377190" y="120967"/>
                        <a:pt x="377190" y="120967"/>
                      </a:cubicBezTo>
                      <a:lnTo>
                        <a:pt x="377190" y="120967"/>
                      </a:lnTo>
                      <a:cubicBezTo>
                        <a:pt x="377190" y="121920"/>
                        <a:pt x="377190" y="122872"/>
                        <a:pt x="378143" y="122872"/>
                      </a:cubicBezTo>
                      <a:cubicBezTo>
                        <a:pt x="378143" y="123825"/>
                        <a:pt x="379095" y="124778"/>
                        <a:pt x="379095" y="126682"/>
                      </a:cubicBezTo>
                      <a:lnTo>
                        <a:pt x="379095" y="127635"/>
                      </a:lnTo>
                      <a:cubicBezTo>
                        <a:pt x="379095" y="128588"/>
                        <a:pt x="379095" y="128588"/>
                        <a:pt x="379095" y="129540"/>
                      </a:cubicBezTo>
                      <a:lnTo>
                        <a:pt x="379095" y="129540"/>
                      </a:lnTo>
                      <a:lnTo>
                        <a:pt x="379095" y="129540"/>
                      </a:lnTo>
                      <a:cubicBezTo>
                        <a:pt x="380048" y="131445"/>
                        <a:pt x="380048" y="131445"/>
                        <a:pt x="381000" y="132397"/>
                      </a:cubicBezTo>
                      <a:lnTo>
                        <a:pt x="381000" y="132397"/>
                      </a:lnTo>
                      <a:lnTo>
                        <a:pt x="381000" y="132397"/>
                      </a:lnTo>
                      <a:cubicBezTo>
                        <a:pt x="381000" y="132397"/>
                        <a:pt x="381953" y="133350"/>
                        <a:pt x="381953" y="133350"/>
                      </a:cubicBezTo>
                      <a:cubicBezTo>
                        <a:pt x="381953" y="133350"/>
                        <a:pt x="382905" y="134303"/>
                        <a:pt x="382905" y="135255"/>
                      </a:cubicBezTo>
                      <a:lnTo>
                        <a:pt x="382905" y="135255"/>
                      </a:lnTo>
                      <a:cubicBezTo>
                        <a:pt x="382905" y="135255"/>
                        <a:pt x="382905" y="135255"/>
                        <a:pt x="382905" y="135255"/>
                      </a:cubicBezTo>
                      <a:cubicBezTo>
                        <a:pt x="382905" y="134303"/>
                        <a:pt x="382905" y="134303"/>
                        <a:pt x="382905" y="132397"/>
                      </a:cubicBezTo>
                      <a:cubicBezTo>
                        <a:pt x="382905" y="132397"/>
                        <a:pt x="383857" y="132397"/>
                        <a:pt x="383857" y="132397"/>
                      </a:cubicBezTo>
                      <a:cubicBezTo>
                        <a:pt x="383857" y="132397"/>
                        <a:pt x="383857" y="132397"/>
                        <a:pt x="383857" y="132397"/>
                      </a:cubicBezTo>
                      <a:lnTo>
                        <a:pt x="383857" y="132397"/>
                      </a:lnTo>
                      <a:cubicBezTo>
                        <a:pt x="383857" y="132397"/>
                        <a:pt x="383857" y="132397"/>
                        <a:pt x="383857" y="132397"/>
                      </a:cubicBezTo>
                      <a:cubicBezTo>
                        <a:pt x="383857" y="132397"/>
                        <a:pt x="383857" y="132397"/>
                        <a:pt x="383857" y="132397"/>
                      </a:cubicBezTo>
                      <a:cubicBezTo>
                        <a:pt x="384810" y="132397"/>
                        <a:pt x="384810" y="132397"/>
                        <a:pt x="384810" y="133350"/>
                      </a:cubicBezTo>
                      <a:cubicBezTo>
                        <a:pt x="384810" y="133350"/>
                        <a:pt x="385763" y="134303"/>
                        <a:pt x="385763" y="134303"/>
                      </a:cubicBezTo>
                      <a:cubicBezTo>
                        <a:pt x="385763" y="134303"/>
                        <a:pt x="385763" y="134303"/>
                        <a:pt x="385763" y="134303"/>
                      </a:cubicBezTo>
                      <a:lnTo>
                        <a:pt x="385763" y="134303"/>
                      </a:lnTo>
                      <a:cubicBezTo>
                        <a:pt x="385763" y="134303"/>
                        <a:pt x="385763" y="134303"/>
                        <a:pt x="385763" y="134303"/>
                      </a:cubicBezTo>
                      <a:cubicBezTo>
                        <a:pt x="385763" y="134303"/>
                        <a:pt x="385763" y="134303"/>
                        <a:pt x="385763" y="134303"/>
                      </a:cubicBezTo>
                      <a:cubicBezTo>
                        <a:pt x="385763" y="134303"/>
                        <a:pt x="385763" y="134303"/>
                        <a:pt x="385763" y="134303"/>
                      </a:cubicBezTo>
                      <a:cubicBezTo>
                        <a:pt x="385763" y="133350"/>
                        <a:pt x="384810" y="133350"/>
                        <a:pt x="384810" y="132397"/>
                      </a:cubicBezTo>
                      <a:cubicBezTo>
                        <a:pt x="384810" y="133350"/>
                        <a:pt x="385763" y="133350"/>
                        <a:pt x="385763" y="134303"/>
                      </a:cubicBezTo>
                      <a:lnTo>
                        <a:pt x="385763" y="135255"/>
                      </a:lnTo>
                      <a:lnTo>
                        <a:pt x="385763" y="135255"/>
                      </a:lnTo>
                      <a:lnTo>
                        <a:pt x="385763" y="135255"/>
                      </a:lnTo>
                      <a:lnTo>
                        <a:pt x="385763" y="135255"/>
                      </a:lnTo>
                      <a:cubicBezTo>
                        <a:pt x="385763" y="135255"/>
                        <a:pt x="385763" y="136207"/>
                        <a:pt x="385763" y="136207"/>
                      </a:cubicBezTo>
                      <a:cubicBezTo>
                        <a:pt x="386715" y="138113"/>
                        <a:pt x="386715" y="140017"/>
                        <a:pt x="387668" y="140017"/>
                      </a:cubicBezTo>
                      <a:lnTo>
                        <a:pt x="387668" y="140017"/>
                      </a:lnTo>
                      <a:lnTo>
                        <a:pt x="388620" y="140970"/>
                      </a:lnTo>
                      <a:lnTo>
                        <a:pt x="389573" y="140970"/>
                      </a:lnTo>
                      <a:lnTo>
                        <a:pt x="389573" y="140970"/>
                      </a:lnTo>
                      <a:lnTo>
                        <a:pt x="389573" y="140970"/>
                      </a:lnTo>
                      <a:cubicBezTo>
                        <a:pt x="390525" y="142875"/>
                        <a:pt x="391478" y="144780"/>
                        <a:pt x="393382" y="145732"/>
                      </a:cubicBezTo>
                      <a:cubicBezTo>
                        <a:pt x="393382" y="145732"/>
                        <a:pt x="394335" y="146685"/>
                        <a:pt x="394335" y="146685"/>
                      </a:cubicBezTo>
                      <a:lnTo>
                        <a:pt x="394335" y="146685"/>
                      </a:lnTo>
                      <a:lnTo>
                        <a:pt x="394335" y="146685"/>
                      </a:lnTo>
                      <a:cubicBezTo>
                        <a:pt x="394335" y="146685"/>
                        <a:pt x="394335" y="146685"/>
                        <a:pt x="394335" y="146685"/>
                      </a:cubicBezTo>
                      <a:cubicBezTo>
                        <a:pt x="394335" y="146685"/>
                        <a:pt x="394335" y="146685"/>
                        <a:pt x="394335" y="147638"/>
                      </a:cubicBezTo>
                      <a:cubicBezTo>
                        <a:pt x="394335" y="147638"/>
                        <a:pt x="394335" y="147638"/>
                        <a:pt x="394335" y="148590"/>
                      </a:cubicBezTo>
                      <a:lnTo>
                        <a:pt x="394335" y="148590"/>
                      </a:lnTo>
                      <a:lnTo>
                        <a:pt x="394335" y="148590"/>
                      </a:lnTo>
                      <a:cubicBezTo>
                        <a:pt x="394335" y="148590"/>
                        <a:pt x="394335" y="148590"/>
                        <a:pt x="394335" y="148590"/>
                      </a:cubicBezTo>
                      <a:cubicBezTo>
                        <a:pt x="394335" y="147638"/>
                        <a:pt x="393382" y="147638"/>
                        <a:pt x="393382" y="146685"/>
                      </a:cubicBezTo>
                      <a:cubicBezTo>
                        <a:pt x="393382" y="147638"/>
                        <a:pt x="394335" y="147638"/>
                        <a:pt x="393382" y="148590"/>
                      </a:cubicBezTo>
                      <a:lnTo>
                        <a:pt x="393382" y="148590"/>
                      </a:lnTo>
                      <a:lnTo>
                        <a:pt x="393382" y="148590"/>
                      </a:lnTo>
                      <a:cubicBezTo>
                        <a:pt x="393382" y="148590"/>
                        <a:pt x="392430" y="148590"/>
                        <a:pt x="392430" y="148590"/>
                      </a:cubicBezTo>
                      <a:lnTo>
                        <a:pt x="392430" y="148590"/>
                      </a:lnTo>
                      <a:cubicBezTo>
                        <a:pt x="393382" y="148590"/>
                        <a:pt x="393382" y="149542"/>
                        <a:pt x="394335" y="150495"/>
                      </a:cubicBezTo>
                      <a:cubicBezTo>
                        <a:pt x="394335" y="150495"/>
                        <a:pt x="394335" y="150495"/>
                        <a:pt x="394335" y="150495"/>
                      </a:cubicBezTo>
                      <a:lnTo>
                        <a:pt x="394335" y="150495"/>
                      </a:lnTo>
                      <a:cubicBezTo>
                        <a:pt x="394335" y="150495"/>
                        <a:pt x="394335" y="150495"/>
                        <a:pt x="394335" y="151447"/>
                      </a:cubicBezTo>
                      <a:cubicBezTo>
                        <a:pt x="394335" y="152400"/>
                        <a:pt x="394335" y="153353"/>
                        <a:pt x="394335" y="154305"/>
                      </a:cubicBezTo>
                      <a:lnTo>
                        <a:pt x="394335" y="154305"/>
                      </a:lnTo>
                      <a:cubicBezTo>
                        <a:pt x="394335" y="154305"/>
                        <a:pt x="394335" y="154305"/>
                        <a:pt x="394335" y="154305"/>
                      </a:cubicBezTo>
                      <a:lnTo>
                        <a:pt x="394335" y="154305"/>
                      </a:lnTo>
                      <a:cubicBezTo>
                        <a:pt x="394335" y="154305"/>
                        <a:pt x="394335" y="154305"/>
                        <a:pt x="394335" y="154305"/>
                      </a:cubicBezTo>
                      <a:cubicBezTo>
                        <a:pt x="394335" y="154305"/>
                        <a:pt x="394335" y="154305"/>
                        <a:pt x="394335" y="154305"/>
                      </a:cubicBezTo>
                      <a:cubicBezTo>
                        <a:pt x="394335" y="154305"/>
                        <a:pt x="394335" y="154305"/>
                        <a:pt x="394335" y="154305"/>
                      </a:cubicBezTo>
                      <a:cubicBezTo>
                        <a:pt x="394335" y="154305"/>
                        <a:pt x="394335" y="154305"/>
                        <a:pt x="394335" y="154305"/>
                      </a:cubicBezTo>
                      <a:lnTo>
                        <a:pt x="394335" y="154305"/>
                      </a:lnTo>
                      <a:cubicBezTo>
                        <a:pt x="394335" y="154305"/>
                        <a:pt x="394335" y="154305"/>
                        <a:pt x="395288" y="154305"/>
                      </a:cubicBezTo>
                      <a:cubicBezTo>
                        <a:pt x="395288" y="154305"/>
                        <a:pt x="395288" y="155257"/>
                        <a:pt x="395288" y="155257"/>
                      </a:cubicBezTo>
                      <a:lnTo>
                        <a:pt x="395288" y="155257"/>
                      </a:lnTo>
                      <a:lnTo>
                        <a:pt x="395288" y="155257"/>
                      </a:lnTo>
                      <a:cubicBezTo>
                        <a:pt x="395288" y="155257"/>
                        <a:pt x="395288" y="155257"/>
                        <a:pt x="395288" y="155257"/>
                      </a:cubicBezTo>
                      <a:cubicBezTo>
                        <a:pt x="395288" y="155257"/>
                        <a:pt x="395288" y="155257"/>
                        <a:pt x="395288" y="155257"/>
                      </a:cubicBezTo>
                      <a:cubicBezTo>
                        <a:pt x="395288" y="155257"/>
                        <a:pt x="395288" y="155257"/>
                        <a:pt x="395288" y="155257"/>
                      </a:cubicBezTo>
                      <a:cubicBezTo>
                        <a:pt x="395288" y="155257"/>
                        <a:pt x="395288" y="155257"/>
                        <a:pt x="395288" y="156210"/>
                      </a:cubicBezTo>
                      <a:cubicBezTo>
                        <a:pt x="395288" y="156210"/>
                        <a:pt x="395288" y="156210"/>
                        <a:pt x="395288" y="156210"/>
                      </a:cubicBezTo>
                      <a:cubicBezTo>
                        <a:pt x="395288" y="156210"/>
                        <a:pt x="395288" y="156210"/>
                        <a:pt x="395288" y="156210"/>
                      </a:cubicBezTo>
                      <a:cubicBezTo>
                        <a:pt x="395288" y="156210"/>
                        <a:pt x="395288" y="156210"/>
                        <a:pt x="395288" y="156210"/>
                      </a:cubicBezTo>
                      <a:cubicBezTo>
                        <a:pt x="395288" y="156210"/>
                        <a:pt x="395288" y="156210"/>
                        <a:pt x="395288" y="157163"/>
                      </a:cubicBezTo>
                      <a:cubicBezTo>
                        <a:pt x="395288" y="158115"/>
                        <a:pt x="396240" y="160020"/>
                        <a:pt x="396240" y="160972"/>
                      </a:cubicBezTo>
                      <a:lnTo>
                        <a:pt x="396240" y="160972"/>
                      </a:lnTo>
                      <a:cubicBezTo>
                        <a:pt x="396240" y="161925"/>
                        <a:pt x="397193" y="162878"/>
                        <a:pt x="397193" y="163830"/>
                      </a:cubicBezTo>
                      <a:lnTo>
                        <a:pt x="397193" y="164782"/>
                      </a:lnTo>
                      <a:cubicBezTo>
                        <a:pt x="397193" y="165735"/>
                        <a:pt x="397193" y="165735"/>
                        <a:pt x="397193" y="166688"/>
                      </a:cubicBezTo>
                      <a:lnTo>
                        <a:pt x="397193" y="166688"/>
                      </a:lnTo>
                      <a:lnTo>
                        <a:pt x="397193" y="166688"/>
                      </a:lnTo>
                      <a:lnTo>
                        <a:pt x="397193" y="166688"/>
                      </a:lnTo>
                      <a:lnTo>
                        <a:pt x="397193" y="166688"/>
                      </a:lnTo>
                      <a:lnTo>
                        <a:pt x="397193" y="166688"/>
                      </a:lnTo>
                      <a:lnTo>
                        <a:pt x="397193" y="166688"/>
                      </a:lnTo>
                      <a:cubicBezTo>
                        <a:pt x="397193" y="166688"/>
                        <a:pt x="397193" y="166688"/>
                        <a:pt x="397193" y="166688"/>
                      </a:cubicBezTo>
                      <a:lnTo>
                        <a:pt x="397193" y="166688"/>
                      </a:lnTo>
                      <a:lnTo>
                        <a:pt x="397193" y="166688"/>
                      </a:lnTo>
                      <a:cubicBezTo>
                        <a:pt x="397193" y="166688"/>
                        <a:pt x="397193" y="166688"/>
                        <a:pt x="397193" y="167640"/>
                      </a:cubicBezTo>
                      <a:cubicBezTo>
                        <a:pt x="398145" y="168592"/>
                        <a:pt x="398145" y="168592"/>
                        <a:pt x="398145" y="170497"/>
                      </a:cubicBezTo>
                      <a:lnTo>
                        <a:pt x="398145" y="170497"/>
                      </a:lnTo>
                      <a:lnTo>
                        <a:pt x="398145" y="171450"/>
                      </a:lnTo>
                      <a:lnTo>
                        <a:pt x="398145" y="171450"/>
                      </a:lnTo>
                      <a:lnTo>
                        <a:pt x="398145" y="171450"/>
                      </a:lnTo>
                      <a:cubicBezTo>
                        <a:pt x="398145" y="171450"/>
                        <a:pt x="400050" y="180022"/>
                        <a:pt x="397193" y="183832"/>
                      </a:cubicBezTo>
                      <a:cubicBezTo>
                        <a:pt x="397193" y="183832"/>
                        <a:pt x="397193" y="182880"/>
                        <a:pt x="397193" y="182880"/>
                      </a:cubicBezTo>
                      <a:cubicBezTo>
                        <a:pt x="397193" y="183832"/>
                        <a:pt x="397193" y="183832"/>
                        <a:pt x="397193" y="184785"/>
                      </a:cubicBezTo>
                      <a:cubicBezTo>
                        <a:pt x="397193" y="184785"/>
                        <a:pt x="396240" y="184785"/>
                        <a:pt x="396240" y="183832"/>
                      </a:cubicBezTo>
                      <a:cubicBezTo>
                        <a:pt x="396240" y="184785"/>
                        <a:pt x="397193" y="184785"/>
                        <a:pt x="396240" y="186690"/>
                      </a:cubicBezTo>
                      <a:lnTo>
                        <a:pt x="396240" y="186690"/>
                      </a:lnTo>
                      <a:cubicBezTo>
                        <a:pt x="395288" y="188595"/>
                        <a:pt x="396240" y="190500"/>
                        <a:pt x="395288" y="193357"/>
                      </a:cubicBezTo>
                      <a:cubicBezTo>
                        <a:pt x="393382" y="190500"/>
                        <a:pt x="393382" y="190500"/>
                        <a:pt x="393382" y="190500"/>
                      </a:cubicBezTo>
                      <a:cubicBezTo>
                        <a:pt x="388620" y="192405"/>
                        <a:pt x="392430" y="200978"/>
                        <a:pt x="393382" y="204788"/>
                      </a:cubicBezTo>
                      <a:cubicBezTo>
                        <a:pt x="393382" y="204788"/>
                        <a:pt x="393382" y="204788"/>
                        <a:pt x="393382" y="204788"/>
                      </a:cubicBezTo>
                      <a:cubicBezTo>
                        <a:pt x="393382" y="204788"/>
                        <a:pt x="393382" y="204788"/>
                        <a:pt x="393382" y="204788"/>
                      </a:cubicBezTo>
                      <a:cubicBezTo>
                        <a:pt x="393382" y="204788"/>
                        <a:pt x="393382" y="204788"/>
                        <a:pt x="397193" y="210503"/>
                      </a:cubicBezTo>
                      <a:cubicBezTo>
                        <a:pt x="398145" y="212407"/>
                        <a:pt x="399098" y="218122"/>
                        <a:pt x="399098" y="218122"/>
                      </a:cubicBezTo>
                      <a:cubicBezTo>
                        <a:pt x="400050" y="221932"/>
                        <a:pt x="399098" y="222885"/>
                        <a:pt x="398145" y="223838"/>
                      </a:cubicBezTo>
                      <a:cubicBezTo>
                        <a:pt x="397193" y="224790"/>
                        <a:pt x="397193" y="224790"/>
                        <a:pt x="397193" y="225742"/>
                      </a:cubicBezTo>
                      <a:cubicBezTo>
                        <a:pt x="397193" y="225742"/>
                        <a:pt x="396240" y="226695"/>
                        <a:pt x="396240" y="226695"/>
                      </a:cubicBezTo>
                      <a:cubicBezTo>
                        <a:pt x="396240" y="227647"/>
                        <a:pt x="395288" y="231457"/>
                        <a:pt x="394335" y="232410"/>
                      </a:cubicBezTo>
                      <a:cubicBezTo>
                        <a:pt x="394335" y="232410"/>
                        <a:pt x="394335" y="228600"/>
                        <a:pt x="394335" y="227647"/>
                      </a:cubicBezTo>
                      <a:cubicBezTo>
                        <a:pt x="394335" y="227647"/>
                        <a:pt x="394335" y="227647"/>
                        <a:pt x="394335" y="227647"/>
                      </a:cubicBezTo>
                      <a:cubicBezTo>
                        <a:pt x="394335" y="227647"/>
                        <a:pt x="394335" y="227647"/>
                        <a:pt x="392430" y="227647"/>
                      </a:cubicBezTo>
                      <a:cubicBezTo>
                        <a:pt x="392430" y="225742"/>
                        <a:pt x="392430" y="225742"/>
                        <a:pt x="392430" y="225742"/>
                      </a:cubicBezTo>
                      <a:cubicBezTo>
                        <a:pt x="392430" y="225742"/>
                        <a:pt x="392430" y="225742"/>
                        <a:pt x="391478" y="226695"/>
                      </a:cubicBezTo>
                      <a:cubicBezTo>
                        <a:pt x="390525" y="222885"/>
                        <a:pt x="389573" y="222885"/>
                        <a:pt x="387668" y="222885"/>
                      </a:cubicBezTo>
                      <a:cubicBezTo>
                        <a:pt x="386715" y="221932"/>
                        <a:pt x="387668" y="221932"/>
                        <a:pt x="386715" y="220980"/>
                      </a:cubicBezTo>
                      <a:lnTo>
                        <a:pt x="386715" y="220980"/>
                      </a:lnTo>
                      <a:cubicBezTo>
                        <a:pt x="386715" y="220980"/>
                        <a:pt x="386715" y="220980"/>
                        <a:pt x="385763" y="221932"/>
                      </a:cubicBezTo>
                      <a:cubicBezTo>
                        <a:pt x="386715" y="225742"/>
                        <a:pt x="384810" y="229553"/>
                        <a:pt x="385763" y="234315"/>
                      </a:cubicBezTo>
                      <a:cubicBezTo>
                        <a:pt x="385763" y="235267"/>
                        <a:pt x="386715" y="236220"/>
                        <a:pt x="387668" y="237172"/>
                      </a:cubicBezTo>
                      <a:cubicBezTo>
                        <a:pt x="387668" y="238125"/>
                        <a:pt x="387668" y="239078"/>
                        <a:pt x="388620" y="240982"/>
                      </a:cubicBezTo>
                      <a:cubicBezTo>
                        <a:pt x="388620" y="240982"/>
                        <a:pt x="388620" y="240982"/>
                        <a:pt x="388620" y="241935"/>
                      </a:cubicBezTo>
                      <a:cubicBezTo>
                        <a:pt x="388620" y="242888"/>
                        <a:pt x="389573" y="242888"/>
                        <a:pt x="389573" y="241935"/>
                      </a:cubicBezTo>
                      <a:cubicBezTo>
                        <a:pt x="389573" y="241935"/>
                        <a:pt x="389573" y="241935"/>
                        <a:pt x="390525" y="242888"/>
                      </a:cubicBezTo>
                      <a:cubicBezTo>
                        <a:pt x="390525" y="242888"/>
                        <a:pt x="390525" y="242888"/>
                        <a:pt x="390525" y="242888"/>
                      </a:cubicBezTo>
                      <a:cubicBezTo>
                        <a:pt x="393382" y="246697"/>
                        <a:pt x="393382" y="255270"/>
                        <a:pt x="393382" y="256222"/>
                      </a:cubicBezTo>
                      <a:cubicBezTo>
                        <a:pt x="393382" y="256222"/>
                        <a:pt x="391478" y="257175"/>
                        <a:pt x="389573" y="253365"/>
                      </a:cubicBezTo>
                      <a:cubicBezTo>
                        <a:pt x="388620" y="249555"/>
                        <a:pt x="387668" y="246697"/>
                        <a:pt x="386715" y="242888"/>
                      </a:cubicBezTo>
                      <a:cubicBezTo>
                        <a:pt x="386715" y="241935"/>
                        <a:pt x="384810" y="240982"/>
                        <a:pt x="384810" y="240030"/>
                      </a:cubicBezTo>
                      <a:cubicBezTo>
                        <a:pt x="384810" y="240030"/>
                        <a:pt x="384810" y="239078"/>
                        <a:pt x="384810" y="239078"/>
                      </a:cubicBezTo>
                      <a:cubicBezTo>
                        <a:pt x="383857" y="236220"/>
                        <a:pt x="385763" y="233363"/>
                        <a:pt x="384810" y="230505"/>
                      </a:cubicBezTo>
                      <a:cubicBezTo>
                        <a:pt x="384810" y="230505"/>
                        <a:pt x="384810" y="230505"/>
                        <a:pt x="383857" y="230505"/>
                      </a:cubicBezTo>
                      <a:cubicBezTo>
                        <a:pt x="381000" y="217170"/>
                        <a:pt x="381000" y="217170"/>
                        <a:pt x="378143" y="214313"/>
                      </a:cubicBezTo>
                      <a:cubicBezTo>
                        <a:pt x="379095" y="218122"/>
                        <a:pt x="378143" y="219075"/>
                        <a:pt x="376238" y="220028"/>
                      </a:cubicBezTo>
                      <a:lnTo>
                        <a:pt x="375285" y="219075"/>
                      </a:lnTo>
                      <a:cubicBezTo>
                        <a:pt x="375285" y="218122"/>
                        <a:pt x="375285" y="217170"/>
                        <a:pt x="375285" y="216217"/>
                      </a:cubicBezTo>
                      <a:cubicBezTo>
                        <a:pt x="375285" y="216217"/>
                        <a:pt x="375285" y="216217"/>
                        <a:pt x="375285" y="216217"/>
                      </a:cubicBezTo>
                      <a:cubicBezTo>
                        <a:pt x="375285" y="216217"/>
                        <a:pt x="375285" y="216217"/>
                        <a:pt x="375285" y="215265"/>
                      </a:cubicBezTo>
                      <a:cubicBezTo>
                        <a:pt x="375285" y="215265"/>
                        <a:pt x="375285" y="215265"/>
                        <a:pt x="375285" y="215265"/>
                      </a:cubicBezTo>
                      <a:cubicBezTo>
                        <a:pt x="375285" y="215265"/>
                        <a:pt x="375285" y="215265"/>
                        <a:pt x="375285" y="215265"/>
                      </a:cubicBezTo>
                      <a:cubicBezTo>
                        <a:pt x="375285" y="215265"/>
                        <a:pt x="375285" y="215265"/>
                        <a:pt x="375285" y="215265"/>
                      </a:cubicBezTo>
                      <a:cubicBezTo>
                        <a:pt x="374332" y="211455"/>
                        <a:pt x="374332" y="211455"/>
                        <a:pt x="365760" y="201930"/>
                      </a:cubicBezTo>
                      <a:cubicBezTo>
                        <a:pt x="366713" y="203835"/>
                        <a:pt x="366713" y="203835"/>
                        <a:pt x="366713" y="204788"/>
                      </a:cubicBezTo>
                      <a:cubicBezTo>
                        <a:pt x="366713" y="204788"/>
                        <a:pt x="365760" y="204788"/>
                        <a:pt x="365760" y="204788"/>
                      </a:cubicBezTo>
                      <a:cubicBezTo>
                        <a:pt x="365760" y="204788"/>
                        <a:pt x="365760" y="205740"/>
                        <a:pt x="365760" y="205740"/>
                      </a:cubicBezTo>
                      <a:cubicBezTo>
                        <a:pt x="364807" y="205740"/>
                        <a:pt x="364807" y="205740"/>
                        <a:pt x="362903" y="206692"/>
                      </a:cubicBezTo>
                      <a:cubicBezTo>
                        <a:pt x="362903" y="206692"/>
                        <a:pt x="362903" y="205740"/>
                        <a:pt x="361950" y="204788"/>
                      </a:cubicBezTo>
                      <a:cubicBezTo>
                        <a:pt x="360998" y="210503"/>
                        <a:pt x="360998" y="210503"/>
                        <a:pt x="360998" y="211455"/>
                      </a:cubicBezTo>
                      <a:cubicBezTo>
                        <a:pt x="359093" y="215265"/>
                        <a:pt x="358140" y="217170"/>
                        <a:pt x="356235" y="221932"/>
                      </a:cubicBezTo>
                      <a:cubicBezTo>
                        <a:pt x="364807" y="201930"/>
                        <a:pt x="364807" y="202882"/>
                        <a:pt x="364807" y="202882"/>
                      </a:cubicBezTo>
                      <a:close/>
                      <a:moveTo>
                        <a:pt x="417195" y="253365"/>
                      </a:moveTo>
                      <a:cubicBezTo>
                        <a:pt x="417195" y="253365"/>
                        <a:pt x="417195" y="253365"/>
                        <a:pt x="417195" y="253365"/>
                      </a:cubicBezTo>
                      <a:cubicBezTo>
                        <a:pt x="417195" y="254317"/>
                        <a:pt x="417195" y="254317"/>
                        <a:pt x="417195" y="253365"/>
                      </a:cubicBezTo>
                      <a:cubicBezTo>
                        <a:pt x="417195" y="254317"/>
                        <a:pt x="417195" y="254317"/>
                        <a:pt x="417195" y="253365"/>
                      </a:cubicBezTo>
                      <a:cubicBezTo>
                        <a:pt x="417195" y="254317"/>
                        <a:pt x="417195" y="254317"/>
                        <a:pt x="417195" y="253365"/>
                      </a:cubicBezTo>
                      <a:cubicBezTo>
                        <a:pt x="417195" y="254317"/>
                        <a:pt x="417195" y="253365"/>
                        <a:pt x="417195" y="253365"/>
                      </a:cubicBezTo>
                      <a:cubicBezTo>
                        <a:pt x="417195" y="253365"/>
                        <a:pt x="417195" y="253365"/>
                        <a:pt x="417195" y="253365"/>
                      </a:cubicBezTo>
                      <a:cubicBezTo>
                        <a:pt x="416243" y="254317"/>
                        <a:pt x="416243" y="254317"/>
                        <a:pt x="417195" y="253365"/>
                      </a:cubicBezTo>
                      <a:cubicBezTo>
                        <a:pt x="416243" y="253365"/>
                        <a:pt x="416243" y="253365"/>
                        <a:pt x="417195" y="252413"/>
                      </a:cubicBezTo>
                      <a:cubicBezTo>
                        <a:pt x="417195" y="252413"/>
                        <a:pt x="417195" y="252413"/>
                        <a:pt x="417195" y="252413"/>
                      </a:cubicBezTo>
                      <a:cubicBezTo>
                        <a:pt x="417195" y="252413"/>
                        <a:pt x="417195" y="252413"/>
                        <a:pt x="417195" y="252413"/>
                      </a:cubicBezTo>
                      <a:cubicBezTo>
                        <a:pt x="417195" y="252413"/>
                        <a:pt x="417195" y="252413"/>
                        <a:pt x="417195" y="252413"/>
                      </a:cubicBezTo>
                      <a:cubicBezTo>
                        <a:pt x="417195" y="252413"/>
                        <a:pt x="417195" y="252413"/>
                        <a:pt x="417195" y="252413"/>
                      </a:cubicBezTo>
                      <a:cubicBezTo>
                        <a:pt x="417195" y="252413"/>
                        <a:pt x="417195" y="252413"/>
                        <a:pt x="417195" y="252413"/>
                      </a:cubicBezTo>
                      <a:cubicBezTo>
                        <a:pt x="417195" y="252413"/>
                        <a:pt x="417195" y="252413"/>
                        <a:pt x="417195" y="252413"/>
                      </a:cubicBezTo>
                      <a:cubicBezTo>
                        <a:pt x="417195" y="252413"/>
                        <a:pt x="417195" y="252413"/>
                        <a:pt x="417195" y="252413"/>
                      </a:cubicBezTo>
                      <a:cubicBezTo>
                        <a:pt x="417195" y="252413"/>
                        <a:pt x="417195" y="252413"/>
                        <a:pt x="417195" y="252413"/>
                      </a:cubicBezTo>
                      <a:lnTo>
                        <a:pt x="417195" y="252413"/>
                      </a:lnTo>
                      <a:cubicBezTo>
                        <a:pt x="417195" y="251460"/>
                        <a:pt x="417195" y="251460"/>
                        <a:pt x="417195" y="250507"/>
                      </a:cubicBezTo>
                      <a:cubicBezTo>
                        <a:pt x="417195" y="250507"/>
                        <a:pt x="417195" y="250507"/>
                        <a:pt x="417195" y="250507"/>
                      </a:cubicBezTo>
                      <a:cubicBezTo>
                        <a:pt x="417195" y="250507"/>
                        <a:pt x="417195" y="250507"/>
                        <a:pt x="417195" y="250507"/>
                      </a:cubicBezTo>
                      <a:cubicBezTo>
                        <a:pt x="417195" y="250507"/>
                        <a:pt x="417195" y="250507"/>
                        <a:pt x="417195" y="251460"/>
                      </a:cubicBezTo>
                      <a:lnTo>
                        <a:pt x="417195" y="251460"/>
                      </a:lnTo>
                      <a:cubicBezTo>
                        <a:pt x="418148" y="250507"/>
                        <a:pt x="418148" y="252413"/>
                        <a:pt x="417195" y="253365"/>
                      </a:cubicBezTo>
                      <a:cubicBezTo>
                        <a:pt x="417195" y="252413"/>
                        <a:pt x="417195" y="252413"/>
                        <a:pt x="417195" y="253365"/>
                      </a:cubicBezTo>
                      <a:cubicBezTo>
                        <a:pt x="417195" y="253365"/>
                        <a:pt x="417195" y="253365"/>
                        <a:pt x="417195" y="253365"/>
                      </a:cubicBezTo>
                      <a:close/>
                      <a:moveTo>
                        <a:pt x="420053" y="247650"/>
                      </a:moveTo>
                      <a:cubicBezTo>
                        <a:pt x="420053" y="248603"/>
                        <a:pt x="419100" y="253365"/>
                        <a:pt x="419100" y="253365"/>
                      </a:cubicBezTo>
                      <a:cubicBezTo>
                        <a:pt x="419100" y="253365"/>
                        <a:pt x="418148" y="255270"/>
                        <a:pt x="418148" y="256222"/>
                      </a:cubicBezTo>
                      <a:cubicBezTo>
                        <a:pt x="418148" y="256222"/>
                        <a:pt x="418148" y="253365"/>
                        <a:pt x="418148" y="253365"/>
                      </a:cubicBezTo>
                      <a:cubicBezTo>
                        <a:pt x="419100" y="249555"/>
                        <a:pt x="419100" y="249555"/>
                        <a:pt x="420053" y="247650"/>
                      </a:cubicBezTo>
                      <a:cubicBezTo>
                        <a:pt x="420053" y="247650"/>
                        <a:pt x="420053" y="247650"/>
                        <a:pt x="420053" y="247650"/>
                      </a:cubicBezTo>
                      <a:close/>
                      <a:moveTo>
                        <a:pt x="420053" y="224790"/>
                      </a:moveTo>
                      <a:cubicBezTo>
                        <a:pt x="420053" y="224790"/>
                        <a:pt x="420053" y="223838"/>
                        <a:pt x="420053" y="224790"/>
                      </a:cubicBezTo>
                      <a:cubicBezTo>
                        <a:pt x="419100" y="224790"/>
                        <a:pt x="419100" y="225742"/>
                        <a:pt x="419100" y="225742"/>
                      </a:cubicBezTo>
                      <a:lnTo>
                        <a:pt x="419100" y="225742"/>
                      </a:lnTo>
                      <a:cubicBezTo>
                        <a:pt x="419100" y="225742"/>
                        <a:pt x="419100" y="225742"/>
                        <a:pt x="419100" y="225742"/>
                      </a:cubicBezTo>
                      <a:cubicBezTo>
                        <a:pt x="419100" y="225742"/>
                        <a:pt x="419100" y="225742"/>
                        <a:pt x="419100" y="225742"/>
                      </a:cubicBezTo>
                      <a:cubicBezTo>
                        <a:pt x="419100" y="226695"/>
                        <a:pt x="419100" y="226695"/>
                        <a:pt x="419100" y="226695"/>
                      </a:cubicBezTo>
                      <a:cubicBezTo>
                        <a:pt x="419100" y="226695"/>
                        <a:pt x="419100" y="226695"/>
                        <a:pt x="419100" y="226695"/>
                      </a:cubicBezTo>
                      <a:cubicBezTo>
                        <a:pt x="419100" y="226695"/>
                        <a:pt x="419100" y="226695"/>
                        <a:pt x="419100" y="226695"/>
                      </a:cubicBezTo>
                      <a:cubicBezTo>
                        <a:pt x="419100" y="229553"/>
                        <a:pt x="419100" y="230505"/>
                        <a:pt x="419100" y="230505"/>
                      </a:cubicBezTo>
                      <a:cubicBezTo>
                        <a:pt x="419100" y="230505"/>
                        <a:pt x="419100" y="230505"/>
                        <a:pt x="419100" y="230505"/>
                      </a:cubicBezTo>
                      <a:cubicBezTo>
                        <a:pt x="419100" y="230505"/>
                        <a:pt x="419100" y="231457"/>
                        <a:pt x="419100" y="231457"/>
                      </a:cubicBezTo>
                      <a:cubicBezTo>
                        <a:pt x="419100" y="231457"/>
                        <a:pt x="420053" y="229553"/>
                        <a:pt x="420053" y="228600"/>
                      </a:cubicBezTo>
                      <a:cubicBezTo>
                        <a:pt x="420053" y="228600"/>
                        <a:pt x="420053" y="228600"/>
                        <a:pt x="420053" y="228600"/>
                      </a:cubicBezTo>
                      <a:lnTo>
                        <a:pt x="420053" y="228600"/>
                      </a:lnTo>
                      <a:cubicBezTo>
                        <a:pt x="420053" y="227647"/>
                        <a:pt x="420053" y="227647"/>
                        <a:pt x="420053" y="227647"/>
                      </a:cubicBezTo>
                      <a:cubicBezTo>
                        <a:pt x="420053" y="227647"/>
                        <a:pt x="420053" y="227647"/>
                        <a:pt x="420053" y="227647"/>
                      </a:cubicBezTo>
                      <a:cubicBezTo>
                        <a:pt x="420053" y="227647"/>
                        <a:pt x="420053" y="227647"/>
                        <a:pt x="419100" y="231457"/>
                      </a:cubicBezTo>
                      <a:cubicBezTo>
                        <a:pt x="419100" y="231457"/>
                        <a:pt x="419100" y="232410"/>
                        <a:pt x="419100" y="232410"/>
                      </a:cubicBezTo>
                      <a:cubicBezTo>
                        <a:pt x="419100" y="232410"/>
                        <a:pt x="419100" y="232410"/>
                        <a:pt x="419100" y="232410"/>
                      </a:cubicBezTo>
                      <a:cubicBezTo>
                        <a:pt x="418148" y="233363"/>
                        <a:pt x="420053" y="235267"/>
                        <a:pt x="419100" y="236220"/>
                      </a:cubicBezTo>
                      <a:cubicBezTo>
                        <a:pt x="419100" y="236220"/>
                        <a:pt x="419100" y="237172"/>
                        <a:pt x="419100" y="237172"/>
                      </a:cubicBezTo>
                      <a:cubicBezTo>
                        <a:pt x="418148" y="240982"/>
                        <a:pt x="418148" y="240982"/>
                        <a:pt x="418148" y="240982"/>
                      </a:cubicBezTo>
                      <a:cubicBezTo>
                        <a:pt x="418148" y="240982"/>
                        <a:pt x="418148" y="239078"/>
                        <a:pt x="418148" y="236220"/>
                      </a:cubicBezTo>
                      <a:cubicBezTo>
                        <a:pt x="418148" y="234315"/>
                        <a:pt x="418148" y="234315"/>
                        <a:pt x="418148" y="234315"/>
                      </a:cubicBezTo>
                      <a:cubicBezTo>
                        <a:pt x="417195" y="235267"/>
                        <a:pt x="417195" y="240030"/>
                        <a:pt x="417195" y="240030"/>
                      </a:cubicBezTo>
                      <a:cubicBezTo>
                        <a:pt x="417195" y="243840"/>
                        <a:pt x="416243" y="243840"/>
                        <a:pt x="416243" y="244792"/>
                      </a:cubicBezTo>
                      <a:cubicBezTo>
                        <a:pt x="417195" y="240030"/>
                        <a:pt x="417195" y="240030"/>
                        <a:pt x="417195" y="239078"/>
                      </a:cubicBezTo>
                      <a:cubicBezTo>
                        <a:pt x="417195" y="239078"/>
                        <a:pt x="417195" y="239078"/>
                        <a:pt x="417195" y="239078"/>
                      </a:cubicBezTo>
                      <a:cubicBezTo>
                        <a:pt x="417195" y="239078"/>
                        <a:pt x="417195" y="239078"/>
                        <a:pt x="417195" y="239078"/>
                      </a:cubicBezTo>
                      <a:cubicBezTo>
                        <a:pt x="417195" y="239078"/>
                        <a:pt x="417195" y="235267"/>
                        <a:pt x="417195" y="235267"/>
                      </a:cubicBezTo>
                      <a:cubicBezTo>
                        <a:pt x="417195" y="234315"/>
                        <a:pt x="417195" y="234315"/>
                        <a:pt x="417195" y="233363"/>
                      </a:cubicBezTo>
                      <a:cubicBezTo>
                        <a:pt x="417195" y="231457"/>
                        <a:pt x="417195" y="229553"/>
                        <a:pt x="417195" y="228600"/>
                      </a:cubicBezTo>
                      <a:lnTo>
                        <a:pt x="417195" y="228600"/>
                      </a:lnTo>
                      <a:cubicBezTo>
                        <a:pt x="417195" y="227647"/>
                        <a:pt x="417195" y="226695"/>
                        <a:pt x="417195" y="225742"/>
                      </a:cubicBezTo>
                      <a:cubicBezTo>
                        <a:pt x="417195" y="225742"/>
                        <a:pt x="417195" y="225742"/>
                        <a:pt x="417195" y="225742"/>
                      </a:cubicBezTo>
                      <a:cubicBezTo>
                        <a:pt x="417195" y="224790"/>
                        <a:pt x="417195" y="223838"/>
                        <a:pt x="417195" y="223838"/>
                      </a:cubicBezTo>
                      <a:cubicBezTo>
                        <a:pt x="417195" y="223838"/>
                        <a:pt x="417195" y="223838"/>
                        <a:pt x="417195" y="223838"/>
                      </a:cubicBezTo>
                      <a:cubicBezTo>
                        <a:pt x="417195" y="223838"/>
                        <a:pt x="417195" y="222885"/>
                        <a:pt x="417195" y="222885"/>
                      </a:cubicBezTo>
                      <a:cubicBezTo>
                        <a:pt x="417195" y="222885"/>
                        <a:pt x="417195" y="222885"/>
                        <a:pt x="417195" y="222885"/>
                      </a:cubicBezTo>
                      <a:cubicBezTo>
                        <a:pt x="418148" y="221932"/>
                        <a:pt x="418148" y="220028"/>
                        <a:pt x="418148" y="219075"/>
                      </a:cubicBezTo>
                      <a:cubicBezTo>
                        <a:pt x="418148" y="219075"/>
                        <a:pt x="418148" y="220028"/>
                        <a:pt x="418148" y="220028"/>
                      </a:cubicBezTo>
                      <a:cubicBezTo>
                        <a:pt x="421005" y="222885"/>
                        <a:pt x="421005" y="223838"/>
                        <a:pt x="420053" y="224790"/>
                      </a:cubicBezTo>
                      <a:close/>
                    </a:path>
                  </a:pathLst>
                </a:custGeom>
                <a:solidFill>
                  <a:srgbClr val="A3A2A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</p:grpSp>
        </p:grpSp>
        <p:sp>
          <p:nvSpPr>
            <p:cNvPr id="1031" name="Rectangle 1030">
              <a:extLst>
                <a:ext uri="{FF2B5EF4-FFF2-40B4-BE49-F238E27FC236}">
                  <a16:creationId xmlns:a16="http://schemas.microsoft.com/office/drawing/2014/main" id="{6F1FDD5E-0691-4D2A-9EEE-15169AA0208F}"/>
                </a:ext>
              </a:extLst>
            </p:cNvPr>
            <p:cNvSpPr/>
            <p:nvPr/>
          </p:nvSpPr>
          <p:spPr>
            <a:xfrm>
              <a:off x="6314724" y="6948619"/>
              <a:ext cx="6117193" cy="8889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i-FI" sz="1400" i="1" dirty="0">
                  <a:solidFill>
                    <a:srgbClr val="00B050"/>
                  </a:solidFill>
                  <a:latin typeface="Montserrat Black" panose="00000A00000000000000" pitchFamily="2" charset="0"/>
                </a:rPr>
                <a:t>Simanila.unila.ac.id</a:t>
              </a:r>
            </a:p>
          </p:txBody>
        </p:sp>
      </p:grpSp>
      <p:grpSp>
        <p:nvGrpSpPr>
          <p:cNvPr id="1046" name="SOCIAL MEDIA CONTACT">
            <a:extLst>
              <a:ext uri="{FF2B5EF4-FFF2-40B4-BE49-F238E27FC236}">
                <a16:creationId xmlns:a16="http://schemas.microsoft.com/office/drawing/2014/main" id="{3943C02E-EB10-424B-9639-81B8F72875B0}"/>
              </a:ext>
            </a:extLst>
          </p:cNvPr>
          <p:cNvGrpSpPr/>
          <p:nvPr/>
        </p:nvGrpSpPr>
        <p:grpSpPr>
          <a:xfrm>
            <a:off x="3651376" y="6437302"/>
            <a:ext cx="2157508" cy="348028"/>
            <a:chOff x="6297609" y="1837649"/>
            <a:chExt cx="2407456" cy="388346"/>
          </a:xfrm>
        </p:grpSpPr>
        <p:sp>
          <p:nvSpPr>
            <p:cNvPr id="1047" name="Freeform: Shape 36">
              <a:extLst>
                <a:ext uri="{FF2B5EF4-FFF2-40B4-BE49-F238E27FC236}">
                  <a16:creationId xmlns:a16="http://schemas.microsoft.com/office/drawing/2014/main" id="{BB398942-04EE-4D27-BE10-F041063FC798}"/>
                </a:ext>
              </a:extLst>
            </p:cNvPr>
            <p:cNvSpPr/>
            <p:nvPr/>
          </p:nvSpPr>
          <p:spPr>
            <a:xfrm>
              <a:off x="6297609" y="1837649"/>
              <a:ext cx="388345" cy="388346"/>
            </a:xfrm>
            <a:custGeom>
              <a:avLst/>
              <a:gdLst>
                <a:gd name="connsiteX0" fmla="*/ 316871 w 633742"/>
                <a:gd name="connsiteY0" fmla="*/ 0 h 633742"/>
                <a:gd name="connsiteX1" fmla="*/ 0 w 633742"/>
                <a:gd name="connsiteY1" fmla="*/ 316871 h 633742"/>
                <a:gd name="connsiteX2" fmla="*/ 316871 w 633742"/>
                <a:gd name="connsiteY2" fmla="*/ 633743 h 633742"/>
                <a:gd name="connsiteX3" fmla="*/ 633743 w 633742"/>
                <a:gd name="connsiteY3" fmla="*/ 316871 h 633742"/>
                <a:gd name="connsiteX4" fmla="*/ 316871 w 633742"/>
                <a:gd name="connsiteY4" fmla="*/ 0 h 633742"/>
                <a:gd name="connsiteX5" fmla="*/ 420081 w 633742"/>
                <a:gd name="connsiteY5" fmla="*/ 143951 h 633742"/>
                <a:gd name="connsiteX6" fmla="*/ 420081 w 633742"/>
                <a:gd name="connsiteY6" fmla="*/ 151193 h 633742"/>
                <a:gd name="connsiteX7" fmla="*/ 414649 w 633742"/>
                <a:gd name="connsiteY7" fmla="*/ 156626 h 633742"/>
                <a:gd name="connsiteX8" fmla="*/ 407406 w 633742"/>
                <a:gd name="connsiteY8" fmla="*/ 160247 h 633742"/>
                <a:gd name="connsiteX9" fmla="*/ 399258 w 633742"/>
                <a:gd name="connsiteY9" fmla="*/ 160247 h 633742"/>
                <a:gd name="connsiteX10" fmla="*/ 376624 w 633742"/>
                <a:gd name="connsiteY10" fmla="*/ 160247 h 633742"/>
                <a:gd name="connsiteX11" fmla="*/ 360328 w 633742"/>
                <a:gd name="connsiteY11" fmla="*/ 169301 h 633742"/>
                <a:gd name="connsiteX12" fmla="*/ 351274 w 633742"/>
                <a:gd name="connsiteY12" fmla="*/ 185596 h 633742"/>
                <a:gd name="connsiteX13" fmla="*/ 351274 w 633742"/>
                <a:gd name="connsiteY13" fmla="*/ 210946 h 633742"/>
                <a:gd name="connsiteX14" fmla="*/ 351274 w 633742"/>
                <a:gd name="connsiteY14" fmla="*/ 225432 h 633742"/>
                <a:gd name="connsiteX15" fmla="*/ 424608 w 633742"/>
                <a:gd name="connsiteY15" fmla="*/ 225432 h 633742"/>
                <a:gd name="connsiteX16" fmla="*/ 424608 w 633742"/>
                <a:gd name="connsiteY16" fmla="*/ 289711 h 633742"/>
                <a:gd name="connsiteX17" fmla="*/ 353990 w 633742"/>
                <a:gd name="connsiteY17" fmla="*/ 289711 h 633742"/>
                <a:gd name="connsiteX18" fmla="*/ 353990 w 633742"/>
                <a:gd name="connsiteY18" fmla="*/ 538681 h 633742"/>
                <a:gd name="connsiteX19" fmla="*/ 263456 w 633742"/>
                <a:gd name="connsiteY19" fmla="*/ 538681 h 633742"/>
                <a:gd name="connsiteX20" fmla="*/ 263456 w 633742"/>
                <a:gd name="connsiteY20" fmla="*/ 289711 h 633742"/>
                <a:gd name="connsiteX21" fmla="*/ 242633 w 633742"/>
                <a:gd name="connsiteY21" fmla="*/ 285185 h 633742"/>
                <a:gd name="connsiteX22" fmla="*/ 225431 w 633742"/>
                <a:gd name="connsiteY22" fmla="*/ 277036 h 633742"/>
                <a:gd name="connsiteX23" fmla="*/ 219094 w 633742"/>
                <a:gd name="connsiteY23" fmla="*/ 262551 h 633742"/>
                <a:gd name="connsiteX24" fmla="*/ 219094 w 633742"/>
                <a:gd name="connsiteY24" fmla="*/ 225432 h 633742"/>
                <a:gd name="connsiteX25" fmla="*/ 263456 w 633742"/>
                <a:gd name="connsiteY25" fmla="*/ 225432 h 633742"/>
                <a:gd name="connsiteX26" fmla="*/ 263456 w 633742"/>
                <a:gd name="connsiteY26" fmla="*/ 207325 h 633742"/>
                <a:gd name="connsiteX27" fmla="*/ 272509 w 633742"/>
                <a:gd name="connsiteY27" fmla="*/ 159342 h 633742"/>
                <a:gd name="connsiteX28" fmla="*/ 296954 w 633742"/>
                <a:gd name="connsiteY28" fmla="*/ 121317 h 633742"/>
                <a:gd name="connsiteX29" fmla="*/ 335884 w 633742"/>
                <a:gd name="connsiteY29" fmla="*/ 97778 h 633742"/>
                <a:gd name="connsiteX30" fmla="*/ 389299 w 633742"/>
                <a:gd name="connsiteY30" fmla="*/ 89630 h 633742"/>
                <a:gd name="connsiteX31" fmla="*/ 407406 w 633742"/>
                <a:gd name="connsiteY31" fmla="*/ 89630 h 633742"/>
                <a:gd name="connsiteX32" fmla="*/ 428229 w 633742"/>
                <a:gd name="connsiteY32" fmla="*/ 94157 h 63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33742" h="633742">
                  <a:moveTo>
                    <a:pt x="316871" y="0"/>
                  </a:moveTo>
                  <a:cubicBezTo>
                    <a:pt x="141868" y="0"/>
                    <a:pt x="0" y="141868"/>
                    <a:pt x="0" y="316871"/>
                  </a:cubicBezTo>
                  <a:cubicBezTo>
                    <a:pt x="0" y="491875"/>
                    <a:pt x="141868" y="633743"/>
                    <a:pt x="316871" y="633743"/>
                  </a:cubicBezTo>
                  <a:cubicBezTo>
                    <a:pt x="491875" y="633743"/>
                    <a:pt x="633743" y="491875"/>
                    <a:pt x="633743" y="316871"/>
                  </a:cubicBezTo>
                  <a:cubicBezTo>
                    <a:pt x="633743" y="141868"/>
                    <a:pt x="491875" y="0"/>
                    <a:pt x="316871" y="0"/>
                  </a:cubicBezTo>
                  <a:close/>
                  <a:moveTo>
                    <a:pt x="420081" y="143951"/>
                  </a:moveTo>
                  <a:cubicBezTo>
                    <a:pt x="420986" y="146304"/>
                    <a:pt x="420986" y="148839"/>
                    <a:pt x="420081" y="151193"/>
                  </a:cubicBezTo>
                  <a:lnTo>
                    <a:pt x="414649" y="156626"/>
                  </a:lnTo>
                  <a:lnTo>
                    <a:pt x="407406" y="160247"/>
                  </a:lnTo>
                  <a:lnTo>
                    <a:pt x="399258" y="160247"/>
                  </a:lnTo>
                  <a:lnTo>
                    <a:pt x="376624" y="160247"/>
                  </a:lnTo>
                  <a:cubicBezTo>
                    <a:pt x="370495" y="161786"/>
                    <a:pt x="364873" y="164955"/>
                    <a:pt x="360328" y="169301"/>
                  </a:cubicBezTo>
                  <a:cubicBezTo>
                    <a:pt x="355593" y="173556"/>
                    <a:pt x="352415" y="179349"/>
                    <a:pt x="351274" y="185596"/>
                  </a:cubicBezTo>
                  <a:cubicBezTo>
                    <a:pt x="350089" y="194016"/>
                    <a:pt x="350089" y="202526"/>
                    <a:pt x="351274" y="210946"/>
                  </a:cubicBezTo>
                  <a:lnTo>
                    <a:pt x="351274" y="225432"/>
                  </a:lnTo>
                  <a:lnTo>
                    <a:pt x="424608" y="225432"/>
                  </a:lnTo>
                  <a:lnTo>
                    <a:pt x="424608" y="289711"/>
                  </a:lnTo>
                  <a:lnTo>
                    <a:pt x="353990" y="289711"/>
                  </a:lnTo>
                  <a:lnTo>
                    <a:pt x="353990" y="538681"/>
                  </a:lnTo>
                  <a:lnTo>
                    <a:pt x="263456" y="538681"/>
                  </a:lnTo>
                  <a:lnTo>
                    <a:pt x="263456" y="289711"/>
                  </a:lnTo>
                  <a:lnTo>
                    <a:pt x="242633" y="285185"/>
                  </a:lnTo>
                  <a:cubicBezTo>
                    <a:pt x="236368" y="283736"/>
                    <a:pt x="230492" y="281020"/>
                    <a:pt x="225431" y="277036"/>
                  </a:cubicBezTo>
                  <a:cubicBezTo>
                    <a:pt x="220959" y="273596"/>
                    <a:pt x="218569" y="268164"/>
                    <a:pt x="219094" y="262551"/>
                  </a:cubicBezTo>
                  <a:lnTo>
                    <a:pt x="219094" y="225432"/>
                  </a:lnTo>
                  <a:lnTo>
                    <a:pt x="263456" y="225432"/>
                  </a:lnTo>
                  <a:lnTo>
                    <a:pt x="263456" y="207325"/>
                  </a:lnTo>
                  <a:cubicBezTo>
                    <a:pt x="263057" y="190847"/>
                    <a:pt x="266145" y="174552"/>
                    <a:pt x="272509" y="159342"/>
                  </a:cubicBezTo>
                  <a:cubicBezTo>
                    <a:pt x="277824" y="145037"/>
                    <a:pt x="286162" y="132090"/>
                    <a:pt x="296954" y="121317"/>
                  </a:cubicBezTo>
                  <a:cubicBezTo>
                    <a:pt x="308035" y="110725"/>
                    <a:pt x="321335" y="102667"/>
                    <a:pt x="335884" y="97778"/>
                  </a:cubicBezTo>
                  <a:cubicBezTo>
                    <a:pt x="353121" y="92165"/>
                    <a:pt x="371165" y="89449"/>
                    <a:pt x="389299" y="89630"/>
                  </a:cubicBezTo>
                  <a:lnTo>
                    <a:pt x="407406" y="89630"/>
                  </a:lnTo>
                  <a:lnTo>
                    <a:pt x="428229" y="94157"/>
                  </a:lnTo>
                  <a:close/>
                </a:path>
              </a:pathLst>
            </a:custGeom>
            <a:solidFill>
              <a:srgbClr val="00B050"/>
            </a:solidFill>
            <a:ln w="90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600">
                <a:solidFill>
                  <a:schemeClr val="bg1"/>
                </a:solidFill>
              </a:endParaRPr>
            </a:p>
          </p:txBody>
        </p:sp>
        <p:sp>
          <p:nvSpPr>
            <p:cNvPr id="1048" name="TextBox 1047">
              <a:extLst>
                <a:ext uri="{FF2B5EF4-FFF2-40B4-BE49-F238E27FC236}">
                  <a16:creationId xmlns:a16="http://schemas.microsoft.com/office/drawing/2014/main" id="{22D39853-1600-40E8-A148-334D05B7D396}"/>
                </a:ext>
              </a:extLst>
            </p:cNvPr>
            <p:cNvSpPr txBox="1"/>
            <p:nvPr/>
          </p:nvSpPr>
          <p:spPr>
            <a:xfrm>
              <a:off x="6726392" y="1890583"/>
              <a:ext cx="1978673" cy="331913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en-US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@</a:t>
              </a:r>
              <a:r>
                <a:rPr lang="en-US" sz="1333" dirty="0" err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simanila.bppmb</a:t>
              </a:r>
              <a:endParaRPr lang="en-ID" sz="1333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049" name="SOCIAL MEDIA CONTACT">
            <a:extLst>
              <a:ext uri="{FF2B5EF4-FFF2-40B4-BE49-F238E27FC236}">
                <a16:creationId xmlns:a16="http://schemas.microsoft.com/office/drawing/2014/main" id="{B1C98D51-CF6F-47A8-B678-CF617E6B2BE0}"/>
              </a:ext>
            </a:extLst>
          </p:cNvPr>
          <p:cNvGrpSpPr/>
          <p:nvPr/>
        </p:nvGrpSpPr>
        <p:grpSpPr>
          <a:xfrm>
            <a:off x="5939068" y="6450741"/>
            <a:ext cx="2171215" cy="350805"/>
            <a:chOff x="9955208" y="1834551"/>
            <a:chExt cx="2422749" cy="391444"/>
          </a:xfrm>
          <a:solidFill>
            <a:srgbClr val="00B050"/>
          </a:solidFill>
        </p:grpSpPr>
        <p:sp>
          <p:nvSpPr>
            <p:cNvPr id="1050" name="Freeform: Shape 39">
              <a:extLst>
                <a:ext uri="{FF2B5EF4-FFF2-40B4-BE49-F238E27FC236}">
                  <a16:creationId xmlns:a16="http://schemas.microsoft.com/office/drawing/2014/main" id="{527B7998-8F19-4E81-A904-789B59CFB5D5}"/>
                </a:ext>
              </a:extLst>
            </p:cNvPr>
            <p:cNvSpPr/>
            <p:nvPr/>
          </p:nvSpPr>
          <p:spPr>
            <a:xfrm>
              <a:off x="9955208" y="1837649"/>
              <a:ext cx="388347" cy="388346"/>
            </a:xfrm>
            <a:custGeom>
              <a:avLst/>
              <a:gdLst>
                <a:gd name="connsiteX0" fmla="*/ 484363 w 633745"/>
                <a:gd name="connsiteY0" fmla="*/ 0 h 633742"/>
                <a:gd name="connsiteX1" fmla="*/ 148480 w 633745"/>
                <a:gd name="connsiteY1" fmla="*/ 0 h 633742"/>
                <a:gd name="connsiteX2" fmla="*/ 3 w 633745"/>
                <a:gd name="connsiteY2" fmla="*/ 148477 h 633742"/>
                <a:gd name="connsiteX3" fmla="*/ 3 w 633745"/>
                <a:gd name="connsiteY3" fmla="*/ 483455 h 633742"/>
                <a:gd name="connsiteX4" fmla="*/ 148471 w 633745"/>
                <a:gd name="connsiteY4" fmla="*/ 633743 h 633742"/>
                <a:gd name="connsiteX5" fmla="*/ 148480 w 633745"/>
                <a:gd name="connsiteY5" fmla="*/ 633743 h 633742"/>
                <a:gd name="connsiteX6" fmla="*/ 484363 w 633745"/>
                <a:gd name="connsiteY6" fmla="*/ 633743 h 633742"/>
                <a:gd name="connsiteX7" fmla="*/ 633745 w 633745"/>
                <a:gd name="connsiteY7" fmla="*/ 484361 h 633742"/>
                <a:gd name="connsiteX8" fmla="*/ 633745 w 633745"/>
                <a:gd name="connsiteY8" fmla="*/ 483455 h 633742"/>
                <a:gd name="connsiteX9" fmla="*/ 633745 w 633745"/>
                <a:gd name="connsiteY9" fmla="*/ 148477 h 633742"/>
                <a:gd name="connsiteX10" fmla="*/ 485268 w 633745"/>
                <a:gd name="connsiteY10" fmla="*/ 0 h 633742"/>
                <a:gd name="connsiteX11" fmla="*/ 484363 w 633745"/>
                <a:gd name="connsiteY11" fmla="*/ 0 h 633742"/>
                <a:gd name="connsiteX12" fmla="*/ 313253 w 633745"/>
                <a:gd name="connsiteY12" fmla="*/ 557694 h 633742"/>
                <a:gd name="connsiteX13" fmla="*/ 106834 w 633745"/>
                <a:gd name="connsiteY13" fmla="*/ 353086 h 633742"/>
                <a:gd name="connsiteX14" fmla="*/ 311442 w 633745"/>
                <a:gd name="connsiteY14" fmla="*/ 146667 h 633742"/>
                <a:gd name="connsiteX15" fmla="*/ 517861 w 633745"/>
                <a:gd name="connsiteY15" fmla="*/ 351275 h 633742"/>
                <a:gd name="connsiteX16" fmla="*/ 517861 w 633745"/>
                <a:gd name="connsiteY16" fmla="*/ 353086 h 633742"/>
                <a:gd name="connsiteX17" fmla="*/ 313253 w 633745"/>
                <a:gd name="connsiteY17" fmla="*/ 557694 h 633742"/>
                <a:gd name="connsiteX18" fmla="*/ 525104 w 633745"/>
                <a:gd name="connsiteY18" fmla="*/ 114979 h 633742"/>
                <a:gd name="connsiteX19" fmla="*/ 387491 w 633745"/>
                <a:gd name="connsiteY19" fmla="*/ 114979 h 633742"/>
                <a:gd name="connsiteX20" fmla="*/ 387491 w 633745"/>
                <a:gd name="connsiteY20" fmla="*/ 75144 h 633742"/>
                <a:gd name="connsiteX21" fmla="*/ 528725 w 633745"/>
                <a:gd name="connsiteY21" fmla="*/ 75144 h 633742"/>
                <a:gd name="connsiteX22" fmla="*/ 313253 w 633745"/>
                <a:gd name="connsiteY22" fmla="*/ 477118 h 633742"/>
                <a:gd name="connsiteX23" fmla="*/ 185599 w 633745"/>
                <a:gd name="connsiteY23" fmla="*/ 349464 h 633742"/>
                <a:gd name="connsiteX24" fmla="*/ 313253 w 633745"/>
                <a:gd name="connsiteY24" fmla="*/ 221810 h 633742"/>
                <a:gd name="connsiteX25" fmla="*/ 440907 w 633745"/>
                <a:gd name="connsiteY25" fmla="*/ 349464 h 633742"/>
                <a:gd name="connsiteX26" fmla="*/ 317861 w 633745"/>
                <a:gd name="connsiteY26" fmla="*/ 481554 h 633742"/>
                <a:gd name="connsiteX27" fmla="*/ 313253 w 633745"/>
                <a:gd name="connsiteY27" fmla="*/ 481645 h 633742"/>
                <a:gd name="connsiteX28" fmla="*/ 313253 w 633745"/>
                <a:gd name="connsiteY28" fmla="*/ 268888 h 633742"/>
                <a:gd name="connsiteX29" fmla="*/ 232677 w 633745"/>
                <a:gd name="connsiteY29" fmla="*/ 349464 h 633742"/>
                <a:gd name="connsiteX30" fmla="*/ 313253 w 633745"/>
                <a:gd name="connsiteY30" fmla="*/ 430040 h 633742"/>
                <a:gd name="connsiteX31" fmla="*/ 393829 w 633745"/>
                <a:gd name="connsiteY31" fmla="*/ 349464 h 633742"/>
                <a:gd name="connsiteX32" fmla="*/ 313253 w 633745"/>
                <a:gd name="connsiteY32" fmla="*/ 273415 h 63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33745" h="633742">
                  <a:moveTo>
                    <a:pt x="484363" y="0"/>
                  </a:moveTo>
                  <a:lnTo>
                    <a:pt x="148480" y="0"/>
                  </a:lnTo>
                  <a:cubicBezTo>
                    <a:pt x="66482" y="0"/>
                    <a:pt x="3" y="66453"/>
                    <a:pt x="3" y="148477"/>
                  </a:cubicBezTo>
                  <a:lnTo>
                    <a:pt x="3" y="483455"/>
                  </a:lnTo>
                  <a:cubicBezTo>
                    <a:pt x="-495" y="565933"/>
                    <a:pt x="65975" y="633200"/>
                    <a:pt x="148471" y="633743"/>
                  </a:cubicBezTo>
                  <a:cubicBezTo>
                    <a:pt x="148480" y="633743"/>
                    <a:pt x="148480" y="633743"/>
                    <a:pt x="148480" y="633743"/>
                  </a:cubicBezTo>
                  <a:lnTo>
                    <a:pt x="484363" y="633743"/>
                  </a:lnTo>
                  <a:cubicBezTo>
                    <a:pt x="566867" y="633743"/>
                    <a:pt x="633745" y="566838"/>
                    <a:pt x="633745" y="484361"/>
                  </a:cubicBezTo>
                  <a:cubicBezTo>
                    <a:pt x="633745" y="484089"/>
                    <a:pt x="633745" y="483727"/>
                    <a:pt x="633745" y="483455"/>
                  </a:cubicBezTo>
                  <a:lnTo>
                    <a:pt x="633745" y="148477"/>
                  </a:lnTo>
                  <a:cubicBezTo>
                    <a:pt x="633745" y="66453"/>
                    <a:pt x="567275" y="0"/>
                    <a:pt x="485268" y="0"/>
                  </a:cubicBezTo>
                  <a:cubicBezTo>
                    <a:pt x="484970" y="0"/>
                    <a:pt x="484662" y="0"/>
                    <a:pt x="484363" y="0"/>
                  </a:cubicBezTo>
                  <a:close/>
                  <a:moveTo>
                    <a:pt x="313253" y="557694"/>
                  </a:moveTo>
                  <a:cubicBezTo>
                    <a:pt x="199749" y="558237"/>
                    <a:pt x="107341" y="466616"/>
                    <a:pt x="106834" y="353086"/>
                  </a:cubicBezTo>
                  <a:cubicBezTo>
                    <a:pt x="106336" y="239554"/>
                    <a:pt x="197948" y="147210"/>
                    <a:pt x="311442" y="146667"/>
                  </a:cubicBezTo>
                  <a:cubicBezTo>
                    <a:pt x="424945" y="146214"/>
                    <a:pt x="517363" y="237745"/>
                    <a:pt x="517861" y="351275"/>
                  </a:cubicBezTo>
                  <a:cubicBezTo>
                    <a:pt x="517861" y="351909"/>
                    <a:pt x="517861" y="352452"/>
                    <a:pt x="517861" y="353086"/>
                  </a:cubicBezTo>
                  <a:cubicBezTo>
                    <a:pt x="517363" y="465891"/>
                    <a:pt x="426050" y="557241"/>
                    <a:pt x="313253" y="557694"/>
                  </a:cubicBezTo>
                  <a:close/>
                  <a:moveTo>
                    <a:pt x="525104" y="114979"/>
                  </a:moveTo>
                  <a:lnTo>
                    <a:pt x="387491" y="114979"/>
                  </a:lnTo>
                  <a:lnTo>
                    <a:pt x="387491" y="75144"/>
                  </a:lnTo>
                  <a:lnTo>
                    <a:pt x="528725" y="75144"/>
                  </a:lnTo>
                  <a:close/>
                  <a:moveTo>
                    <a:pt x="313253" y="477118"/>
                  </a:moveTo>
                  <a:cubicBezTo>
                    <a:pt x="242753" y="477118"/>
                    <a:pt x="185599" y="419991"/>
                    <a:pt x="185599" y="349464"/>
                  </a:cubicBezTo>
                  <a:cubicBezTo>
                    <a:pt x="185599" y="278938"/>
                    <a:pt x="242753" y="221810"/>
                    <a:pt x="313253" y="221810"/>
                  </a:cubicBezTo>
                  <a:cubicBezTo>
                    <a:pt x="383752" y="221810"/>
                    <a:pt x="440907" y="278938"/>
                    <a:pt x="440907" y="349464"/>
                  </a:cubicBezTo>
                  <a:cubicBezTo>
                    <a:pt x="443405" y="419900"/>
                    <a:pt x="388315" y="479110"/>
                    <a:pt x="317861" y="481554"/>
                  </a:cubicBezTo>
                  <a:cubicBezTo>
                    <a:pt x="316322" y="481645"/>
                    <a:pt x="314792" y="481645"/>
                    <a:pt x="313253" y="481645"/>
                  </a:cubicBezTo>
                  <a:close/>
                  <a:moveTo>
                    <a:pt x="313253" y="268888"/>
                  </a:moveTo>
                  <a:cubicBezTo>
                    <a:pt x="268755" y="268888"/>
                    <a:pt x="232677" y="304920"/>
                    <a:pt x="232677" y="349464"/>
                  </a:cubicBezTo>
                  <a:cubicBezTo>
                    <a:pt x="232677" y="394007"/>
                    <a:pt x="268755" y="430040"/>
                    <a:pt x="313253" y="430040"/>
                  </a:cubicBezTo>
                  <a:cubicBezTo>
                    <a:pt x="357750" y="430040"/>
                    <a:pt x="393829" y="394007"/>
                    <a:pt x="393829" y="349464"/>
                  </a:cubicBezTo>
                  <a:cubicBezTo>
                    <a:pt x="391420" y="306731"/>
                    <a:pt x="356048" y="273324"/>
                    <a:pt x="313253" y="273415"/>
                  </a:cubicBezTo>
                  <a:close/>
                </a:path>
              </a:pathLst>
            </a:custGeom>
            <a:grpFill/>
            <a:ln w="90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600">
                <a:solidFill>
                  <a:schemeClr val="bg1"/>
                </a:solidFill>
              </a:endParaRPr>
            </a:p>
          </p:txBody>
        </p:sp>
        <p:sp>
          <p:nvSpPr>
            <p:cNvPr id="1051" name="TextBox 1050">
              <a:extLst>
                <a:ext uri="{FF2B5EF4-FFF2-40B4-BE49-F238E27FC236}">
                  <a16:creationId xmlns:a16="http://schemas.microsoft.com/office/drawing/2014/main" id="{D2E1905E-3B94-4839-86F2-DC62FC0E001F}"/>
                </a:ext>
              </a:extLst>
            </p:cNvPr>
            <p:cNvSpPr txBox="1"/>
            <p:nvPr/>
          </p:nvSpPr>
          <p:spPr>
            <a:xfrm>
              <a:off x="10388553" y="1834551"/>
              <a:ext cx="1989404" cy="37777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@</a:t>
              </a:r>
              <a:r>
                <a:rPr lang="en-US" sz="1600" dirty="0" err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simanilaunila</a:t>
              </a:r>
              <a:endParaRPr lang="en-ID" sz="1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pic>
        <p:nvPicPr>
          <p:cNvPr id="1026" name="Picture 1025"/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625" y="3378491"/>
            <a:ext cx="2319394" cy="266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2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90666" y="225552"/>
            <a:ext cx="531875" cy="612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30161" y="266700"/>
            <a:ext cx="530352" cy="530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40735" y="1149096"/>
            <a:ext cx="3656075" cy="1310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40735" y="1819655"/>
            <a:ext cx="4741163" cy="13106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07707" y="1819655"/>
            <a:ext cx="2924555" cy="13106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40736" y="2464307"/>
            <a:ext cx="4079747" cy="13106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46291" y="2464307"/>
            <a:ext cx="2673095" cy="1310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45195" y="2464307"/>
            <a:ext cx="2880359" cy="13106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40735" y="3108960"/>
            <a:ext cx="2546603" cy="13106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33544" y="3108959"/>
            <a:ext cx="1987295" cy="131063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195173" y="1286581"/>
            <a:ext cx="7075805" cy="2702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460"/>
              </a:lnSpc>
              <a:spcBef>
                <a:spcPts val="105"/>
              </a:spcBef>
            </a:pPr>
            <a:r>
              <a:rPr sz="4700" b="1" spc="-10" dirty="0">
                <a:solidFill>
                  <a:srgbClr val="003060"/>
                </a:solidFill>
                <a:latin typeface="Calibri"/>
                <a:cs typeface="Calibri"/>
              </a:rPr>
              <a:t>INFORMASI</a:t>
            </a:r>
            <a:endParaRPr sz="4700">
              <a:latin typeface="Calibri"/>
              <a:cs typeface="Calibri"/>
            </a:endParaRPr>
          </a:p>
          <a:p>
            <a:pPr marL="12700" marR="5080">
              <a:lnSpc>
                <a:spcPts val="5080"/>
              </a:lnSpc>
              <a:spcBef>
                <a:spcPts val="455"/>
              </a:spcBef>
            </a:pPr>
            <a:r>
              <a:rPr sz="4700" b="1" spc="-15" dirty="0">
                <a:solidFill>
                  <a:srgbClr val="003060"/>
                </a:solidFill>
                <a:latin typeface="Calibri"/>
                <a:cs typeface="Calibri"/>
              </a:rPr>
              <a:t>SISTEM SELEKSI </a:t>
            </a:r>
            <a:r>
              <a:rPr sz="4700" b="1" dirty="0">
                <a:solidFill>
                  <a:srgbClr val="003060"/>
                </a:solidFill>
                <a:latin typeface="Calibri"/>
                <a:cs typeface="Calibri"/>
              </a:rPr>
              <a:t>MASUK  </a:t>
            </a:r>
            <a:r>
              <a:rPr sz="4700" b="1" spc="-20" dirty="0">
                <a:solidFill>
                  <a:srgbClr val="003060"/>
                </a:solidFill>
                <a:latin typeface="Calibri"/>
                <a:cs typeface="Calibri"/>
              </a:rPr>
              <a:t>PERGURUAN </a:t>
            </a:r>
            <a:r>
              <a:rPr sz="4700" b="1" dirty="0">
                <a:solidFill>
                  <a:srgbClr val="003060"/>
                </a:solidFill>
                <a:latin typeface="Calibri"/>
                <a:cs typeface="Calibri"/>
              </a:rPr>
              <a:t>TINGGI</a:t>
            </a:r>
            <a:r>
              <a:rPr sz="4700" b="1" spc="-150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4700" b="1" spc="-10" dirty="0">
                <a:solidFill>
                  <a:srgbClr val="003060"/>
                </a:solidFill>
                <a:latin typeface="Calibri"/>
                <a:cs typeface="Calibri"/>
              </a:rPr>
              <a:t>NEGERI  </a:t>
            </a:r>
            <a:r>
              <a:rPr sz="4700" b="1" spc="-60" dirty="0">
                <a:solidFill>
                  <a:srgbClr val="003060"/>
                </a:solidFill>
                <a:latin typeface="Calibri"/>
                <a:cs typeface="Calibri"/>
              </a:rPr>
              <a:t>TAHUN</a:t>
            </a:r>
            <a:r>
              <a:rPr sz="4700" b="1" spc="-200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4700" b="1" spc="5" dirty="0">
                <a:solidFill>
                  <a:srgbClr val="003060"/>
                </a:solidFill>
                <a:latin typeface="Calibri"/>
                <a:cs typeface="Calibri"/>
              </a:rPr>
              <a:t>2021</a:t>
            </a:r>
            <a:endParaRPr sz="47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046476" y="4887467"/>
            <a:ext cx="1879091" cy="73304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89704" y="4887467"/>
            <a:ext cx="978407" cy="7330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32248" y="4887467"/>
            <a:ext cx="1548383" cy="73304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44767" y="4887467"/>
            <a:ext cx="2247899" cy="73304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56804" y="4887467"/>
            <a:ext cx="1414271" cy="73304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08364" y="4887467"/>
            <a:ext cx="1517903" cy="73304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239517" y="4958781"/>
            <a:ext cx="7068184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0" dirty="0">
                <a:solidFill>
                  <a:srgbClr val="212121"/>
                </a:solidFill>
                <a:latin typeface="Calibri"/>
                <a:cs typeface="Calibri"/>
              </a:rPr>
              <a:t>LEMBAGA TES </a:t>
            </a:r>
            <a:r>
              <a:rPr sz="2600" b="1" dirty="0">
                <a:solidFill>
                  <a:srgbClr val="212121"/>
                </a:solidFill>
                <a:latin typeface="Calibri"/>
                <a:cs typeface="Calibri"/>
              </a:rPr>
              <a:t>MASUK </a:t>
            </a:r>
            <a:r>
              <a:rPr sz="2600" b="1" spc="-25" dirty="0">
                <a:solidFill>
                  <a:srgbClr val="212121"/>
                </a:solidFill>
                <a:latin typeface="Calibri"/>
                <a:cs typeface="Calibri"/>
              </a:rPr>
              <a:t>PERGURUAN </a:t>
            </a:r>
            <a:r>
              <a:rPr sz="2600" b="1" spc="-5" dirty="0">
                <a:solidFill>
                  <a:srgbClr val="212121"/>
                </a:solidFill>
                <a:latin typeface="Calibri"/>
                <a:cs typeface="Calibri"/>
              </a:rPr>
              <a:t>TINGGI</a:t>
            </a:r>
            <a:r>
              <a:rPr sz="2600" b="1" spc="-12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2600" b="1" spc="-70" dirty="0">
                <a:solidFill>
                  <a:srgbClr val="212121"/>
                </a:solidFill>
                <a:latin typeface="Calibri"/>
                <a:cs typeface="Calibri"/>
              </a:rPr>
              <a:t>(LTMPT)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36903" y="5221223"/>
            <a:ext cx="1563623" cy="77114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03247" y="5233415"/>
            <a:ext cx="1188719" cy="85953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50613" y="5273040"/>
            <a:ext cx="1459865" cy="667385"/>
          </a:xfrm>
          <a:custGeom>
            <a:avLst/>
            <a:gdLst/>
            <a:ahLst/>
            <a:cxnLst/>
            <a:rect l="l" t="t" r="r" b="b"/>
            <a:pathLst>
              <a:path w="1459864" h="667385">
                <a:moveTo>
                  <a:pt x="1348384" y="0"/>
                </a:moveTo>
                <a:lnTo>
                  <a:pt x="111175" y="0"/>
                </a:lnTo>
                <a:lnTo>
                  <a:pt x="67906" y="8737"/>
                </a:lnTo>
                <a:lnTo>
                  <a:pt x="32562" y="32562"/>
                </a:lnTo>
                <a:lnTo>
                  <a:pt x="8737" y="67906"/>
                </a:lnTo>
                <a:lnTo>
                  <a:pt x="0" y="111175"/>
                </a:lnTo>
                <a:lnTo>
                  <a:pt x="0" y="555904"/>
                </a:lnTo>
                <a:lnTo>
                  <a:pt x="8737" y="599173"/>
                </a:lnTo>
                <a:lnTo>
                  <a:pt x="32562" y="634517"/>
                </a:lnTo>
                <a:lnTo>
                  <a:pt x="67906" y="658342"/>
                </a:lnTo>
                <a:lnTo>
                  <a:pt x="111175" y="667080"/>
                </a:lnTo>
                <a:lnTo>
                  <a:pt x="1348384" y="667080"/>
                </a:lnTo>
                <a:lnTo>
                  <a:pt x="1391653" y="658342"/>
                </a:lnTo>
                <a:lnTo>
                  <a:pt x="1426997" y="634517"/>
                </a:lnTo>
                <a:lnTo>
                  <a:pt x="1450822" y="599173"/>
                </a:lnTo>
                <a:lnTo>
                  <a:pt x="1459560" y="555904"/>
                </a:lnTo>
                <a:lnTo>
                  <a:pt x="1459560" y="111175"/>
                </a:lnTo>
                <a:lnTo>
                  <a:pt x="1450822" y="67906"/>
                </a:lnTo>
                <a:lnTo>
                  <a:pt x="1426997" y="32562"/>
                </a:lnTo>
                <a:lnTo>
                  <a:pt x="1391653" y="8737"/>
                </a:lnTo>
                <a:lnTo>
                  <a:pt x="1348384" y="0"/>
                </a:lnTo>
                <a:close/>
              </a:path>
            </a:pathLst>
          </a:custGeom>
          <a:solidFill>
            <a:srgbClr val="BF9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9431" y="2258567"/>
            <a:ext cx="1911095" cy="792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55775" y="2282952"/>
            <a:ext cx="1533143" cy="85953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04674" y="2311907"/>
            <a:ext cx="1805939" cy="688975"/>
          </a:xfrm>
          <a:custGeom>
            <a:avLst/>
            <a:gdLst/>
            <a:ahLst/>
            <a:cxnLst/>
            <a:rect l="l" t="t" r="r" b="b"/>
            <a:pathLst>
              <a:path w="1805939" h="688975">
                <a:moveTo>
                  <a:pt x="1690674" y="0"/>
                </a:moveTo>
                <a:lnTo>
                  <a:pt x="114642" y="0"/>
                </a:lnTo>
                <a:lnTo>
                  <a:pt x="70015" y="9017"/>
                </a:lnTo>
                <a:lnTo>
                  <a:pt x="33578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99"/>
                </a:lnTo>
                <a:lnTo>
                  <a:pt x="33578" y="654761"/>
                </a:lnTo>
                <a:lnTo>
                  <a:pt x="70015" y="679348"/>
                </a:lnTo>
                <a:lnTo>
                  <a:pt x="114642" y="688365"/>
                </a:lnTo>
                <a:lnTo>
                  <a:pt x="1690674" y="688365"/>
                </a:lnTo>
                <a:lnTo>
                  <a:pt x="1735302" y="679348"/>
                </a:lnTo>
                <a:lnTo>
                  <a:pt x="1771738" y="654761"/>
                </a:lnTo>
                <a:lnTo>
                  <a:pt x="1796313" y="618299"/>
                </a:lnTo>
                <a:lnTo>
                  <a:pt x="1805317" y="573633"/>
                </a:lnTo>
                <a:lnTo>
                  <a:pt x="1805317" y="114731"/>
                </a:lnTo>
                <a:lnTo>
                  <a:pt x="1796313" y="70065"/>
                </a:lnTo>
                <a:lnTo>
                  <a:pt x="1771738" y="33604"/>
                </a:lnTo>
                <a:lnTo>
                  <a:pt x="1735302" y="9017"/>
                </a:lnTo>
                <a:lnTo>
                  <a:pt x="1690674" y="0"/>
                </a:lnTo>
                <a:close/>
              </a:path>
            </a:pathLst>
          </a:custGeom>
          <a:solidFill>
            <a:srgbClr val="8F2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09472" y="4477511"/>
            <a:ext cx="1594091" cy="79247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919" y="4501896"/>
            <a:ext cx="1530083" cy="85953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24708" y="4530852"/>
            <a:ext cx="1489075" cy="687070"/>
          </a:xfrm>
          <a:custGeom>
            <a:avLst/>
            <a:gdLst/>
            <a:ahLst/>
            <a:cxnLst/>
            <a:rect l="l" t="t" r="r" b="b"/>
            <a:pathLst>
              <a:path w="1489075" h="687070">
                <a:moveTo>
                  <a:pt x="1374241" y="0"/>
                </a:moveTo>
                <a:lnTo>
                  <a:pt x="114592" y="0"/>
                </a:lnTo>
                <a:lnTo>
                  <a:pt x="69989" y="8991"/>
                </a:lnTo>
                <a:lnTo>
                  <a:pt x="33566" y="33528"/>
                </a:lnTo>
                <a:lnTo>
                  <a:pt x="9004" y="69913"/>
                </a:lnTo>
                <a:lnTo>
                  <a:pt x="0" y="114477"/>
                </a:lnTo>
                <a:lnTo>
                  <a:pt x="0" y="572363"/>
                </a:lnTo>
                <a:lnTo>
                  <a:pt x="9004" y="616927"/>
                </a:lnTo>
                <a:lnTo>
                  <a:pt x="33566" y="653313"/>
                </a:lnTo>
                <a:lnTo>
                  <a:pt x="69989" y="677849"/>
                </a:lnTo>
                <a:lnTo>
                  <a:pt x="114592" y="686841"/>
                </a:lnTo>
                <a:lnTo>
                  <a:pt x="1374241" y="686841"/>
                </a:lnTo>
                <a:lnTo>
                  <a:pt x="1418844" y="677849"/>
                </a:lnTo>
                <a:lnTo>
                  <a:pt x="1455267" y="653313"/>
                </a:lnTo>
                <a:lnTo>
                  <a:pt x="1479816" y="616927"/>
                </a:lnTo>
                <a:lnTo>
                  <a:pt x="1488821" y="572363"/>
                </a:lnTo>
                <a:lnTo>
                  <a:pt x="1488821" y="114477"/>
                </a:lnTo>
                <a:lnTo>
                  <a:pt x="1479816" y="69913"/>
                </a:lnTo>
                <a:lnTo>
                  <a:pt x="1455267" y="33528"/>
                </a:lnTo>
                <a:lnTo>
                  <a:pt x="1418844" y="8991"/>
                </a:lnTo>
                <a:lnTo>
                  <a:pt x="1374241" y="0"/>
                </a:lnTo>
                <a:close/>
              </a:path>
            </a:pathLst>
          </a:custGeom>
          <a:solidFill>
            <a:srgbClr val="73D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3023" y="3736847"/>
            <a:ext cx="2157983" cy="7924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39823" y="3697236"/>
            <a:ext cx="1170431" cy="94486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6743" y="3787140"/>
            <a:ext cx="2054225" cy="688975"/>
          </a:xfrm>
          <a:custGeom>
            <a:avLst/>
            <a:gdLst/>
            <a:ahLst/>
            <a:cxnLst/>
            <a:rect l="l" t="t" r="r" b="b"/>
            <a:pathLst>
              <a:path w="2054225" h="688975">
                <a:moveTo>
                  <a:pt x="1939378" y="0"/>
                </a:moveTo>
                <a:lnTo>
                  <a:pt x="114617" y="0"/>
                </a:lnTo>
                <a:lnTo>
                  <a:pt x="70002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99"/>
                </a:lnTo>
                <a:lnTo>
                  <a:pt x="33566" y="654761"/>
                </a:lnTo>
                <a:lnTo>
                  <a:pt x="70002" y="679348"/>
                </a:lnTo>
                <a:lnTo>
                  <a:pt x="114617" y="688365"/>
                </a:lnTo>
                <a:lnTo>
                  <a:pt x="1939378" y="688365"/>
                </a:lnTo>
                <a:lnTo>
                  <a:pt x="1983994" y="679348"/>
                </a:lnTo>
                <a:lnTo>
                  <a:pt x="2020430" y="654761"/>
                </a:lnTo>
                <a:lnTo>
                  <a:pt x="2044992" y="618299"/>
                </a:lnTo>
                <a:lnTo>
                  <a:pt x="2053996" y="573633"/>
                </a:lnTo>
                <a:lnTo>
                  <a:pt x="2053996" y="114731"/>
                </a:lnTo>
                <a:lnTo>
                  <a:pt x="2044992" y="70065"/>
                </a:lnTo>
                <a:lnTo>
                  <a:pt x="2020430" y="33604"/>
                </a:lnTo>
                <a:lnTo>
                  <a:pt x="1983994" y="9017"/>
                </a:lnTo>
                <a:lnTo>
                  <a:pt x="1939378" y="0"/>
                </a:lnTo>
                <a:close/>
              </a:path>
            </a:pathLst>
          </a:custGeom>
          <a:solidFill>
            <a:srgbClr val="38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72440" y="2990088"/>
            <a:ext cx="2249423" cy="79247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648967" y="3014471"/>
            <a:ext cx="1161287" cy="85953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7680" y="3043427"/>
            <a:ext cx="2144395" cy="688975"/>
          </a:xfrm>
          <a:custGeom>
            <a:avLst/>
            <a:gdLst/>
            <a:ahLst/>
            <a:cxnLst/>
            <a:rect l="l" t="t" r="r" b="b"/>
            <a:pathLst>
              <a:path w="2144395" h="688975">
                <a:moveTo>
                  <a:pt x="2029193" y="0"/>
                </a:moveTo>
                <a:lnTo>
                  <a:pt x="114668" y="0"/>
                </a:lnTo>
                <a:lnTo>
                  <a:pt x="70040" y="9017"/>
                </a:lnTo>
                <a:lnTo>
                  <a:pt x="33591" y="33604"/>
                </a:lnTo>
                <a:lnTo>
                  <a:pt x="9017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17" y="618286"/>
                </a:lnTo>
                <a:lnTo>
                  <a:pt x="33591" y="654761"/>
                </a:lnTo>
                <a:lnTo>
                  <a:pt x="70040" y="679348"/>
                </a:lnTo>
                <a:lnTo>
                  <a:pt x="114668" y="688365"/>
                </a:lnTo>
                <a:lnTo>
                  <a:pt x="2029193" y="688365"/>
                </a:lnTo>
                <a:lnTo>
                  <a:pt x="2073833" y="679348"/>
                </a:lnTo>
                <a:lnTo>
                  <a:pt x="2110282" y="654761"/>
                </a:lnTo>
                <a:lnTo>
                  <a:pt x="2134857" y="618286"/>
                </a:lnTo>
                <a:lnTo>
                  <a:pt x="2143861" y="573633"/>
                </a:lnTo>
                <a:lnTo>
                  <a:pt x="2143861" y="114731"/>
                </a:lnTo>
                <a:lnTo>
                  <a:pt x="2134857" y="70065"/>
                </a:lnTo>
                <a:lnTo>
                  <a:pt x="2110282" y="33604"/>
                </a:lnTo>
                <a:lnTo>
                  <a:pt x="2073833" y="9017"/>
                </a:lnTo>
                <a:lnTo>
                  <a:pt x="2029193" y="0"/>
                </a:lnTo>
                <a:close/>
              </a:path>
            </a:pathLst>
          </a:custGeom>
          <a:solidFill>
            <a:srgbClr val="548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482392" y="3156711"/>
            <a:ext cx="1046480" cy="3382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2225" algn="r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FFFFFF"/>
                </a:solidFill>
                <a:latin typeface="Agency FB"/>
                <a:cs typeface="Agency FB"/>
              </a:rPr>
              <a:t>U</a:t>
            </a:r>
            <a:r>
              <a:rPr sz="2800" b="1" spc="-20" dirty="0">
                <a:solidFill>
                  <a:srgbClr val="FFFFFF"/>
                </a:solidFill>
                <a:latin typeface="Agency FB"/>
                <a:cs typeface="Agency FB"/>
              </a:rPr>
              <a:t>T</a:t>
            </a:r>
            <a:r>
              <a:rPr sz="2800" b="1" spc="-25" dirty="0">
                <a:solidFill>
                  <a:srgbClr val="FFFFFF"/>
                </a:solidFill>
                <a:latin typeface="Agency FB"/>
                <a:cs typeface="Agency FB"/>
              </a:rPr>
              <a:t>BK</a:t>
            </a:r>
            <a:endParaRPr sz="2800" dirty="0">
              <a:latin typeface="Agency FB"/>
              <a:cs typeface="Agency FB"/>
            </a:endParaRPr>
          </a:p>
          <a:p>
            <a:pPr marR="5080" algn="r">
              <a:lnSpc>
                <a:spcPct val="100000"/>
              </a:lnSpc>
              <a:spcBef>
                <a:spcPts val="1820"/>
              </a:spcBef>
            </a:pPr>
            <a:r>
              <a:rPr sz="2000" b="1" spc="-10" dirty="0">
                <a:solidFill>
                  <a:srgbClr val="FFFFFF"/>
                </a:solidFill>
                <a:latin typeface="Agency FB"/>
                <a:cs typeface="Agency FB"/>
              </a:rPr>
              <a:t>J</a:t>
            </a:r>
            <a:r>
              <a:rPr sz="2000" b="1" spc="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000" b="1" spc="-5" dirty="0">
                <a:solidFill>
                  <a:srgbClr val="FFFFFF"/>
                </a:solidFill>
                <a:latin typeface="Agency FB"/>
                <a:cs typeface="Agency FB"/>
              </a:rPr>
              <a:t>D</a:t>
            </a:r>
            <a:r>
              <a:rPr sz="2000" b="1" spc="-10" dirty="0">
                <a:solidFill>
                  <a:srgbClr val="FFFFFF"/>
                </a:solidFill>
                <a:latin typeface="Agency FB"/>
                <a:cs typeface="Agency FB"/>
              </a:rPr>
              <a:t>W</a:t>
            </a:r>
            <a:r>
              <a:rPr sz="2000" b="1" spc="-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gency FB"/>
                <a:cs typeface="Agency FB"/>
              </a:rPr>
              <a:t>L</a:t>
            </a:r>
            <a:endParaRPr sz="2000" dirty="0">
              <a:latin typeface="Agency FB"/>
              <a:cs typeface="Agency FB"/>
            </a:endParaRPr>
          </a:p>
          <a:p>
            <a:pPr marR="6985" algn="r">
              <a:lnSpc>
                <a:spcPct val="100000"/>
              </a:lnSpc>
            </a:pPr>
            <a:r>
              <a:rPr sz="2000" b="1" spc="5" dirty="0">
                <a:solidFill>
                  <a:srgbClr val="FFFFFF"/>
                </a:solidFill>
                <a:latin typeface="Agency FB"/>
                <a:cs typeface="Agency FB"/>
              </a:rPr>
              <a:t>U</a:t>
            </a:r>
            <a:r>
              <a:rPr sz="2000" b="1" spc="-15" dirty="0">
                <a:solidFill>
                  <a:srgbClr val="FFFFFF"/>
                </a:solidFill>
                <a:latin typeface="Agency FB"/>
                <a:cs typeface="Agency FB"/>
              </a:rPr>
              <a:t>T</a:t>
            </a:r>
            <a:r>
              <a:rPr sz="2000" b="1" spc="-20" dirty="0">
                <a:solidFill>
                  <a:srgbClr val="FFFFFF"/>
                </a:solidFill>
                <a:latin typeface="Agency FB"/>
                <a:cs typeface="Agency FB"/>
              </a:rPr>
              <a:t>B</a:t>
            </a:r>
            <a:r>
              <a:rPr sz="2000" b="1" dirty="0">
                <a:solidFill>
                  <a:srgbClr val="FFFFFF"/>
                </a:solidFill>
                <a:latin typeface="Agency FB"/>
                <a:cs typeface="Agency FB"/>
              </a:rPr>
              <a:t>K</a:t>
            </a:r>
            <a:endParaRPr sz="2000" dirty="0">
              <a:latin typeface="Agency FB"/>
              <a:cs typeface="Agency FB"/>
            </a:endParaRPr>
          </a:p>
          <a:p>
            <a:pPr marR="34290" algn="r">
              <a:lnSpc>
                <a:spcPct val="100000"/>
              </a:lnSpc>
              <a:spcBef>
                <a:spcPts val="1730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SB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MP</a:t>
            </a: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TN</a:t>
            </a:r>
            <a:endParaRPr sz="2800" dirty="0">
              <a:latin typeface="Agency FB"/>
              <a:cs typeface="Agency FB"/>
            </a:endParaRPr>
          </a:p>
          <a:p>
            <a:pPr marR="38100" algn="r">
              <a:lnSpc>
                <a:spcPct val="100000"/>
              </a:lnSpc>
              <a:spcBef>
                <a:spcPts val="2400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K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IP-K</a:t>
            </a:r>
            <a:endParaRPr sz="2800" dirty="0">
              <a:latin typeface="Agency FB"/>
              <a:cs typeface="Agency FB"/>
            </a:endParaRPr>
          </a:p>
          <a:p>
            <a:pPr marR="56515" algn="r">
              <a:lnSpc>
                <a:spcPct val="100000"/>
              </a:lnSpc>
              <a:spcBef>
                <a:spcPts val="2720"/>
              </a:spcBef>
            </a:pPr>
            <a:r>
              <a:rPr sz="2400" b="1" spc="-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400" b="1" spc="-10" dirty="0">
                <a:solidFill>
                  <a:srgbClr val="FFFFFF"/>
                </a:solidFill>
                <a:latin typeface="Agency FB"/>
                <a:cs typeface="Agency FB"/>
              </a:rPr>
              <a:t>L</a:t>
            </a:r>
            <a:r>
              <a:rPr sz="2400" b="1" spc="-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400" b="1" dirty="0">
                <a:solidFill>
                  <a:srgbClr val="FFFFFF"/>
                </a:solidFill>
                <a:latin typeface="Agency FB"/>
                <a:cs typeface="Agency FB"/>
              </a:rPr>
              <a:t>M</a:t>
            </a:r>
            <a:r>
              <a:rPr sz="2400" b="1" spc="-5" dirty="0">
                <a:solidFill>
                  <a:srgbClr val="FFFFFF"/>
                </a:solidFill>
                <a:latin typeface="Agency FB"/>
                <a:cs typeface="Agency FB"/>
              </a:rPr>
              <a:t>AT</a:t>
            </a:r>
            <a:endParaRPr sz="2400" dirty="0">
              <a:latin typeface="Agency FB"/>
              <a:cs typeface="Agency FB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34568" y="1533144"/>
            <a:ext cx="1987283" cy="79247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24583" y="1554479"/>
            <a:ext cx="1185671" cy="86258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48280" y="1584960"/>
            <a:ext cx="1882139" cy="688975"/>
          </a:xfrm>
          <a:custGeom>
            <a:avLst/>
            <a:gdLst/>
            <a:ahLst/>
            <a:cxnLst/>
            <a:rect l="l" t="t" r="r" b="b"/>
            <a:pathLst>
              <a:path w="1882139" h="688975">
                <a:moveTo>
                  <a:pt x="1767192" y="0"/>
                </a:moveTo>
                <a:lnTo>
                  <a:pt x="114642" y="0"/>
                </a:lnTo>
                <a:lnTo>
                  <a:pt x="70027" y="9017"/>
                </a:lnTo>
                <a:lnTo>
                  <a:pt x="33578" y="33604"/>
                </a:lnTo>
                <a:lnTo>
                  <a:pt x="9017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17" y="618299"/>
                </a:lnTo>
                <a:lnTo>
                  <a:pt x="33578" y="654761"/>
                </a:lnTo>
                <a:lnTo>
                  <a:pt x="70027" y="679348"/>
                </a:lnTo>
                <a:lnTo>
                  <a:pt x="114642" y="688365"/>
                </a:lnTo>
                <a:lnTo>
                  <a:pt x="1767192" y="688365"/>
                </a:lnTo>
                <a:lnTo>
                  <a:pt x="1811820" y="679348"/>
                </a:lnTo>
                <a:lnTo>
                  <a:pt x="1848256" y="654761"/>
                </a:lnTo>
                <a:lnTo>
                  <a:pt x="1872830" y="618299"/>
                </a:lnTo>
                <a:lnTo>
                  <a:pt x="1881835" y="573633"/>
                </a:lnTo>
                <a:lnTo>
                  <a:pt x="1881835" y="114731"/>
                </a:lnTo>
                <a:lnTo>
                  <a:pt x="1872830" y="70065"/>
                </a:lnTo>
                <a:lnTo>
                  <a:pt x="1848256" y="33604"/>
                </a:lnTo>
                <a:lnTo>
                  <a:pt x="1811820" y="9017"/>
                </a:lnTo>
                <a:lnTo>
                  <a:pt x="1767192" y="0"/>
                </a:lnTo>
                <a:close/>
              </a:path>
            </a:pathLst>
          </a:custGeom>
          <a:solidFill>
            <a:srgbClr val="8F2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09472" y="807720"/>
            <a:ext cx="1594091" cy="79247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93519" y="829055"/>
            <a:ext cx="1301483" cy="85953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24708" y="858011"/>
            <a:ext cx="1489075" cy="688975"/>
          </a:xfrm>
          <a:custGeom>
            <a:avLst/>
            <a:gdLst/>
            <a:ahLst/>
            <a:cxnLst/>
            <a:rect l="l" t="t" r="r" b="b"/>
            <a:pathLst>
              <a:path w="1489075" h="688975">
                <a:moveTo>
                  <a:pt x="1374241" y="0"/>
                </a:moveTo>
                <a:lnTo>
                  <a:pt x="114592" y="0"/>
                </a:lnTo>
                <a:lnTo>
                  <a:pt x="69989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69989" y="679348"/>
                </a:lnTo>
                <a:lnTo>
                  <a:pt x="114592" y="688365"/>
                </a:lnTo>
                <a:lnTo>
                  <a:pt x="1374241" y="688365"/>
                </a:lnTo>
                <a:lnTo>
                  <a:pt x="1418844" y="679348"/>
                </a:lnTo>
                <a:lnTo>
                  <a:pt x="1455267" y="654761"/>
                </a:lnTo>
                <a:lnTo>
                  <a:pt x="1479816" y="618286"/>
                </a:lnTo>
                <a:lnTo>
                  <a:pt x="1488821" y="573633"/>
                </a:lnTo>
                <a:lnTo>
                  <a:pt x="1488821" y="114731"/>
                </a:lnTo>
                <a:lnTo>
                  <a:pt x="1479816" y="70065"/>
                </a:lnTo>
                <a:lnTo>
                  <a:pt x="1455267" y="33604"/>
                </a:lnTo>
                <a:lnTo>
                  <a:pt x="1418844" y="9017"/>
                </a:lnTo>
                <a:lnTo>
                  <a:pt x="1374241" y="0"/>
                </a:lnTo>
                <a:close/>
              </a:path>
            </a:pathLst>
          </a:custGeom>
          <a:solidFill>
            <a:srgbClr val="D811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1473174" y="974342"/>
            <a:ext cx="1041400" cy="1902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Agency FB"/>
                <a:cs typeface="Agency FB"/>
              </a:rPr>
              <a:t>LTMPT</a:t>
            </a:r>
            <a:endParaRPr sz="2800">
              <a:latin typeface="Agency FB"/>
              <a:cs typeface="Agency FB"/>
            </a:endParaRPr>
          </a:p>
          <a:p>
            <a:pPr marL="12700" marR="5080" indent="367030">
              <a:lnSpc>
                <a:spcPct val="170000"/>
              </a:lnSpc>
            </a:pPr>
            <a:r>
              <a:rPr sz="2800" spc="-5" dirty="0">
                <a:solidFill>
                  <a:srgbClr val="FFFFFF"/>
                </a:solidFill>
                <a:latin typeface="Agency FB"/>
                <a:cs typeface="Agency FB"/>
              </a:rPr>
              <a:t>P</a:t>
            </a:r>
            <a:r>
              <a:rPr sz="2800" spc="-10" dirty="0">
                <a:solidFill>
                  <a:srgbClr val="FFFFFF"/>
                </a:solidFill>
                <a:latin typeface="Agency FB"/>
                <a:cs typeface="Agency FB"/>
              </a:rPr>
              <a:t>D</a:t>
            </a:r>
            <a:r>
              <a:rPr sz="2800" spc="-25" dirty="0">
                <a:solidFill>
                  <a:srgbClr val="FFFFFF"/>
                </a:solidFill>
                <a:latin typeface="Agency FB"/>
                <a:cs typeface="Agency FB"/>
              </a:rPr>
              <a:t>S</a:t>
            </a:r>
            <a:r>
              <a:rPr sz="2800" spc="-5" dirty="0">
                <a:solidFill>
                  <a:srgbClr val="FFFFFF"/>
                </a:solidFill>
                <a:latin typeface="Agency FB"/>
                <a:cs typeface="Agency FB"/>
              </a:rPr>
              <a:t>S  SNMPTN</a:t>
            </a:r>
            <a:endParaRPr sz="2800">
              <a:latin typeface="Agency FB"/>
              <a:cs typeface="Agency FB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98348" y="6117335"/>
            <a:ext cx="432815" cy="41605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618953" y="6170674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28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2003" y="0"/>
            <a:ext cx="1712975" cy="68580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0" y="0"/>
            <a:ext cx="1363979" cy="68580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45496" y="762"/>
            <a:ext cx="318770" cy="6857365"/>
          </a:xfrm>
          <a:custGeom>
            <a:avLst/>
            <a:gdLst/>
            <a:ahLst/>
            <a:cxnLst/>
            <a:rect l="l" t="t" r="r" b="b"/>
            <a:pathLst>
              <a:path w="318769" h="6857365">
                <a:moveTo>
                  <a:pt x="0" y="0"/>
                </a:moveTo>
                <a:lnTo>
                  <a:pt x="38150" y="2799"/>
                </a:lnTo>
                <a:lnTo>
                  <a:pt x="84544" y="13159"/>
                </a:lnTo>
                <a:lnTo>
                  <a:pt x="128216" y="29804"/>
                </a:lnTo>
                <a:lnTo>
                  <a:pt x="168654" y="52226"/>
                </a:lnTo>
                <a:lnTo>
                  <a:pt x="205352" y="79915"/>
                </a:lnTo>
                <a:lnTo>
                  <a:pt x="237800" y="112363"/>
                </a:lnTo>
                <a:lnTo>
                  <a:pt x="265489" y="149061"/>
                </a:lnTo>
                <a:lnTo>
                  <a:pt x="287911" y="189499"/>
                </a:lnTo>
                <a:lnTo>
                  <a:pt x="304556" y="233171"/>
                </a:lnTo>
                <a:lnTo>
                  <a:pt x="314916" y="279565"/>
                </a:lnTo>
                <a:lnTo>
                  <a:pt x="318483" y="328175"/>
                </a:lnTo>
                <a:lnTo>
                  <a:pt x="318483" y="6548114"/>
                </a:lnTo>
                <a:lnTo>
                  <a:pt x="314916" y="6596720"/>
                </a:lnTo>
                <a:lnTo>
                  <a:pt x="304556" y="6643113"/>
                </a:lnTo>
                <a:lnTo>
                  <a:pt x="287911" y="6686782"/>
                </a:lnTo>
                <a:lnTo>
                  <a:pt x="265489" y="6727219"/>
                </a:lnTo>
                <a:lnTo>
                  <a:pt x="237800" y="6763915"/>
                </a:lnTo>
                <a:lnTo>
                  <a:pt x="205352" y="6796362"/>
                </a:lnTo>
                <a:lnTo>
                  <a:pt x="168654" y="6824051"/>
                </a:lnTo>
                <a:lnTo>
                  <a:pt x="128216" y="6846472"/>
                </a:lnTo>
                <a:lnTo>
                  <a:pt x="99971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53853" y="2771646"/>
            <a:ext cx="1012190" cy="847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1800" b="1" spc="5" dirty="0">
                <a:solidFill>
                  <a:srgbClr val="C0C0C0"/>
                </a:solidFill>
                <a:latin typeface="Agency FB"/>
                <a:cs typeface="Agency FB"/>
              </a:rPr>
              <a:t>P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E</a:t>
            </a:r>
            <a:r>
              <a:rPr sz="1800" b="1" spc="10" dirty="0">
                <a:solidFill>
                  <a:srgbClr val="C0C0C0"/>
                </a:solidFill>
                <a:latin typeface="Agency FB"/>
                <a:cs typeface="Agency FB"/>
              </a:rPr>
              <a:t>N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E</a:t>
            </a:r>
            <a:r>
              <a:rPr sz="1800" b="1" spc="-15" dirty="0">
                <a:solidFill>
                  <a:srgbClr val="C0C0C0"/>
                </a:solidFill>
                <a:latin typeface="Agency FB"/>
                <a:cs typeface="Agency FB"/>
              </a:rPr>
              <a:t>R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I</a:t>
            </a:r>
            <a:r>
              <a:rPr sz="1800" b="1" dirty="0">
                <a:solidFill>
                  <a:srgbClr val="C0C0C0"/>
                </a:solidFill>
                <a:latin typeface="Agency FB"/>
                <a:cs typeface="Agency FB"/>
              </a:rPr>
              <a:t>MA</a:t>
            </a:r>
            <a:r>
              <a:rPr sz="1800" b="1" spc="-10" dirty="0">
                <a:solidFill>
                  <a:srgbClr val="C0C0C0"/>
                </a:solidFill>
                <a:latin typeface="Agency FB"/>
                <a:cs typeface="Agency FB"/>
              </a:rPr>
              <a:t>AN  MAHASISWA  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BARU</a:t>
            </a:r>
            <a:endParaRPr sz="1800" dirty="0">
              <a:latin typeface="Agency FB"/>
              <a:cs typeface="Agency FB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84378" y="2066677"/>
            <a:ext cx="450850" cy="589280"/>
          </a:xfrm>
          <a:prstGeom prst="rect">
            <a:avLst/>
          </a:prstGeom>
        </p:spPr>
        <p:txBody>
          <a:bodyPr vert="vert270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800" b="1" dirty="0">
                <a:solidFill>
                  <a:srgbClr val="FFFFFF"/>
                </a:solidFill>
                <a:latin typeface="Agency FB"/>
                <a:cs typeface="Agency FB"/>
              </a:rPr>
              <a:t>2021</a:t>
            </a:r>
            <a:endParaRPr sz="2800" dirty="0">
              <a:latin typeface="Agency FB"/>
              <a:cs typeface="Agency FB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26498" y="3542926"/>
            <a:ext cx="513080" cy="5613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FFC000"/>
                </a:solidFill>
                <a:latin typeface="Agency FB"/>
                <a:cs typeface="Agency FB"/>
              </a:rPr>
              <a:t>PTN</a:t>
            </a:r>
            <a:endParaRPr sz="3200" dirty="0">
              <a:latin typeface="Agency FB"/>
              <a:cs typeface="Agency FB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14109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1435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00200" y="216408"/>
            <a:ext cx="496823" cy="50291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81427" y="216408"/>
            <a:ext cx="1491995" cy="38100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2276365" y="578051"/>
            <a:ext cx="1497330" cy="142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0" b="1" spc="5" dirty="0">
                <a:solidFill>
                  <a:srgbClr val="808080"/>
                </a:solidFill>
                <a:latin typeface="Arial Narrow"/>
                <a:cs typeface="Arial Narrow"/>
              </a:rPr>
              <a:t>Lembaga Tes Masuk </a:t>
            </a:r>
            <a:r>
              <a:rPr sz="750" b="1" dirty="0">
                <a:solidFill>
                  <a:srgbClr val="808080"/>
                </a:solidFill>
                <a:latin typeface="Arial Narrow"/>
                <a:cs typeface="Arial Narrow"/>
              </a:rPr>
              <a:t>Perguruan</a:t>
            </a:r>
            <a:r>
              <a:rPr sz="750" b="1" spc="25" dirty="0">
                <a:solidFill>
                  <a:srgbClr val="808080"/>
                </a:solidFill>
                <a:latin typeface="Arial Narrow"/>
                <a:cs typeface="Arial Narrow"/>
              </a:rPr>
              <a:t> </a:t>
            </a:r>
            <a:r>
              <a:rPr sz="750" b="1" dirty="0">
                <a:solidFill>
                  <a:srgbClr val="808080"/>
                </a:solidFill>
                <a:latin typeface="Arial Narrow"/>
                <a:cs typeface="Arial Narrow"/>
              </a:rPr>
              <a:t>Tinggi</a:t>
            </a:r>
            <a:endParaRPr sz="750">
              <a:latin typeface="Arial Narrow"/>
              <a:cs typeface="Arial Narrow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180844" y="242315"/>
            <a:ext cx="0" cy="449580"/>
          </a:xfrm>
          <a:custGeom>
            <a:avLst/>
            <a:gdLst/>
            <a:ahLst/>
            <a:cxnLst/>
            <a:rect l="l" t="t" r="r" b="b"/>
            <a:pathLst>
              <a:path h="449580">
                <a:moveTo>
                  <a:pt x="0" y="0"/>
                </a:moveTo>
                <a:lnTo>
                  <a:pt x="0" y="449211"/>
                </a:lnTo>
              </a:path>
            </a:pathLst>
          </a:custGeom>
          <a:ln w="12192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Picture 60"/>
          <p:cNvPicPr/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9216" y="229876"/>
            <a:ext cx="496766" cy="48876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513" y="158069"/>
            <a:ext cx="955287" cy="727451"/>
          </a:xfrm>
          <a:prstGeom prst="rect">
            <a:avLst/>
          </a:prstGeom>
        </p:spPr>
      </p:pic>
      <p:grpSp>
        <p:nvGrpSpPr>
          <p:cNvPr id="93" name="Group 92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63" name="Group 62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64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4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4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70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73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74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75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76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77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78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9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80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81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82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83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84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85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86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87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88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90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91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263299" y="1291463"/>
            <a:ext cx="7021830" cy="11303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67665" marR="5080" indent="-355600">
              <a:lnSpc>
                <a:spcPct val="101000"/>
              </a:lnSpc>
              <a:spcBef>
                <a:spcPts val="70"/>
              </a:spcBef>
            </a:pPr>
            <a:r>
              <a:rPr sz="2400" dirty="0">
                <a:solidFill>
                  <a:srgbClr val="FF0000"/>
                </a:solidFill>
                <a:latin typeface="Sylfaen"/>
                <a:cs typeface="Sylfaen"/>
              </a:rPr>
              <a:t>֍ </a:t>
            </a:r>
            <a:r>
              <a:rPr sz="2400" b="1" spc="-20" dirty="0">
                <a:latin typeface="Calibri"/>
                <a:cs typeface="Calibri"/>
              </a:rPr>
              <a:t>Lembaga </a:t>
            </a:r>
            <a:r>
              <a:rPr sz="2400" b="1" spc="-120" dirty="0">
                <a:latin typeface="Calibri"/>
                <a:cs typeface="Calibri"/>
              </a:rPr>
              <a:t>Tes </a:t>
            </a:r>
            <a:r>
              <a:rPr sz="2400" b="1" spc="-5" dirty="0">
                <a:latin typeface="Calibri"/>
                <a:cs typeface="Calibri"/>
              </a:rPr>
              <a:t>Masuk </a:t>
            </a:r>
            <a:r>
              <a:rPr sz="2400" b="1" spc="-20" dirty="0">
                <a:latin typeface="Calibri"/>
                <a:cs typeface="Calibri"/>
              </a:rPr>
              <a:t>Perguruan </a:t>
            </a:r>
            <a:r>
              <a:rPr sz="2400" b="1" dirty="0">
                <a:latin typeface="Calibri"/>
                <a:cs typeface="Calibri"/>
              </a:rPr>
              <a:t>Tinggi </a:t>
            </a:r>
            <a:r>
              <a:rPr sz="2400" b="1" spc="-65" dirty="0">
                <a:latin typeface="Calibri"/>
                <a:cs typeface="Calibri"/>
              </a:rPr>
              <a:t>(LTMPT) </a:t>
            </a:r>
            <a:r>
              <a:rPr sz="2400" dirty="0">
                <a:latin typeface="Calibri"/>
                <a:cs typeface="Calibri"/>
              </a:rPr>
              <a:t>adalah  </a:t>
            </a:r>
            <a:r>
              <a:rPr sz="2400" spc="-20" dirty="0">
                <a:latin typeface="Calibri"/>
                <a:cs typeface="Calibri"/>
              </a:rPr>
              <a:t>Lembaga </a:t>
            </a:r>
            <a:r>
              <a:rPr sz="2400" spc="-25" dirty="0">
                <a:latin typeface="Calibri"/>
                <a:cs typeface="Calibri"/>
              </a:rPr>
              <a:t>penyelenggara </a:t>
            </a:r>
            <a:r>
              <a:rPr sz="2400" spc="-20" dirty="0">
                <a:latin typeface="Calibri"/>
                <a:cs typeface="Calibri"/>
              </a:rPr>
              <a:t>tes yang </a:t>
            </a:r>
            <a:r>
              <a:rPr sz="2400" spc="-25" dirty="0">
                <a:latin typeface="Calibri"/>
                <a:cs typeface="Calibri"/>
              </a:rPr>
              <a:t>tetap, </a:t>
            </a:r>
            <a:r>
              <a:rPr sz="2400" spc="-10" dirty="0">
                <a:latin typeface="Calibri"/>
                <a:cs typeface="Calibri"/>
              </a:rPr>
              <a:t>kredibel,  </a:t>
            </a:r>
            <a:r>
              <a:rPr sz="2400" spc="-20" dirty="0">
                <a:latin typeface="Calibri"/>
                <a:cs typeface="Calibri"/>
              </a:rPr>
              <a:t>proporsional, </a:t>
            </a:r>
            <a:r>
              <a:rPr sz="2400" spc="-5" dirty="0">
                <a:latin typeface="Calibri"/>
                <a:cs typeface="Calibri"/>
              </a:rPr>
              <a:t>efisien dan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90" dirty="0">
                <a:latin typeface="Calibri"/>
                <a:cs typeface="Calibri"/>
              </a:rPr>
              <a:t>efektif.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3299" y="2616428"/>
            <a:ext cx="5391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Sylfaen"/>
                <a:cs typeface="Sylfaen"/>
              </a:rPr>
              <a:t>֍ </a:t>
            </a:r>
            <a:r>
              <a:rPr sz="2400" b="1" spc="-20" dirty="0">
                <a:latin typeface="Calibri"/>
                <a:cs typeface="Calibri"/>
              </a:rPr>
              <a:t>Penerimaan </a:t>
            </a:r>
            <a:r>
              <a:rPr sz="2400" b="1" spc="-5" dirty="0">
                <a:latin typeface="Calibri"/>
                <a:cs typeface="Calibri"/>
              </a:rPr>
              <a:t>Mahasiswa Baru </a:t>
            </a:r>
            <a:r>
              <a:rPr sz="2400" b="1" spc="-10" dirty="0">
                <a:latin typeface="Calibri"/>
                <a:cs typeface="Calibri"/>
              </a:rPr>
              <a:t>PTN</a:t>
            </a:r>
            <a:r>
              <a:rPr sz="2400" b="1" spc="-2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2021: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07799" y="3016249"/>
            <a:ext cx="7338059" cy="335787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90830" marR="289560" indent="-278765">
              <a:lnSpc>
                <a:spcPts val="2600"/>
              </a:lnSpc>
              <a:spcBef>
                <a:spcPts val="215"/>
              </a:spcBef>
              <a:buFont typeface="Arial"/>
              <a:buChar char="•"/>
              <a:tabLst>
                <a:tab pos="291465" algn="l"/>
                <a:tab pos="292100" algn="l"/>
              </a:tabLst>
            </a:pPr>
            <a:r>
              <a:rPr sz="2200" spc="-40" dirty="0">
                <a:latin typeface="Calibri"/>
                <a:cs typeface="Calibri"/>
              </a:rPr>
              <a:t>Peningkatan </a:t>
            </a:r>
            <a:r>
              <a:rPr sz="2200" b="1" spc="-25" dirty="0">
                <a:latin typeface="Calibri"/>
                <a:cs typeface="Calibri"/>
              </a:rPr>
              <a:t>kualitas </a:t>
            </a:r>
            <a:r>
              <a:rPr sz="2200" b="1" spc="-10" dirty="0">
                <a:latin typeface="Calibri"/>
                <a:cs typeface="Calibri"/>
              </a:rPr>
              <a:t>proses seleksi </a:t>
            </a:r>
            <a:r>
              <a:rPr sz="2200" b="1" spc="-5" dirty="0">
                <a:latin typeface="Calibri"/>
                <a:cs typeface="Calibri"/>
              </a:rPr>
              <a:t>penerimaan </a:t>
            </a:r>
            <a:r>
              <a:rPr sz="2200" b="1" spc="-25" dirty="0">
                <a:latin typeface="Calibri"/>
                <a:cs typeface="Calibri"/>
              </a:rPr>
              <a:t>mahasiswa  </a:t>
            </a:r>
            <a:r>
              <a:rPr sz="2200" b="1" spc="-10" dirty="0">
                <a:latin typeface="Calibri"/>
                <a:cs typeface="Calibri"/>
              </a:rPr>
              <a:t>baru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25" dirty="0">
                <a:latin typeface="Calibri"/>
                <a:cs typeface="Calibri"/>
              </a:rPr>
              <a:t>Perguruan </a:t>
            </a:r>
            <a:r>
              <a:rPr sz="2200" spc="-5" dirty="0">
                <a:latin typeface="Calibri"/>
                <a:cs typeface="Calibri"/>
              </a:rPr>
              <a:t>Tinggi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(PT)</a:t>
            </a:r>
            <a:endParaRPr sz="2200">
              <a:latin typeface="Calibri"/>
              <a:cs typeface="Calibri"/>
            </a:endParaRPr>
          </a:p>
          <a:p>
            <a:pPr marL="291465" indent="-279400">
              <a:lnSpc>
                <a:spcPts val="2400"/>
              </a:lnSpc>
              <a:buFont typeface="Arial"/>
              <a:buChar char="•"/>
              <a:tabLst>
                <a:tab pos="291465" algn="l"/>
                <a:tab pos="292100" algn="l"/>
              </a:tabLst>
            </a:pPr>
            <a:r>
              <a:rPr sz="2200" spc="-70" dirty="0">
                <a:latin typeface="Calibri"/>
                <a:cs typeface="Calibri"/>
              </a:rPr>
              <a:t>Terdapat </a:t>
            </a:r>
            <a:r>
              <a:rPr sz="2200" spc="-25" dirty="0">
                <a:latin typeface="Calibri"/>
                <a:cs typeface="Calibri"/>
              </a:rPr>
              <a:t>tiga </a:t>
            </a:r>
            <a:r>
              <a:rPr sz="2200" spc="-5" dirty="0">
                <a:latin typeface="Calibri"/>
                <a:cs typeface="Calibri"/>
              </a:rPr>
              <a:t>jalur </a:t>
            </a:r>
            <a:r>
              <a:rPr sz="2200" spc="-10" dirty="0">
                <a:latin typeface="Calibri"/>
                <a:cs typeface="Calibri"/>
              </a:rPr>
              <a:t>seleksi </a:t>
            </a:r>
            <a:r>
              <a:rPr sz="2200" spc="-25" dirty="0">
                <a:latin typeface="Calibri"/>
                <a:cs typeface="Calibri"/>
              </a:rPr>
              <a:t>yaitu </a:t>
            </a:r>
            <a:r>
              <a:rPr sz="2200" b="1" spc="-5" dirty="0">
                <a:latin typeface="Calibri"/>
                <a:cs typeface="Calibri"/>
              </a:rPr>
              <a:t>SNMPTN</a:t>
            </a:r>
            <a:r>
              <a:rPr sz="2200" spc="-5" dirty="0">
                <a:latin typeface="Calibri"/>
                <a:cs typeface="Calibri"/>
              </a:rPr>
              <a:t>, </a:t>
            </a:r>
            <a:r>
              <a:rPr sz="2200" b="1" spc="-5" dirty="0">
                <a:latin typeface="Calibri"/>
                <a:cs typeface="Calibri"/>
              </a:rPr>
              <a:t>SBMPTN</a:t>
            </a:r>
            <a:r>
              <a:rPr sz="2200" spc="-5" dirty="0">
                <a:latin typeface="Calibri"/>
                <a:cs typeface="Calibri"/>
              </a:rPr>
              <a:t>, dan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seleksi</a:t>
            </a:r>
            <a:endParaRPr sz="2200">
              <a:latin typeface="Calibri"/>
              <a:cs typeface="Calibri"/>
            </a:endParaRPr>
          </a:p>
          <a:p>
            <a:pPr marL="289560">
              <a:lnSpc>
                <a:spcPts val="2605"/>
              </a:lnSpc>
            </a:pPr>
            <a:r>
              <a:rPr sz="2200" b="1" spc="-5" dirty="0">
                <a:latin typeface="Calibri"/>
                <a:cs typeface="Calibri"/>
              </a:rPr>
              <a:t>Mandiri</a:t>
            </a:r>
            <a:endParaRPr sz="2200">
              <a:latin typeface="Calibri"/>
              <a:cs typeface="Calibri"/>
            </a:endParaRPr>
          </a:p>
          <a:p>
            <a:pPr marL="291465" indent="-279400">
              <a:lnSpc>
                <a:spcPts val="2620"/>
              </a:lnSpc>
              <a:buFont typeface="Arial"/>
              <a:buChar char="•"/>
              <a:tabLst>
                <a:tab pos="291465" algn="l"/>
                <a:tab pos="292100" algn="l"/>
              </a:tabLst>
            </a:pPr>
            <a:r>
              <a:rPr sz="2200" b="1" spc="-25" dirty="0">
                <a:latin typeface="Calibri"/>
                <a:cs typeface="Calibri"/>
              </a:rPr>
              <a:t>Pengembangan </a:t>
            </a:r>
            <a:r>
              <a:rPr sz="2200" b="1" spc="-5" dirty="0">
                <a:latin typeface="Calibri"/>
                <a:cs typeface="Calibri"/>
              </a:rPr>
              <a:t>model </a:t>
            </a:r>
            <a:r>
              <a:rPr sz="2200" spc="-20" dirty="0">
                <a:latin typeface="Calibri"/>
                <a:cs typeface="Calibri"/>
              </a:rPr>
              <a:t>proses </a:t>
            </a:r>
            <a:r>
              <a:rPr sz="2200" spc="-10" dirty="0">
                <a:latin typeface="Calibri"/>
                <a:cs typeface="Calibri"/>
              </a:rPr>
              <a:t>seleksi </a:t>
            </a:r>
            <a:r>
              <a:rPr sz="2200" spc="-5" dirty="0">
                <a:latin typeface="Calibri"/>
                <a:cs typeface="Calibri"/>
              </a:rPr>
              <a:t>sesuai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b="1" spc="-25" dirty="0">
                <a:latin typeface="Calibri"/>
                <a:cs typeface="Calibri"/>
              </a:rPr>
              <a:t>perkembangan</a:t>
            </a:r>
            <a:endParaRPr sz="2200">
              <a:latin typeface="Calibri"/>
              <a:cs typeface="Calibri"/>
            </a:endParaRPr>
          </a:p>
          <a:p>
            <a:pPr marL="290195" marR="400685" indent="-635">
              <a:lnSpc>
                <a:spcPts val="2600"/>
              </a:lnSpc>
              <a:spcBef>
                <a:spcPts val="275"/>
              </a:spcBef>
            </a:pPr>
            <a:r>
              <a:rPr sz="2200" b="1" spc="-20" dirty="0">
                <a:latin typeface="Calibri"/>
                <a:cs typeface="Calibri"/>
              </a:rPr>
              <a:t>teknologi </a:t>
            </a:r>
            <a:r>
              <a:rPr sz="2200" b="1" spc="-25" dirty="0">
                <a:latin typeface="Calibri"/>
                <a:cs typeface="Calibri"/>
              </a:rPr>
              <a:t>informasi, </a:t>
            </a:r>
            <a:r>
              <a:rPr sz="2200" b="1" spc="-10" dirty="0">
                <a:latin typeface="Calibri"/>
                <a:cs typeface="Calibri"/>
              </a:rPr>
              <a:t>dan </a:t>
            </a:r>
            <a:r>
              <a:rPr sz="2200" b="1" spc="-30" dirty="0">
                <a:latin typeface="Calibri"/>
                <a:cs typeface="Calibri"/>
              </a:rPr>
              <a:t>era </a:t>
            </a:r>
            <a:r>
              <a:rPr sz="2200" b="1" spc="-20" dirty="0">
                <a:latin typeface="Calibri"/>
                <a:cs typeface="Calibri"/>
              </a:rPr>
              <a:t>digitalisasi </a:t>
            </a:r>
            <a:r>
              <a:rPr sz="2200" b="1" spc="-10" dirty="0">
                <a:latin typeface="Calibri"/>
                <a:cs typeface="Calibri"/>
              </a:rPr>
              <a:t>melalui </a:t>
            </a:r>
            <a:r>
              <a:rPr sz="2200" b="1" spc="-5" dirty="0">
                <a:latin typeface="Calibri"/>
                <a:cs typeface="Calibri"/>
              </a:rPr>
              <a:t>Ujian </a:t>
            </a:r>
            <a:r>
              <a:rPr sz="2200" b="1" spc="-50" dirty="0">
                <a:latin typeface="Calibri"/>
                <a:cs typeface="Calibri"/>
              </a:rPr>
              <a:t>Tulis  </a:t>
            </a:r>
            <a:r>
              <a:rPr sz="2200" b="1" spc="-5" dirty="0">
                <a:latin typeface="Calibri"/>
                <a:cs typeface="Calibri"/>
              </a:rPr>
              <a:t>Berbasis </a:t>
            </a:r>
            <a:r>
              <a:rPr sz="2200" b="1" spc="-25" dirty="0">
                <a:latin typeface="Calibri"/>
                <a:cs typeface="Calibri"/>
              </a:rPr>
              <a:t>Komputer</a:t>
            </a:r>
            <a:r>
              <a:rPr sz="2200" b="1" spc="-5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(UTBK)</a:t>
            </a:r>
            <a:endParaRPr sz="2200">
              <a:latin typeface="Calibri"/>
              <a:cs typeface="Calibri"/>
            </a:endParaRPr>
          </a:p>
          <a:p>
            <a:pPr marL="291465" indent="-279400">
              <a:lnSpc>
                <a:spcPts val="2420"/>
              </a:lnSpc>
              <a:buFont typeface="Arial"/>
              <a:buChar char="•"/>
              <a:tabLst>
                <a:tab pos="291465" algn="l"/>
                <a:tab pos="292100" algn="l"/>
              </a:tabLst>
            </a:pPr>
            <a:r>
              <a:rPr sz="2200" spc="-10" dirty="0">
                <a:latin typeface="Calibri"/>
                <a:cs typeface="Calibri"/>
              </a:rPr>
              <a:t>Model </a:t>
            </a:r>
            <a:r>
              <a:rPr sz="2200" spc="-20" dirty="0">
                <a:latin typeface="Calibri"/>
                <a:cs typeface="Calibri"/>
              </a:rPr>
              <a:t>tes </a:t>
            </a:r>
            <a:r>
              <a:rPr sz="2200" spc="-5" dirty="0">
                <a:latin typeface="Calibri"/>
                <a:cs typeface="Calibri"/>
              </a:rPr>
              <a:t>dan </a:t>
            </a:r>
            <a:r>
              <a:rPr sz="2200" spc="-10" dirty="0">
                <a:latin typeface="Calibri"/>
                <a:cs typeface="Calibri"/>
              </a:rPr>
              <a:t>seleksi </a:t>
            </a:r>
            <a:r>
              <a:rPr sz="2200" spc="-20" dirty="0">
                <a:latin typeface="Calibri"/>
                <a:cs typeface="Calibri"/>
              </a:rPr>
              <a:t>calon mahasiswa </a:t>
            </a:r>
            <a:r>
              <a:rPr sz="2200" spc="-5" dirty="0">
                <a:latin typeface="Calibri"/>
                <a:cs typeface="Calibri"/>
              </a:rPr>
              <a:t>baru </a:t>
            </a:r>
            <a:r>
              <a:rPr sz="2200" spc="-20" dirty="0">
                <a:latin typeface="Calibri"/>
                <a:cs typeface="Calibri"/>
              </a:rPr>
              <a:t>mengacu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pada</a:t>
            </a:r>
            <a:endParaRPr sz="2200">
              <a:latin typeface="Calibri"/>
              <a:cs typeface="Calibri"/>
            </a:endParaRPr>
          </a:p>
          <a:p>
            <a:pPr marL="290195" marR="957580">
              <a:lnSpc>
                <a:spcPts val="2600"/>
              </a:lnSpc>
              <a:spcBef>
                <a:spcPts val="275"/>
              </a:spcBef>
            </a:pPr>
            <a:r>
              <a:rPr sz="2200" b="1" spc="-10" dirty="0">
                <a:latin typeface="Calibri"/>
                <a:cs typeface="Calibri"/>
              </a:rPr>
              <a:t>prinsip-prinsip </a:t>
            </a:r>
            <a:r>
              <a:rPr sz="2200" b="1" spc="-5" dirty="0">
                <a:latin typeface="Calibri"/>
                <a:cs typeface="Calibri"/>
              </a:rPr>
              <a:t>adil, </a:t>
            </a:r>
            <a:r>
              <a:rPr sz="2200" b="1" spc="-30" dirty="0">
                <a:latin typeface="Calibri"/>
                <a:cs typeface="Calibri"/>
              </a:rPr>
              <a:t>transparan, </a:t>
            </a:r>
            <a:r>
              <a:rPr sz="2200" b="1" spc="-10" dirty="0">
                <a:latin typeface="Calibri"/>
                <a:cs typeface="Calibri"/>
              </a:rPr>
              <a:t>fleksibel, efisien, dan  </a:t>
            </a:r>
            <a:r>
              <a:rPr sz="2200" b="1" spc="-25" dirty="0">
                <a:latin typeface="Calibri"/>
                <a:cs typeface="Calibri"/>
              </a:rPr>
              <a:t>akuntabel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19269" y="304800"/>
            <a:ext cx="3704590" cy="598805"/>
          </a:xfrm>
          <a:custGeom>
            <a:avLst/>
            <a:gdLst/>
            <a:ahLst/>
            <a:cxnLst/>
            <a:rect l="l" t="t" r="r" b="b"/>
            <a:pathLst>
              <a:path w="3704590" h="598805">
                <a:moveTo>
                  <a:pt x="3498989" y="0"/>
                </a:moveTo>
                <a:lnTo>
                  <a:pt x="3191357" y="3594"/>
                </a:lnTo>
                <a:lnTo>
                  <a:pt x="2833204" y="13677"/>
                </a:lnTo>
                <a:lnTo>
                  <a:pt x="2475915" y="30124"/>
                </a:lnTo>
                <a:lnTo>
                  <a:pt x="2119541" y="52908"/>
                </a:lnTo>
                <a:lnTo>
                  <a:pt x="1764144" y="81991"/>
                </a:lnTo>
                <a:lnTo>
                  <a:pt x="1409776" y="117398"/>
                </a:lnTo>
                <a:lnTo>
                  <a:pt x="1056513" y="159080"/>
                </a:lnTo>
                <a:lnTo>
                  <a:pt x="704392" y="207035"/>
                </a:lnTo>
                <a:lnTo>
                  <a:pt x="353479" y="261251"/>
                </a:lnTo>
                <a:lnTo>
                  <a:pt x="3835" y="321716"/>
                </a:lnTo>
                <a:lnTo>
                  <a:pt x="0" y="335584"/>
                </a:lnTo>
                <a:lnTo>
                  <a:pt x="9131" y="367880"/>
                </a:lnTo>
                <a:lnTo>
                  <a:pt x="28841" y="412343"/>
                </a:lnTo>
                <a:lnTo>
                  <a:pt x="56756" y="462737"/>
                </a:lnTo>
                <a:lnTo>
                  <a:pt x="90500" y="512800"/>
                </a:lnTo>
                <a:lnTo>
                  <a:pt x="127711" y="556298"/>
                </a:lnTo>
                <a:lnTo>
                  <a:pt x="165989" y="586981"/>
                </a:lnTo>
                <a:lnTo>
                  <a:pt x="202984" y="598601"/>
                </a:lnTo>
                <a:lnTo>
                  <a:pt x="206159" y="598601"/>
                </a:lnTo>
                <a:lnTo>
                  <a:pt x="209346" y="598309"/>
                </a:lnTo>
                <a:lnTo>
                  <a:pt x="562013" y="537286"/>
                </a:lnTo>
                <a:lnTo>
                  <a:pt x="912876" y="483069"/>
                </a:lnTo>
                <a:lnTo>
                  <a:pt x="1264920" y="435127"/>
                </a:lnTo>
                <a:lnTo>
                  <a:pt x="1618043" y="393446"/>
                </a:lnTo>
                <a:lnTo>
                  <a:pt x="1972208" y="358063"/>
                </a:lnTo>
                <a:lnTo>
                  <a:pt x="2327300" y="328968"/>
                </a:lnTo>
                <a:lnTo>
                  <a:pt x="2683268" y="306197"/>
                </a:lnTo>
                <a:lnTo>
                  <a:pt x="3040011" y="289750"/>
                </a:lnTo>
                <a:lnTo>
                  <a:pt x="3397478" y="279641"/>
                </a:lnTo>
                <a:lnTo>
                  <a:pt x="3704374" y="276021"/>
                </a:lnTo>
                <a:lnTo>
                  <a:pt x="3701084" y="264160"/>
                </a:lnTo>
                <a:lnTo>
                  <a:pt x="3670630" y="188683"/>
                </a:lnTo>
                <a:lnTo>
                  <a:pt x="3645357" y="138010"/>
                </a:lnTo>
                <a:lnTo>
                  <a:pt x="3614610" y="87337"/>
                </a:lnTo>
                <a:lnTo>
                  <a:pt x="3579355" y="43129"/>
                </a:lnTo>
                <a:lnTo>
                  <a:pt x="3540480" y="11849"/>
                </a:lnTo>
                <a:lnTo>
                  <a:pt x="3498989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02152" y="472440"/>
            <a:ext cx="3813175" cy="595630"/>
          </a:xfrm>
          <a:custGeom>
            <a:avLst/>
            <a:gdLst/>
            <a:ahLst/>
            <a:cxnLst/>
            <a:rect l="l" t="t" r="r" b="b"/>
            <a:pathLst>
              <a:path w="3813175" h="595630">
                <a:moveTo>
                  <a:pt x="3435756" y="0"/>
                </a:moveTo>
                <a:lnTo>
                  <a:pt x="3383876" y="952"/>
                </a:lnTo>
                <a:lnTo>
                  <a:pt x="3331248" y="3594"/>
                </a:lnTo>
                <a:lnTo>
                  <a:pt x="3278289" y="7543"/>
                </a:lnTo>
                <a:lnTo>
                  <a:pt x="3225406" y="12446"/>
                </a:lnTo>
                <a:lnTo>
                  <a:pt x="3023057" y="34353"/>
                </a:lnTo>
                <a:lnTo>
                  <a:pt x="2976816" y="38595"/>
                </a:lnTo>
                <a:lnTo>
                  <a:pt x="2933153" y="41630"/>
                </a:lnTo>
                <a:lnTo>
                  <a:pt x="1874354" y="97129"/>
                </a:lnTo>
                <a:lnTo>
                  <a:pt x="1104671" y="129476"/>
                </a:lnTo>
                <a:lnTo>
                  <a:pt x="949972" y="139941"/>
                </a:lnTo>
                <a:lnTo>
                  <a:pt x="847280" y="148780"/>
                </a:lnTo>
                <a:lnTo>
                  <a:pt x="745108" y="159423"/>
                </a:lnTo>
                <a:lnTo>
                  <a:pt x="694270" y="165493"/>
                </a:lnTo>
                <a:lnTo>
                  <a:pt x="643610" y="172135"/>
                </a:lnTo>
                <a:lnTo>
                  <a:pt x="593166" y="179349"/>
                </a:lnTo>
                <a:lnTo>
                  <a:pt x="542924" y="187185"/>
                </a:lnTo>
                <a:lnTo>
                  <a:pt x="492925" y="195668"/>
                </a:lnTo>
                <a:lnTo>
                  <a:pt x="443191" y="204851"/>
                </a:lnTo>
                <a:lnTo>
                  <a:pt x="393712" y="214744"/>
                </a:lnTo>
                <a:lnTo>
                  <a:pt x="344538" y="225386"/>
                </a:lnTo>
                <a:lnTo>
                  <a:pt x="295668" y="236816"/>
                </a:lnTo>
                <a:lnTo>
                  <a:pt x="247116" y="249072"/>
                </a:lnTo>
                <a:lnTo>
                  <a:pt x="198920" y="262191"/>
                </a:lnTo>
                <a:lnTo>
                  <a:pt x="151079" y="276186"/>
                </a:lnTo>
                <a:lnTo>
                  <a:pt x="103619" y="291096"/>
                </a:lnTo>
                <a:lnTo>
                  <a:pt x="63728" y="308546"/>
                </a:lnTo>
                <a:lnTo>
                  <a:pt x="14071" y="357911"/>
                </a:lnTo>
                <a:lnTo>
                  <a:pt x="0" y="418909"/>
                </a:lnTo>
                <a:lnTo>
                  <a:pt x="4597" y="450900"/>
                </a:lnTo>
                <a:lnTo>
                  <a:pt x="33604" y="512102"/>
                </a:lnTo>
                <a:lnTo>
                  <a:pt x="84493" y="561975"/>
                </a:lnTo>
                <a:lnTo>
                  <a:pt x="151777" y="591312"/>
                </a:lnTo>
                <a:lnTo>
                  <a:pt x="189852" y="595414"/>
                </a:lnTo>
                <a:lnTo>
                  <a:pt x="204012" y="594868"/>
                </a:lnTo>
                <a:lnTo>
                  <a:pt x="218414" y="593178"/>
                </a:lnTo>
                <a:lnTo>
                  <a:pt x="232994" y="590283"/>
                </a:lnTo>
                <a:lnTo>
                  <a:pt x="247700" y="586130"/>
                </a:lnTo>
                <a:lnTo>
                  <a:pt x="294424" y="571360"/>
                </a:lnTo>
                <a:lnTo>
                  <a:pt x="341452" y="557580"/>
                </a:lnTo>
                <a:lnTo>
                  <a:pt x="388797" y="544728"/>
                </a:lnTo>
                <a:lnTo>
                  <a:pt x="436435" y="532790"/>
                </a:lnTo>
                <a:lnTo>
                  <a:pt x="484339" y="521703"/>
                </a:lnTo>
                <a:lnTo>
                  <a:pt x="532523" y="511454"/>
                </a:lnTo>
                <a:lnTo>
                  <a:pt x="580948" y="501980"/>
                </a:lnTo>
                <a:lnTo>
                  <a:pt x="629602" y="493255"/>
                </a:lnTo>
                <a:lnTo>
                  <a:pt x="678484" y="485228"/>
                </a:lnTo>
                <a:lnTo>
                  <a:pt x="727557" y="477875"/>
                </a:lnTo>
                <a:lnTo>
                  <a:pt x="776833" y="471157"/>
                </a:lnTo>
                <a:lnTo>
                  <a:pt x="826274" y="465023"/>
                </a:lnTo>
                <a:lnTo>
                  <a:pt x="875880" y="459447"/>
                </a:lnTo>
                <a:lnTo>
                  <a:pt x="975499" y="449783"/>
                </a:lnTo>
                <a:lnTo>
                  <a:pt x="1075588" y="441871"/>
                </a:lnTo>
                <a:lnTo>
                  <a:pt x="1226324" y="432562"/>
                </a:lnTo>
                <a:lnTo>
                  <a:pt x="3393071" y="324688"/>
                </a:lnTo>
                <a:lnTo>
                  <a:pt x="3755821" y="324688"/>
                </a:lnTo>
                <a:lnTo>
                  <a:pt x="3775443" y="309079"/>
                </a:lnTo>
                <a:lnTo>
                  <a:pt x="3797858" y="275831"/>
                </a:lnTo>
                <a:lnTo>
                  <a:pt x="3809923" y="240766"/>
                </a:lnTo>
                <a:lnTo>
                  <a:pt x="3812984" y="216750"/>
                </a:lnTo>
                <a:lnTo>
                  <a:pt x="3812628" y="176212"/>
                </a:lnTo>
                <a:lnTo>
                  <a:pt x="3798442" y="136601"/>
                </a:lnTo>
                <a:lnTo>
                  <a:pt x="3772801" y="99987"/>
                </a:lnTo>
                <a:lnTo>
                  <a:pt x="3738041" y="68427"/>
                </a:lnTo>
                <a:lnTo>
                  <a:pt x="3696538" y="44018"/>
                </a:lnTo>
                <a:lnTo>
                  <a:pt x="3650995" y="26758"/>
                </a:lnTo>
                <a:lnTo>
                  <a:pt x="3601554" y="14262"/>
                </a:lnTo>
                <a:lnTo>
                  <a:pt x="3548786" y="5981"/>
                </a:lnTo>
                <a:lnTo>
                  <a:pt x="3493325" y="1409"/>
                </a:lnTo>
                <a:lnTo>
                  <a:pt x="3435756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49088" y="800480"/>
            <a:ext cx="205104" cy="24765"/>
          </a:xfrm>
          <a:custGeom>
            <a:avLst/>
            <a:gdLst/>
            <a:ahLst/>
            <a:cxnLst/>
            <a:rect l="l" t="t" r="r" b="b"/>
            <a:pathLst>
              <a:path w="205104" h="24765">
                <a:moveTo>
                  <a:pt x="204673" y="0"/>
                </a:moveTo>
                <a:lnTo>
                  <a:pt x="0" y="0"/>
                </a:lnTo>
                <a:lnTo>
                  <a:pt x="23939" y="10236"/>
                </a:lnTo>
                <a:lnTo>
                  <a:pt x="49225" y="17907"/>
                </a:lnTo>
                <a:lnTo>
                  <a:pt x="75666" y="22733"/>
                </a:lnTo>
                <a:lnTo>
                  <a:pt x="103123" y="24396"/>
                </a:lnTo>
                <a:lnTo>
                  <a:pt x="111315" y="24396"/>
                </a:lnTo>
                <a:lnTo>
                  <a:pt x="119633" y="23926"/>
                </a:lnTo>
                <a:lnTo>
                  <a:pt x="128066" y="22961"/>
                </a:lnTo>
                <a:lnTo>
                  <a:pt x="137363" y="22961"/>
                </a:lnTo>
                <a:lnTo>
                  <a:pt x="146545" y="20574"/>
                </a:lnTo>
                <a:lnTo>
                  <a:pt x="152653" y="20574"/>
                </a:lnTo>
                <a:lnTo>
                  <a:pt x="195745" y="7099"/>
                </a:lnTo>
                <a:lnTo>
                  <a:pt x="204673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95216" y="799236"/>
            <a:ext cx="363220" cy="0"/>
          </a:xfrm>
          <a:custGeom>
            <a:avLst/>
            <a:gdLst/>
            <a:ahLst/>
            <a:cxnLst/>
            <a:rect l="l" t="t" r="r" b="b"/>
            <a:pathLst>
              <a:path w="363220">
                <a:moveTo>
                  <a:pt x="0" y="0"/>
                </a:moveTo>
                <a:lnTo>
                  <a:pt x="362750" y="0"/>
                </a:lnTo>
              </a:path>
            </a:pathLst>
          </a:custGeom>
          <a:ln w="4216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5368" y="213359"/>
            <a:ext cx="3706367" cy="1065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610810" y="324624"/>
            <a:ext cx="3108325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60" dirty="0">
                <a:solidFill>
                  <a:srgbClr val="003060"/>
                </a:solidFill>
              </a:rPr>
              <a:t>PENDAHULUAN</a:t>
            </a:r>
            <a:endParaRPr sz="3800"/>
          </a:p>
        </p:txBody>
      </p:sp>
      <p:sp>
        <p:nvSpPr>
          <p:cNvPr id="16" name="object 16"/>
          <p:cNvSpPr/>
          <p:nvPr/>
        </p:nvSpPr>
        <p:spPr>
          <a:xfrm>
            <a:off x="1136903" y="5050548"/>
            <a:ext cx="1563623" cy="7711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03247" y="5062727"/>
            <a:ext cx="1188719" cy="8595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50613" y="5103876"/>
            <a:ext cx="1459865" cy="667385"/>
          </a:xfrm>
          <a:custGeom>
            <a:avLst/>
            <a:gdLst/>
            <a:ahLst/>
            <a:cxnLst/>
            <a:rect l="l" t="t" r="r" b="b"/>
            <a:pathLst>
              <a:path w="1459864" h="667385">
                <a:moveTo>
                  <a:pt x="1348384" y="0"/>
                </a:moveTo>
                <a:lnTo>
                  <a:pt x="111175" y="0"/>
                </a:lnTo>
                <a:lnTo>
                  <a:pt x="67906" y="8737"/>
                </a:lnTo>
                <a:lnTo>
                  <a:pt x="32562" y="32562"/>
                </a:lnTo>
                <a:lnTo>
                  <a:pt x="8737" y="67906"/>
                </a:lnTo>
                <a:lnTo>
                  <a:pt x="0" y="111188"/>
                </a:lnTo>
                <a:lnTo>
                  <a:pt x="0" y="555904"/>
                </a:lnTo>
                <a:lnTo>
                  <a:pt x="8737" y="599173"/>
                </a:lnTo>
                <a:lnTo>
                  <a:pt x="32562" y="634517"/>
                </a:lnTo>
                <a:lnTo>
                  <a:pt x="67906" y="658342"/>
                </a:lnTo>
                <a:lnTo>
                  <a:pt x="111175" y="667080"/>
                </a:lnTo>
                <a:lnTo>
                  <a:pt x="1348384" y="667080"/>
                </a:lnTo>
                <a:lnTo>
                  <a:pt x="1391653" y="658342"/>
                </a:lnTo>
                <a:lnTo>
                  <a:pt x="1426997" y="634517"/>
                </a:lnTo>
                <a:lnTo>
                  <a:pt x="1450822" y="599173"/>
                </a:lnTo>
                <a:lnTo>
                  <a:pt x="1459560" y="555904"/>
                </a:lnTo>
                <a:lnTo>
                  <a:pt x="1459560" y="111188"/>
                </a:lnTo>
                <a:lnTo>
                  <a:pt x="1450822" y="67906"/>
                </a:lnTo>
                <a:lnTo>
                  <a:pt x="1426997" y="32562"/>
                </a:lnTo>
                <a:lnTo>
                  <a:pt x="1391653" y="8737"/>
                </a:lnTo>
                <a:lnTo>
                  <a:pt x="1348384" y="0"/>
                </a:lnTo>
                <a:close/>
              </a:path>
            </a:pathLst>
          </a:custGeom>
          <a:solidFill>
            <a:srgbClr val="BF9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9431" y="2090928"/>
            <a:ext cx="1911095" cy="7924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55775" y="2112264"/>
            <a:ext cx="1533143" cy="8595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4674" y="2142744"/>
            <a:ext cx="1805939" cy="687070"/>
          </a:xfrm>
          <a:custGeom>
            <a:avLst/>
            <a:gdLst/>
            <a:ahLst/>
            <a:cxnLst/>
            <a:rect l="l" t="t" r="r" b="b"/>
            <a:pathLst>
              <a:path w="1805939" h="687069">
                <a:moveTo>
                  <a:pt x="1690674" y="0"/>
                </a:moveTo>
                <a:lnTo>
                  <a:pt x="114642" y="0"/>
                </a:lnTo>
                <a:lnTo>
                  <a:pt x="70015" y="8991"/>
                </a:lnTo>
                <a:lnTo>
                  <a:pt x="33578" y="33528"/>
                </a:lnTo>
                <a:lnTo>
                  <a:pt x="9004" y="69913"/>
                </a:lnTo>
                <a:lnTo>
                  <a:pt x="0" y="114477"/>
                </a:lnTo>
                <a:lnTo>
                  <a:pt x="0" y="572363"/>
                </a:lnTo>
                <a:lnTo>
                  <a:pt x="9004" y="616927"/>
                </a:lnTo>
                <a:lnTo>
                  <a:pt x="33578" y="653313"/>
                </a:lnTo>
                <a:lnTo>
                  <a:pt x="70015" y="677849"/>
                </a:lnTo>
                <a:lnTo>
                  <a:pt x="114642" y="686841"/>
                </a:lnTo>
                <a:lnTo>
                  <a:pt x="1690674" y="686841"/>
                </a:lnTo>
                <a:lnTo>
                  <a:pt x="1735302" y="677849"/>
                </a:lnTo>
                <a:lnTo>
                  <a:pt x="1771738" y="653313"/>
                </a:lnTo>
                <a:lnTo>
                  <a:pt x="1796313" y="616927"/>
                </a:lnTo>
                <a:lnTo>
                  <a:pt x="1805317" y="572363"/>
                </a:lnTo>
                <a:lnTo>
                  <a:pt x="1805317" y="114477"/>
                </a:lnTo>
                <a:lnTo>
                  <a:pt x="1796313" y="69913"/>
                </a:lnTo>
                <a:lnTo>
                  <a:pt x="1771738" y="33528"/>
                </a:lnTo>
                <a:lnTo>
                  <a:pt x="1735302" y="8991"/>
                </a:lnTo>
                <a:lnTo>
                  <a:pt x="1690674" y="0"/>
                </a:lnTo>
                <a:close/>
              </a:path>
            </a:pathLst>
          </a:custGeom>
          <a:solidFill>
            <a:srgbClr val="8F2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 hidden="1"/>
          <p:cNvSpPr/>
          <p:nvPr/>
        </p:nvSpPr>
        <p:spPr>
          <a:xfrm>
            <a:off x="1091183" y="5779008"/>
            <a:ext cx="1594091" cy="792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 hidden="1"/>
          <p:cNvSpPr/>
          <p:nvPr/>
        </p:nvSpPr>
        <p:spPr>
          <a:xfrm>
            <a:off x="1456944" y="5849111"/>
            <a:ext cx="1286255" cy="7498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 hidden="1"/>
          <p:cNvSpPr/>
          <p:nvPr/>
        </p:nvSpPr>
        <p:spPr>
          <a:xfrm>
            <a:off x="1104893" y="5832347"/>
            <a:ext cx="1490980" cy="687070"/>
          </a:xfrm>
          <a:custGeom>
            <a:avLst/>
            <a:gdLst/>
            <a:ahLst/>
            <a:cxnLst/>
            <a:rect l="l" t="t" r="r" b="b"/>
            <a:pathLst>
              <a:path w="1490980" h="687070">
                <a:moveTo>
                  <a:pt x="1375651" y="0"/>
                </a:moveTo>
                <a:lnTo>
                  <a:pt x="114706" y="0"/>
                </a:lnTo>
                <a:lnTo>
                  <a:pt x="70065" y="8991"/>
                </a:lnTo>
                <a:lnTo>
                  <a:pt x="33604" y="33527"/>
                </a:lnTo>
                <a:lnTo>
                  <a:pt x="9017" y="69913"/>
                </a:lnTo>
                <a:lnTo>
                  <a:pt x="0" y="114477"/>
                </a:lnTo>
                <a:lnTo>
                  <a:pt x="0" y="572363"/>
                </a:lnTo>
                <a:lnTo>
                  <a:pt x="9017" y="616927"/>
                </a:lnTo>
                <a:lnTo>
                  <a:pt x="33604" y="653313"/>
                </a:lnTo>
                <a:lnTo>
                  <a:pt x="70065" y="677849"/>
                </a:lnTo>
                <a:lnTo>
                  <a:pt x="114706" y="686841"/>
                </a:lnTo>
                <a:lnTo>
                  <a:pt x="1375651" y="686841"/>
                </a:lnTo>
                <a:lnTo>
                  <a:pt x="1420304" y="677849"/>
                </a:lnTo>
                <a:lnTo>
                  <a:pt x="1456753" y="653313"/>
                </a:lnTo>
                <a:lnTo>
                  <a:pt x="1481340" y="616927"/>
                </a:lnTo>
                <a:lnTo>
                  <a:pt x="1490357" y="572363"/>
                </a:lnTo>
                <a:lnTo>
                  <a:pt x="1490357" y="114477"/>
                </a:lnTo>
                <a:lnTo>
                  <a:pt x="1481340" y="69913"/>
                </a:lnTo>
                <a:lnTo>
                  <a:pt x="1456753" y="33527"/>
                </a:lnTo>
                <a:lnTo>
                  <a:pt x="1420304" y="8991"/>
                </a:lnTo>
                <a:lnTo>
                  <a:pt x="1375651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09472" y="4309871"/>
            <a:ext cx="1594091" cy="792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64919" y="4331208"/>
            <a:ext cx="1530083" cy="8595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24708" y="4360164"/>
            <a:ext cx="1489075" cy="688975"/>
          </a:xfrm>
          <a:custGeom>
            <a:avLst/>
            <a:gdLst/>
            <a:ahLst/>
            <a:cxnLst/>
            <a:rect l="l" t="t" r="r" b="b"/>
            <a:pathLst>
              <a:path w="1489075" h="688975">
                <a:moveTo>
                  <a:pt x="1374241" y="0"/>
                </a:moveTo>
                <a:lnTo>
                  <a:pt x="114592" y="0"/>
                </a:lnTo>
                <a:lnTo>
                  <a:pt x="69989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69989" y="679348"/>
                </a:lnTo>
                <a:lnTo>
                  <a:pt x="114592" y="688365"/>
                </a:lnTo>
                <a:lnTo>
                  <a:pt x="1374241" y="688365"/>
                </a:lnTo>
                <a:lnTo>
                  <a:pt x="1418844" y="679348"/>
                </a:lnTo>
                <a:lnTo>
                  <a:pt x="1455267" y="654761"/>
                </a:lnTo>
                <a:lnTo>
                  <a:pt x="1479816" y="618286"/>
                </a:lnTo>
                <a:lnTo>
                  <a:pt x="1488821" y="573633"/>
                </a:lnTo>
                <a:lnTo>
                  <a:pt x="1488821" y="114731"/>
                </a:lnTo>
                <a:lnTo>
                  <a:pt x="1479816" y="70065"/>
                </a:lnTo>
                <a:lnTo>
                  <a:pt x="1455267" y="33604"/>
                </a:lnTo>
                <a:lnTo>
                  <a:pt x="1418844" y="9017"/>
                </a:lnTo>
                <a:lnTo>
                  <a:pt x="1374241" y="0"/>
                </a:lnTo>
                <a:close/>
              </a:path>
            </a:pathLst>
          </a:custGeom>
          <a:solidFill>
            <a:srgbClr val="73D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3023" y="3566159"/>
            <a:ext cx="2157983" cy="7924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39823" y="3529583"/>
            <a:ext cx="1170431" cy="9418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6743" y="3617976"/>
            <a:ext cx="2054225" cy="688975"/>
          </a:xfrm>
          <a:custGeom>
            <a:avLst/>
            <a:gdLst/>
            <a:ahLst/>
            <a:cxnLst/>
            <a:rect l="l" t="t" r="r" b="b"/>
            <a:pathLst>
              <a:path w="2054225" h="688975">
                <a:moveTo>
                  <a:pt x="1939378" y="0"/>
                </a:moveTo>
                <a:lnTo>
                  <a:pt x="114617" y="0"/>
                </a:lnTo>
                <a:lnTo>
                  <a:pt x="70002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70002" y="679348"/>
                </a:lnTo>
                <a:lnTo>
                  <a:pt x="114617" y="688365"/>
                </a:lnTo>
                <a:lnTo>
                  <a:pt x="1939378" y="688365"/>
                </a:lnTo>
                <a:lnTo>
                  <a:pt x="1983994" y="679348"/>
                </a:lnTo>
                <a:lnTo>
                  <a:pt x="2020430" y="654761"/>
                </a:lnTo>
                <a:lnTo>
                  <a:pt x="2044992" y="618286"/>
                </a:lnTo>
                <a:lnTo>
                  <a:pt x="2053996" y="573633"/>
                </a:lnTo>
                <a:lnTo>
                  <a:pt x="2053996" y="114731"/>
                </a:lnTo>
                <a:lnTo>
                  <a:pt x="2044992" y="70065"/>
                </a:lnTo>
                <a:lnTo>
                  <a:pt x="2020430" y="33604"/>
                </a:lnTo>
                <a:lnTo>
                  <a:pt x="1983994" y="9017"/>
                </a:lnTo>
                <a:lnTo>
                  <a:pt x="1939378" y="0"/>
                </a:lnTo>
                <a:close/>
              </a:path>
            </a:pathLst>
          </a:custGeom>
          <a:solidFill>
            <a:srgbClr val="38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4631" y="2831591"/>
            <a:ext cx="2246375" cy="792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58111" y="2855976"/>
            <a:ext cx="1164323" cy="85953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98353" y="2884932"/>
            <a:ext cx="2142490" cy="688975"/>
          </a:xfrm>
          <a:custGeom>
            <a:avLst/>
            <a:gdLst/>
            <a:ahLst/>
            <a:cxnLst/>
            <a:rect l="l" t="t" r="r" b="b"/>
            <a:pathLst>
              <a:path w="2142490" h="688975">
                <a:moveTo>
                  <a:pt x="2027745" y="0"/>
                </a:moveTo>
                <a:lnTo>
                  <a:pt x="114579" y="0"/>
                </a:lnTo>
                <a:lnTo>
                  <a:pt x="69976" y="9017"/>
                </a:lnTo>
                <a:lnTo>
                  <a:pt x="33553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53" y="654761"/>
                </a:lnTo>
                <a:lnTo>
                  <a:pt x="69976" y="679348"/>
                </a:lnTo>
                <a:lnTo>
                  <a:pt x="114579" y="688365"/>
                </a:lnTo>
                <a:lnTo>
                  <a:pt x="2027745" y="688365"/>
                </a:lnTo>
                <a:lnTo>
                  <a:pt x="2072347" y="679348"/>
                </a:lnTo>
                <a:lnTo>
                  <a:pt x="2108771" y="654761"/>
                </a:lnTo>
                <a:lnTo>
                  <a:pt x="2133333" y="618286"/>
                </a:lnTo>
                <a:lnTo>
                  <a:pt x="2142337" y="573633"/>
                </a:lnTo>
                <a:lnTo>
                  <a:pt x="2142337" y="114731"/>
                </a:lnTo>
                <a:lnTo>
                  <a:pt x="2133333" y="70065"/>
                </a:lnTo>
                <a:lnTo>
                  <a:pt x="2108771" y="33604"/>
                </a:lnTo>
                <a:lnTo>
                  <a:pt x="2072347" y="9017"/>
                </a:lnTo>
                <a:lnTo>
                  <a:pt x="2027745" y="0"/>
                </a:lnTo>
                <a:close/>
              </a:path>
            </a:pathLst>
          </a:custGeom>
          <a:solidFill>
            <a:srgbClr val="548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4568" y="1362455"/>
            <a:ext cx="1987283" cy="7924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24583" y="1386840"/>
            <a:ext cx="1185671" cy="85953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8280" y="1415796"/>
            <a:ext cx="1882139" cy="688975"/>
          </a:xfrm>
          <a:custGeom>
            <a:avLst/>
            <a:gdLst/>
            <a:ahLst/>
            <a:cxnLst/>
            <a:rect l="l" t="t" r="r" b="b"/>
            <a:pathLst>
              <a:path w="1882139" h="688975">
                <a:moveTo>
                  <a:pt x="1767192" y="0"/>
                </a:moveTo>
                <a:lnTo>
                  <a:pt x="114642" y="0"/>
                </a:lnTo>
                <a:lnTo>
                  <a:pt x="70027" y="9017"/>
                </a:lnTo>
                <a:lnTo>
                  <a:pt x="33578" y="33604"/>
                </a:lnTo>
                <a:lnTo>
                  <a:pt x="9017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17" y="618299"/>
                </a:lnTo>
                <a:lnTo>
                  <a:pt x="33578" y="654761"/>
                </a:lnTo>
                <a:lnTo>
                  <a:pt x="70027" y="679348"/>
                </a:lnTo>
                <a:lnTo>
                  <a:pt x="114642" y="688365"/>
                </a:lnTo>
                <a:lnTo>
                  <a:pt x="1767192" y="688365"/>
                </a:lnTo>
                <a:lnTo>
                  <a:pt x="1811820" y="679348"/>
                </a:lnTo>
                <a:lnTo>
                  <a:pt x="1848256" y="654761"/>
                </a:lnTo>
                <a:lnTo>
                  <a:pt x="1872830" y="618299"/>
                </a:lnTo>
                <a:lnTo>
                  <a:pt x="1881835" y="573633"/>
                </a:lnTo>
                <a:lnTo>
                  <a:pt x="1881835" y="114731"/>
                </a:lnTo>
                <a:lnTo>
                  <a:pt x="1872830" y="70065"/>
                </a:lnTo>
                <a:lnTo>
                  <a:pt x="1848256" y="33604"/>
                </a:lnTo>
                <a:lnTo>
                  <a:pt x="1811820" y="9017"/>
                </a:lnTo>
                <a:lnTo>
                  <a:pt x="1767192" y="0"/>
                </a:lnTo>
                <a:close/>
              </a:path>
            </a:pathLst>
          </a:custGeom>
          <a:solidFill>
            <a:srgbClr val="8F2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91183" y="637032"/>
            <a:ext cx="2054351" cy="7924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35479" y="658367"/>
            <a:ext cx="1301495" cy="86258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04898" y="688848"/>
            <a:ext cx="1950720" cy="688975"/>
          </a:xfrm>
          <a:custGeom>
            <a:avLst/>
            <a:gdLst/>
            <a:ahLst/>
            <a:cxnLst/>
            <a:rect l="l" t="t" r="r" b="b"/>
            <a:pathLst>
              <a:path w="1950720" h="688975">
                <a:moveTo>
                  <a:pt x="1835962" y="0"/>
                </a:moveTo>
                <a:lnTo>
                  <a:pt x="114642" y="0"/>
                </a:lnTo>
                <a:lnTo>
                  <a:pt x="70027" y="9017"/>
                </a:lnTo>
                <a:lnTo>
                  <a:pt x="33578" y="33604"/>
                </a:lnTo>
                <a:lnTo>
                  <a:pt x="9016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16" y="618286"/>
                </a:lnTo>
                <a:lnTo>
                  <a:pt x="33578" y="654761"/>
                </a:lnTo>
                <a:lnTo>
                  <a:pt x="70027" y="679348"/>
                </a:lnTo>
                <a:lnTo>
                  <a:pt x="114642" y="688365"/>
                </a:lnTo>
                <a:lnTo>
                  <a:pt x="1835962" y="688365"/>
                </a:lnTo>
                <a:lnTo>
                  <a:pt x="1880590" y="679348"/>
                </a:lnTo>
                <a:lnTo>
                  <a:pt x="1917026" y="654761"/>
                </a:lnTo>
                <a:lnTo>
                  <a:pt x="1941601" y="618286"/>
                </a:lnTo>
                <a:lnTo>
                  <a:pt x="1950605" y="573633"/>
                </a:lnTo>
                <a:lnTo>
                  <a:pt x="1950605" y="114731"/>
                </a:lnTo>
                <a:lnTo>
                  <a:pt x="1941601" y="70065"/>
                </a:lnTo>
                <a:lnTo>
                  <a:pt x="1917026" y="33604"/>
                </a:lnTo>
                <a:lnTo>
                  <a:pt x="1880590" y="9017"/>
                </a:lnTo>
                <a:lnTo>
                  <a:pt x="1835962" y="0"/>
                </a:lnTo>
                <a:close/>
              </a:path>
            </a:pathLst>
          </a:custGeom>
          <a:solidFill>
            <a:srgbClr val="D811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473174" y="803654"/>
            <a:ext cx="1468120" cy="5564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2785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L</a:t>
            </a:r>
            <a:r>
              <a:rPr sz="2800" b="1" spc="-20" dirty="0">
                <a:solidFill>
                  <a:srgbClr val="FFFFFF"/>
                </a:solidFill>
                <a:latin typeface="Agency FB"/>
                <a:cs typeface="Agency FB"/>
              </a:rPr>
              <a:t>T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MPT</a:t>
            </a:r>
            <a:endParaRPr sz="2800" dirty="0">
              <a:latin typeface="Agency FB"/>
              <a:cs typeface="Agency FB"/>
            </a:endParaRPr>
          </a:p>
          <a:p>
            <a:pPr marL="12700" marR="431165" indent="367030">
              <a:lnSpc>
                <a:spcPct val="170000"/>
              </a:lnSpc>
            </a:pP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P</a:t>
            </a: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D</a:t>
            </a:r>
            <a:r>
              <a:rPr sz="2800" b="1" spc="-25" dirty="0">
                <a:solidFill>
                  <a:srgbClr val="FFFFFF"/>
                </a:solidFill>
                <a:latin typeface="Agency FB"/>
                <a:cs typeface="Agency FB"/>
              </a:rPr>
              <a:t>S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S  SNMPTN</a:t>
            </a:r>
            <a:endParaRPr sz="2800" dirty="0">
              <a:latin typeface="Agency FB"/>
              <a:cs typeface="Agency FB"/>
            </a:endParaRPr>
          </a:p>
          <a:p>
            <a:pPr marL="416559">
              <a:lnSpc>
                <a:spcPct val="100000"/>
              </a:lnSpc>
              <a:spcBef>
                <a:spcPts val="2495"/>
              </a:spcBef>
            </a:pP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UTBK</a:t>
            </a:r>
            <a:endParaRPr sz="2800" dirty="0">
              <a:latin typeface="Agency FB"/>
              <a:cs typeface="Agency FB"/>
            </a:endParaRPr>
          </a:p>
          <a:p>
            <a:pPr marR="417195" algn="r">
              <a:lnSpc>
                <a:spcPct val="100000"/>
              </a:lnSpc>
              <a:spcBef>
                <a:spcPts val="1715"/>
              </a:spcBef>
            </a:pPr>
            <a:r>
              <a:rPr sz="2000" b="1" spc="-10" dirty="0">
                <a:solidFill>
                  <a:srgbClr val="FFFFFF"/>
                </a:solidFill>
                <a:latin typeface="Agency FB"/>
                <a:cs typeface="Agency FB"/>
              </a:rPr>
              <a:t>J</a:t>
            </a:r>
            <a:r>
              <a:rPr sz="2000" b="1" spc="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000" b="1" spc="-5" dirty="0">
                <a:solidFill>
                  <a:srgbClr val="FFFFFF"/>
                </a:solidFill>
                <a:latin typeface="Agency FB"/>
                <a:cs typeface="Agency FB"/>
              </a:rPr>
              <a:t>D</a:t>
            </a:r>
            <a:r>
              <a:rPr sz="2000" b="1" spc="-10" dirty="0">
                <a:solidFill>
                  <a:srgbClr val="FFFFFF"/>
                </a:solidFill>
                <a:latin typeface="Agency FB"/>
                <a:cs typeface="Agency FB"/>
              </a:rPr>
              <a:t>W</a:t>
            </a:r>
            <a:r>
              <a:rPr sz="2000" b="1" spc="-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gency FB"/>
                <a:cs typeface="Agency FB"/>
              </a:rPr>
              <a:t>L</a:t>
            </a:r>
            <a:endParaRPr sz="2000" dirty="0">
              <a:latin typeface="Agency FB"/>
              <a:cs typeface="Agency FB"/>
            </a:endParaRPr>
          </a:p>
          <a:p>
            <a:pPr marR="419734" algn="r">
              <a:lnSpc>
                <a:spcPct val="100000"/>
              </a:lnSpc>
            </a:pPr>
            <a:r>
              <a:rPr sz="2000" b="1" spc="5" dirty="0">
                <a:solidFill>
                  <a:srgbClr val="FFFFFF"/>
                </a:solidFill>
                <a:latin typeface="Agency FB"/>
                <a:cs typeface="Agency FB"/>
              </a:rPr>
              <a:t>U</a:t>
            </a:r>
            <a:r>
              <a:rPr sz="2000" b="1" spc="-15" dirty="0">
                <a:solidFill>
                  <a:srgbClr val="FFFFFF"/>
                </a:solidFill>
                <a:latin typeface="Agency FB"/>
                <a:cs typeface="Agency FB"/>
              </a:rPr>
              <a:t>T</a:t>
            </a:r>
            <a:r>
              <a:rPr sz="2000" b="1" spc="-20" dirty="0">
                <a:solidFill>
                  <a:srgbClr val="FFFFFF"/>
                </a:solidFill>
                <a:latin typeface="Agency FB"/>
                <a:cs typeface="Agency FB"/>
              </a:rPr>
              <a:t>B</a:t>
            </a:r>
            <a:r>
              <a:rPr sz="2000" b="1" dirty="0">
                <a:solidFill>
                  <a:srgbClr val="FFFFFF"/>
                </a:solidFill>
                <a:latin typeface="Agency FB"/>
                <a:cs typeface="Agency FB"/>
              </a:rPr>
              <a:t>K</a:t>
            </a:r>
            <a:endParaRPr sz="2000" dirty="0">
              <a:latin typeface="Agency FB"/>
              <a:cs typeface="Agency FB"/>
            </a:endParaRPr>
          </a:p>
          <a:p>
            <a:pPr marR="446405" algn="r">
              <a:lnSpc>
                <a:spcPct val="100000"/>
              </a:lnSpc>
              <a:spcBef>
                <a:spcPts val="1739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SB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MP</a:t>
            </a: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TN</a:t>
            </a:r>
            <a:endParaRPr sz="2800" dirty="0">
              <a:latin typeface="Agency FB"/>
              <a:cs typeface="Agency FB"/>
            </a:endParaRPr>
          </a:p>
          <a:p>
            <a:pPr marR="450850" algn="r">
              <a:lnSpc>
                <a:spcPct val="100000"/>
              </a:lnSpc>
              <a:spcBef>
                <a:spcPts val="2400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K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IP-K</a:t>
            </a:r>
            <a:endParaRPr sz="2800" dirty="0">
              <a:latin typeface="Agency FB"/>
              <a:cs typeface="Agency FB"/>
            </a:endParaRPr>
          </a:p>
          <a:p>
            <a:pPr marR="468630" algn="r">
              <a:lnSpc>
                <a:spcPct val="100000"/>
              </a:lnSpc>
              <a:spcBef>
                <a:spcPts val="2720"/>
              </a:spcBef>
            </a:pPr>
            <a:r>
              <a:rPr sz="2400" b="1" spc="-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400" b="1" spc="-10" dirty="0">
                <a:solidFill>
                  <a:srgbClr val="FFFFFF"/>
                </a:solidFill>
                <a:latin typeface="Agency FB"/>
                <a:cs typeface="Agency FB"/>
              </a:rPr>
              <a:t>L</a:t>
            </a:r>
            <a:r>
              <a:rPr sz="2400" b="1" spc="-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400" b="1" dirty="0">
                <a:solidFill>
                  <a:srgbClr val="FFFFFF"/>
                </a:solidFill>
                <a:latin typeface="Agency FB"/>
                <a:cs typeface="Agency FB"/>
              </a:rPr>
              <a:t>M</a:t>
            </a:r>
            <a:r>
              <a:rPr sz="2400" b="1" spc="-5" dirty="0">
                <a:solidFill>
                  <a:srgbClr val="FFFFFF"/>
                </a:solidFill>
                <a:latin typeface="Agency FB"/>
                <a:cs typeface="Agency FB"/>
              </a:rPr>
              <a:t>AT</a:t>
            </a:r>
            <a:endParaRPr sz="2400" dirty="0">
              <a:latin typeface="Agency FB"/>
              <a:cs typeface="Agency FB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98348" y="6117335"/>
            <a:ext cx="432815" cy="4160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18953" y="6170674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28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2003" y="0"/>
            <a:ext cx="1712975" cy="6858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0"/>
            <a:ext cx="1363979" cy="68580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45496" y="762"/>
            <a:ext cx="318770" cy="6857365"/>
          </a:xfrm>
          <a:custGeom>
            <a:avLst/>
            <a:gdLst/>
            <a:ahLst/>
            <a:cxnLst/>
            <a:rect l="l" t="t" r="r" b="b"/>
            <a:pathLst>
              <a:path w="318769" h="6857365">
                <a:moveTo>
                  <a:pt x="0" y="0"/>
                </a:moveTo>
                <a:lnTo>
                  <a:pt x="38150" y="2799"/>
                </a:lnTo>
                <a:lnTo>
                  <a:pt x="84544" y="13159"/>
                </a:lnTo>
                <a:lnTo>
                  <a:pt x="128216" y="29804"/>
                </a:lnTo>
                <a:lnTo>
                  <a:pt x="168654" y="52226"/>
                </a:lnTo>
                <a:lnTo>
                  <a:pt x="205352" y="79915"/>
                </a:lnTo>
                <a:lnTo>
                  <a:pt x="237800" y="112363"/>
                </a:lnTo>
                <a:lnTo>
                  <a:pt x="265489" y="149061"/>
                </a:lnTo>
                <a:lnTo>
                  <a:pt x="287911" y="189499"/>
                </a:lnTo>
                <a:lnTo>
                  <a:pt x="304556" y="233171"/>
                </a:lnTo>
                <a:lnTo>
                  <a:pt x="314916" y="279565"/>
                </a:lnTo>
                <a:lnTo>
                  <a:pt x="318483" y="328175"/>
                </a:lnTo>
                <a:lnTo>
                  <a:pt x="318483" y="6548114"/>
                </a:lnTo>
                <a:lnTo>
                  <a:pt x="314916" y="6596720"/>
                </a:lnTo>
                <a:lnTo>
                  <a:pt x="304556" y="6643113"/>
                </a:lnTo>
                <a:lnTo>
                  <a:pt x="287911" y="6686782"/>
                </a:lnTo>
                <a:lnTo>
                  <a:pt x="265489" y="6727219"/>
                </a:lnTo>
                <a:lnTo>
                  <a:pt x="237800" y="6763915"/>
                </a:lnTo>
                <a:lnTo>
                  <a:pt x="205352" y="6796362"/>
                </a:lnTo>
                <a:lnTo>
                  <a:pt x="168654" y="6824051"/>
                </a:lnTo>
                <a:lnTo>
                  <a:pt x="128216" y="6846472"/>
                </a:lnTo>
                <a:lnTo>
                  <a:pt x="99971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53853" y="2771646"/>
            <a:ext cx="1012190" cy="847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1800" b="1" spc="5" dirty="0">
                <a:solidFill>
                  <a:srgbClr val="C0C0C0"/>
                </a:solidFill>
                <a:latin typeface="Agency FB"/>
                <a:cs typeface="Agency FB"/>
              </a:rPr>
              <a:t>P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E</a:t>
            </a:r>
            <a:r>
              <a:rPr sz="1800" b="1" spc="10" dirty="0">
                <a:solidFill>
                  <a:srgbClr val="C0C0C0"/>
                </a:solidFill>
                <a:latin typeface="Agency FB"/>
                <a:cs typeface="Agency FB"/>
              </a:rPr>
              <a:t>N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E</a:t>
            </a:r>
            <a:r>
              <a:rPr sz="1800" b="1" spc="-15" dirty="0">
                <a:solidFill>
                  <a:srgbClr val="C0C0C0"/>
                </a:solidFill>
                <a:latin typeface="Agency FB"/>
                <a:cs typeface="Agency FB"/>
              </a:rPr>
              <a:t>R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I</a:t>
            </a:r>
            <a:r>
              <a:rPr sz="1800" b="1" dirty="0">
                <a:solidFill>
                  <a:srgbClr val="C0C0C0"/>
                </a:solidFill>
                <a:latin typeface="Agency FB"/>
                <a:cs typeface="Agency FB"/>
              </a:rPr>
              <a:t>MA</a:t>
            </a:r>
            <a:r>
              <a:rPr sz="1800" b="1" spc="-10" dirty="0">
                <a:solidFill>
                  <a:srgbClr val="C0C0C0"/>
                </a:solidFill>
                <a:latin typeface="Agency FB"/>
                <a:cs typeface="Agency FB"/>
              </a:rPr>
              <a:t>AN  MAHASISWA  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BARU</a:t>
            </a:r>
            <a:endParaRPr sz="1800" dirty="0">
              <a:latin typeface="Agency FB"/>
              <a:cs typeface="Agency FB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4378" y="2066677"/>
            <a:ext cx="450850" cy="589280"/>
          </a:xfrm>
          <a:prstGeom prst="rect">
            <a:avLst/>
          </a:prstGeom>
        </p:spPr>
        <p:txBody>
          <a:bodyPr vert="vert270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800" b="1" dirty="0">
                <a:solidFill>
                  <a:srgbClr val="FFFFFF"/>
                </a:solidFill>
                <a:latin typeface="Agency FB"/>
                <a:cs typeface="Agency FB"/>
              </a:rPr>
              <a:t>2021</a:t>
            </a:r>
            <a:endParaRPr sz="2800">
              <a:latin typeface="Agency FB"/>
              <a:cs typeface="Agency FB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6498" y="3542926"/>
            <a:ext cx="513080" cy="5613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FFC000"/>
                </a:solidFill>
                <a:latin typeface="Agency FB"/>
                <a:cs typeface="Agency FB"/>
              </a:rPr>
              <a:t>PTN</a:t>
            </a:r>
            <a:endParaRPr sz="3200">
              <a:latin typeface="Agency FB"/>
              <a:cs typeface="Agency FB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14109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1435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Group 49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51" name="Group 50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75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52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61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62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63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64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65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66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7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8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9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0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1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2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3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4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53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57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54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55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9054272" y="271612"/>
            <a:ext cx="2817410" cy="566587"/>
            <a:chOff x="9054272" y="271612"/>
            <a:chExt cx="2817410" cy="566587"/>
          </a:xfrm>
        </p:grpSpPr>
        <p:grpSp>
          <p:nvGrpSpPr>
            <p:cNvPr id="81" name="Group 80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2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2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82" name="Picture 81"/>
            <p:cNvPicPr/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84" name="object 65"/>
          <p:cNvSpPr/>
          <p:nvPr/>
        </p:nvSpPr>
        <p:spPr>
          <a:xfrm>
            <a:off x="797051" y="6095"/>
            <a:ext cx="7219187" cy="76352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23900" y="827532"/>
            <a:ext cx="6896100" cy="0"/>
          </a:xfrm>
          <a:custGeom>
            <a:avLst/>
            <a:gdLst/>
            <a:ahLst/>
            <a:cxnLst/>
            <a:rect l="l" t="t" r="r" b="b"/>
            <a:pathLst>
              <a:path w="6896100">
                <a:moveTo>
                  <a:pt x="0" y="0"/>
                </a:moveTo>
                <a:lnTo>
                  <a:pt x="6896100" y="0"/>
                </a:lnTo>
              </a:path>
            </a:pathLst>
          </a:custGeom>
          <a:ln w="4572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915" y="6426708"/>
            <a:ext cx="367665" cy="355600"/>
          </a:xfrm>
          <a:custGeom>
            <a:avLst/>
            <a:gdLst/>
            <a:ahLst/>
            <a:cxnLst/>
            <a:rect l="l" t="t" r="r" b="b"/>
            <a:pathLst>
              <a:path w="367665" h="355600">
                <a:moveTo>
                  <a:pt x="0" y="0"/>
                </a:moveTo>
                <a:lnTo>
                  <a:pt x="367284" y="0"/>
                </a:lnTo>
                <a:lnTo>
                  <a:pt x="367284" y="355091"/>
                </a:lnTo>
                <a:lnTo>
                  <a:pt x="0" y="35509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81771" y="6422644"/>
            <a:ext cx="10922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1586" y="76200"/>
            <a:ext cx="5189220" cy="598805"/>
          </a:xfrm>
          <a:custGeom>
            <a:avLst/>
            <a:gdLst/>
            <a:ahLst/>
            <a:cxnLst/>
            <a:rect l="l" t="t" r="r" b="b"/>
            <a:pathLst>
              <a:path w="5189220" h="598805">
                <a:moveTo>
                  <a:pt x="4901488" y="0"/>
                </a:moveTo>
                <a:lnTo>
                  <a:pt x="4703178" y="1066"/>
                </a:lnTo>
                <a:lnTo>
                  <a:pt x="3911663" y="15240"/>
                </a:lnTo>
                <a:lnTo>
                  <a:pt x="3123184" y="45199"/>
                </a:lnTo>
                <a:lnTo>
                  <a:pt x="2338044" y="90881"/>
                </a:lnTo>
                <a:lnTo>
                  <a:pt x="1556575" y="152234"/>
                </a:lnTo>
                <a:lnTo>
                  <a:pt x="779068" y="229196"/>
                </a:lnTo>
                <a:lnTo>
                  <a:pt x="5842" y="321716"/>
                </a:lnTo>
                <a:lnTo>
                  <a:pt x="0" y="331139"/>
                </a:lnTo>
                <a:lnTo>
                  <a:pt x="6184" y="353161"/>
                </a:lnTo>
                <a:lnTo>
                  <a:pt x="47879" y="422160"/>
                </a:lnTo>
                <a:lnTo>
                  <a:pt x="79971" y="462737"/>
                </a:lnTo>
                <a:lnTo>
                  <a:pt x="117297" y="503123"/>
                </a:lnTo>
                <a:lnTo>
                  <a:pt x="158140" y="540092"/>
                </a:lnTo>
                <a:lnTo>
                  <a:pt x="200812" y="570458"/>
                </a:lnTo>
                <a:lnTo>
                  <a:pt x="243598" y="591032"/>
                </a:lnTo>
                <a:lnTo>
                  <a:pt x="284797" y="598601"/>
                </a:lnTo>
                <a:lnTo>
                  <a:pt x="289255" y="598601"/>
                </a:lnTo>
                <a:lnTo>
                  <a:pt x="293700" y="598309"/>
                </a:lnTo>
                <a:lnTo>
                  <a:pt x="1022667" y="510565"/>
                </a:lnTo>
                <a:lnTo>
                  <a:pt x="1799755" y="432638"/>
                </a:lnTo>
                <a:lnTo>
                  <a:pt x="2580652" y="370319"/>
                </a:lnTo>
                <a:lnTo>
                  <a:pt x="3364928" y="323659"/>
                </a:lnTo>
                <a:lnTo>
                  <a:pt x="4152150" y="292722"/>
                </a:lnTo>
                <a:lnTo>
                  <a:pt x="4941925" y="277533"/>
                </a:lnTo>
                <a:lnTo>
                  <a:pt x="5189169" y="276021"/>
                </a:lnTo>
                <a:lnTo>
                  <a:pt x="5185664" y="266560"/>
                </a:lnTo>
                <a:lnTo>
                  <a:pt x="5151793" y="204470"/>
                </a:lnTo>
                <a:lnTo>
                  <a:pt x="5123256" y="160921"/>
                </a:lnTo>
                <a:lnTo>
                  <a:pt x="5088229" y="115100"/>
                </a:lnTo>
                <a:lnTo>
                  <a:pt x="5047615" y="71564"/>
                </a:lnTo>
                <a:lnTo>
                  <a:pt x="5002339" y="34836"/>
                </a:lnTo>
                <a:lnTo>
                  <a:pt x="4953330" y="9461"/>
                </a:lnTo>
                <a:lnTo>
                  <a:pt x="4901488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2275" y="243840"/>
            <a:ext cx="5443220" cy="718820"/>
          </a:xfrm>
          <a:custGeom>
            <a:avLst/>
            <a:gdLst/>
            <a:ahLst/>
            <a:cxnLst/>
            <a:rect l="l" t="t" r="r" b="b"/>
            <a:pathLst>
              <a:path w="5443220" h="718819">
                <a:moveTo>
                  <a:pt x="4903749" y="0"/>
                </a:moveTo>
                <a:lnTo>
                  <a:pt x="4850993" y="596"/>
                </a:lnTo>
                <a:lnTo>
                  <a:pt x="4797602" y="2298"/>
                </a:lnTo>
                <a:lnTo>
                  <a:pt x="4743805" y="4927"/>
                </a:lnTo>
                <a:lnTo>
                  <a:pt x="4635817" y="12369"/>
                </a:lnTo>
                <a:lnTo>
                  <a:pt x="4324400" y="40652"/>
                </a:lnTo>
                <a:lnTo>
                  <a:pt x="4230522" y="47815"/>
                </a:lnTo>
                <a:lnTo>
                  <a:pt x="4186415" y="50253"/>
                </a:lnTo>
                <a:lnTo>
                  <a:pt x="1480324" y="161366"/>
                </a:lnTo>
                <a:lnTo>
                  <a:pt x="1226197" y="178257"/>
                </a:lnTo>
                <a:lnTo>
                  <a:pt x="1024394" y="196316"/>
                </a:lnTo>
                <a:lnTo>
                  <a:pt x="874280" y="213067"/>
                </a:lnTo>
                <a:lnTo>
                  <a:pt x="725487" y="232968"/>
                </a:lnTo>
                <a:lnTo>
                  <a:pt x="627126" y="248170"/>
                </a:lnTo>
                <a:lnTo>
                  <a:pt x="529513" y="265036"/>
                </a:lnTo>
                <a:lnTo>
                  <a:pt x="432714" y="283692"/>
                </a:lnTo>
                <a:lnTo>
                  <a:pt x="336804" y="304228"/>
                </a:lnTo>
                <a:lnTo>
                  <a:pt x="241858" y="326771"/>
                </a:lnTo>
                <a:lnTo>
                  <a:pt x="194754" y="338823"/>
                </a:lnTo>
                <a:lnTo>
                  <a:pt x="147916" y="351409"/>
                </a:lnTo>
                <a:lnTo>
                  <a:pt x="100520" y="368007"/>
                </a:lnTo>
                <a:lnTo>
                  <a:pt x="62915" y="388912"/>
                </a:lnTo>
                <a:lnTo>
                  <a:pt x="14986" y="440728"/>
                </a:lnTo>
                <a:lnTo>
                  <a:pt x="88" y="499656"/>
                </a:lnTo>
                <a:lnTo>
                  <a:pt x="0" y="501383"/>
                </a:lnTo>
                <a:lnTo>
                  <a:pt x="3441" y="532244"/>
                </a:lnTo>
                <a:lnTo>
                  <a:pt x="29845" y="593775"/>
                </a:lnTo>
                <a:lnTo>
                  <a:pt x="78625" y="648792"/>
                </a:lnTo>
                <a:lnTo>
                  <a:pt x="145605" y="691337"/>
                </a:lnTo>
                <a:lnTo>
                  <a:pt x="184607" y="706069"/>
                </a:lnTo>
                <a:lnTo>
                  <a:pt x="226580" y="715467"/>
                </a:lnTo>
                <a:lnTo>
                  <a:pt x="270992" y="718756"/>
                </a:lnTo>
                <a:lnTo>
                  <a:pt x="291211" y="718096"/>
                </a:lnTo>
                <a:lnTo>
                  <a:pt x="311759" y="716051"/>
                </a:lnTo>
                <a:lnTo>
                  <a:pt x="332562" y="712571"/>
                </a:lnTo>
                <a:lnTo>
                  <a:pt x="353568" y="707555"/>
                </a:lnTo>
                <a:lnTo>
                  <a:pt x="400329" y="694905"/>
                </a:lnTo>
                <a:lnTo>
                  <a:pt x="447319" y="682853"/>
                </a:lnTo>
                <a:lnTo>
                  <a:pt x="494538" y="671385"/>
                </a:lnTo>
                <a:lnTo>
                  <a:pt x="541972" y="660463"/>
                </a:lnTo>
                <a:lnTo>
                  <a:pt x="637451" y="640232"/>
                </a:lnTo>
                <a:lnTo>
                  <a:pt x="733691" y="622033"/>
                </a:lnTo>
                <a:lnTo>
                  <a:pt x="830656" y="605726"/>
                </a:lnTo>
                <a:lnTo>
                  <a:pt x="928281" y="591210"/>
                </a:lnTo>
                <a:lnTo>
                  <a:pt x="1075817" y="572465"/>
                </a:lnTo>
                <a:lnTo>
                  <a:pt x="1224495" y="556983"/>
                </a:lnTo>
                <a:lnTo>
                  <a:pt x="1424177" y="540664"/>
                </a:lnTo>
                <a:lnTo>
                  <a:pt x="1725853" y="523290"/>
                </a:lnTo>
                <a:lnTo>
                  <a:pt x="4842827" y="391960"/>
                </a:lnTo>
                <a:lnTo>
                  <a:pt x="5360568" y="391960"/>
                </a:lnTo>
                <a:lnTo>
                  <a:pt x="5388571" y="373113"/>
                </a:lnTo>
                <a:lnTo>
                  <a:pt x="5420563" y="332968"/>
                </a:lnTo>
                <a:lnTo>
                  <a:pt x="5437784" y="290639"/>
                </a:lnTo>
                <a:lnTo>
                  <a:pt x="5442140" y="261645"/>
                </a:lnTo>
                <a:lnTo>
                  <a:pt x="5443181" y="220865"/>
                </a:lnTo>
                <a:lnTo>
                  <a:pt x="5430126" y="180555"/>
                </a:lnTo>
                <a:lnTo>
                  <a:pt x="5404942" y="142189"/>
                </a:lnTo>
                <a:lnTo>
                  <a:pt x="5369547" y="107200"/>
                </a:lnTo>
                <a:lnTo>
                  <a:pt x="5325897" y="77025"/>
                </a:lnTo>
                <a:lnTo>
                  <a:pt x="5275948" y="53136"/>
                </a:lnTo>
                <a:lnTo>
                  <a:pt x="5236032" y="39408"/>
                </a:lnTo>
                <a:lnTo>
                  <a:pt x="5193804" y="28016"/>
                </a:lnTo>
                <a:lnTo>
                  <a:pt x="5149481" y="18808"/>
                </a:lnTo>
                <a:lnTo>
                  <a:pt x="5103266" y="11620"/>
                </a:lnTo>
                <a:lnTo>
                  <a:pt x="5055374" y="6299"/>
                </a:lnTo>
                <a:lnTo>
                  <a:pt x="5006022" y="2692"/>
                </a:lnTo>
                <a:lnTo>
                  <a:pt x="4955413" y="647"/>
                </a:lnTo>
                <a:lnTo>
                  <a:pt x="4903749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14719" y="639837"/>
            <a:ext cx="292735" cy="29845"/>
          </a:xfrm>
          <a:custGeom>
            <a:avLst/>
            <a:gdLst/>
            <a:ahLst/>
            <a:cxnLst/>
            <a:rect l="l" t="t" r="r" b="b"/>
            <a:pathLst>
              <a:path w="292735" h="29845">
                <a:moveTo>
                  <a:pt x="292112" y="0"/>
                </a:moveTo>
                <a:lnTo>
                  <a:pt x="0" y="0"/>
                </a:lnTo>
                <a:lnTo>
                  <a:pt x="34162" y="12357"/>
                </a:lnTo>
                <a:lnTo>
                  <a:pt x="70243" y="21615"/>
                </a:lnTo>
                <a:lnTo>
                  <a:pt x="107988" y="27432"/>
                </a:lnTo>
                <a:lnTo>
                  <a:pt x="147167" y="29451"/>
                </a:lnTo>
                <a:lnTo>
                  <a:pt x="155968" y="29349"/>
                </a:lnTo>
                <a:lnTo>
                  <a:pt x="164845" y="29019"/>
                </a:lnTo>
                <a:lnTo>
                  <a:pt x="173774" y="28486"/>
                </a:lnTo>
                <a:lnTo>
                  <a:pt x="182778" y="27724"/>
                </a:lnTo>
                <a:lnTo>
                  <a:pt x="192633" y="27266"/>
                </a:lnTo>
                <a:lnTo>
                  <a:pt x="210565" y="25285"/>
                </a:lnTo>
                <a:lnTo>
                  <a:pt x="217868" y="24841"/>
                </a:lnTo>
                <a:lnTo>
                  <a:pt x="279374" y="8572"/>
                </a:lnTo>
                <a:lnTo>
                  <a:pt x="292112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95098" y="638340"/>
            <a:ext cx="518159" cy="0"/>
          </a:xfrm>
          <a:custGeom>
            <a:avLst/>
            <a:gdLst/>
            <a:ahLst/>
            <a:cxnLst/>
            <a:rect l="l" t="t" r="r" b="b"/>
            <a:pathLst>
              <a:path w="518160">
                <a:moveTo>
                  <a:pt x="0" y="0"/>
                </a:moveTo>
                <a:lnTo>
                  <a:pt x="517740" y="0"/>
                </a:lnTo>
              </a:path>
            </a:pathLst>
          </a:custGeom>
          <a:ln w="5092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0372" y="44196"/>
            <a:ext cx="3011423" cy="1065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68395" y="44196"/>
            <a:ext cx="2253995" cy="10652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975855" y="154432"/>
            <a:ext cx="4129404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solidFill>
                  <a:srgbClr val="003060"/>
                </a:solidFill>
              </a:rPr>
              <a:t>FUNGSI </a:t>
            </a:r>
            <a:r>
              <a:rPr sz="3800" spc="-5" dirty="0">
                <a:solidFill>
                  <a:srgbClr val="003060"/>
                </a:solidFill>
              </a:rPr>
              <a:t>dan</a:t>
            </a:r>
            <a:r>
              <a:rPr sz="3800" spc="-220" dirty="0">
                <a:solidFill>
                  <a:srgbClr val="003060"/>
                </a:solidFill>
              </a:rPr>
              <a:t> </a:t>
            </a:r>
            <a:r>
              <a:rPr sz="3800" spc="-20" dirty="0">
                <a:solidFill>
                  <a:srgbClr val="003060"/>
                </a:solidFill>
              </a:rPr>
              <a:t>TUJUAN</a:t>
            </a:r>
            <a:endParaRPr sz="3800"/>
          </a:p>
        </p:txBody>
      </p:sp>
      <p:sp>
        <p:nvSpPr>
          <p:cNvPr id="23" name="object 23"/>
          <p:cNvSpPr/>
          <p:nvPr/>
        </p:nvSpPr>
        <p:spPr>
          <a:xfrm>
            <a:off x="1487424" y="1039368"/>
            <a:ext cx="9768839" cy="50185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34865" y="1066800"/>
            <a:ext cx="9668248" cy="49194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34858" y="1066800"/>
            <a:ext cx="576580" cy="4919980"/>
          </a:xfrm>
          <a:custGeom>
            <a:avLst/>
            <a:gdLst/>
            <a:ahLst/>
            <a:cxnLst/>
            <a:rect l="l" t="t" r="r" b="b"/>
            <a:pathLst>
              <a:path w="576580" h="4919980">
                <a:moveTo>
                  <a:pt x="0" y="0"/>
                </a:moveTo>
                <a:lnTo>
                  <a:pt x="576148" y="0"/>
                </a:lnTo>
                <a:lnTo>
                  <a:pt x="576148" y="4919497"/>
                </a:lnTo>
                <a:lnTo>
                  <a:pt x="0" y="4919497"/>
                </a:lnTo>
                <a:lnTo>
                  <a:pt x="0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581513" y="1066800"/>
            <a:ext cx="622300" cy="4919980"/>
          </a:xfrm>
          <a:custGeom>
            <a:avLst/>
            <a:gdLst/>
            <a:ahLst/>
            <a:cxnLst/>
            <a:rect l="l" t="t" r="r" b="b"/>
            <a:pathLst>
              <a:path w="622300" h="4919980">
                <a:moveTo>
                  <a:pt x="0" y="0"/>
                </a:moveTo>
                <a:lnTo>
                  <a:pt x="622173" y="0"/>
                </a:lnTo>
                <a:lnTo>
                  <a:pt x="622173" y="4919497"/>
                </a:lnTo>
                <a:lnTo>
                  <a:pt x="0" y="4919497"/>
                </a:lnTo>
                <a:lnTo>
                  <a:pt x="0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46860" y="3162312"/>
            <a:ext cx="565404" cy="679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34667" y="3528072"/>
            <a:ext cx="577595" cy="679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34667" y="3893820"/>
            <a:ext cx="577595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34667" y="4259579"/>
            <a:ext cx="577595" cy="6797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45336" y="4625352"/>
            <a:ext cx="566927" cy="6796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77339" y="4991100"/>
            <a:ext cx="486155" cy="6797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585704" y="1347216"/>
            <a:ext cx="618744" cy="67970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581131" y="1712988"/>
            <a:ext cx="623328" cy="6796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611611" y="2078748"/>
            <a:ext cx="592835" cy="6796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581131" y="2444508"/>
            <a:ext cx="623328" cy="6796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581131" y="2810268"/>
            <a:ext cx="623328" cy="67969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581131" y="3176028"/>
            <a:ext cx="586739" cy="67969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1530099" y="1062037"/>
          <a:ext cx="9669143" cy="4919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2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4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1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0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24181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170815" marR="196215" indent="30480" algn="just">
                        <a:lnSpc>
                          <a:spcPct val="100000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 U N G S I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 marR="422909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00" spc="-15" dirty="0">
                          <a:latin typeface="Arial Narrow"/>
                          <a:cs typeface="Arial Narrow"/>
                        </a:rPr>
                        <a:t>Mengelola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dan</a:t>
                      </a:r>
                      <a:r>
                        <a:rPr sz="2000" spc="-1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mengolah  </a:t>
                      </a:r>
                      <a:r>
                        <a:rPr sz="2000" spc="-10" dirty="0">
                          <a:latin typeface="Arial Narrow"/>
                          <a:cs typeface="Arial Narrow"/>
                        </a:rPr>
                        <a:t>data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calon mahasiswa  untuk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bahan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seleksi</a:t>
                      </a:r>
                      <a:r>
                        <a:rPr sz="2000" spc="-11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jalur</a:t>
                      </a:r>
                      <a:endParaRPr sz="2000" dirty="0">
                        <a:latin typeface="Arial Narrow"/>
                        <a:cs typeface="Arial Narrow"/>
                      </a:endParaRPr>
                    </a:p>
                    <a:p>
                      <a:pPr marL="152400" marR="83185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Arial Narrow"/>
                          <a:cs typeface="Arial Narrow"/>
                        </a:rPr>
                        <a:t>SNMPTN dan SBMPTN</a:t>
                      </a:r>
                      <a:r>
                        <a:rPr sz="2000" spc="-14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oleh  rektor/direktur</a:t>
                      </a:r>
                      <a:r>
                        <a:rPr sz="2000" spc="-7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55" dirty="0">
                          <a:latin typeface="Arial Narrow"/>
                          <a:cs typeface="Arial Narrow"/>
                        </a:rPr>
                        <a:t>PTN</a:t>
                      </a:r>
                      <a:endParaRPr sz="2000" dirty="0">
                        <a:latin typeface="Arial Narrow"/>
                        <a:cs typeface="Arial Narrow"/>
                      </a:endParaRPr>
                    </a:p>
                  </a:txBody>
                  <a:tcPr marL="0" marR="0" marT="127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  <a:solidFill>
                      <a:srgbClr val="4F81BD">
                        <a:alpha val="39999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7470" marR="36195" algn="ctr">
                        <a:lnSpc>
                          <a:spcPct val="80800"/>
                        </a:lnSpc>
                        <a:spcBef>
                          <a:spcPts val="123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Lembaga </a:t>
                      </a:r>
                      <a:r>
                        <a:rPr sz="2000" b="1" spc="-65" dirty="0">
                          <a:latin typeface="Calibri"/>
                          <a:cs typeface="Calibri"/>
                        </a:rPr>
                        <a:t>Tes 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Masuk  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Perguruan 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Tinggi  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(LTMPT)  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merupakan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201295" marR="151765" indent="3175" algn="ctr">
                        <a:lnSpc>
                          <a:spcPts val="2400"/>
                        </a:lnSpc>
                        <a:spcBef>
                          <a:spcPts val="35"/>
                        </a:spcBef>
                      </a:pPr>
                      <a:r>
                        <a:rPr sz="2000" b="1" spc="-15" dirty="0">
                          <a:latin typeface="Calibri"/>
                          <a:cs typeface="Calibri"/>
                        </a:rPr>
                        <a:t>lembaga  penyelenggara 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tes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masuk  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Perguruan  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Tinggi</a:t>
                      </a:r>
                      <a:r>
                        <a:rPr sz="200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(PT)</a:t>
                      </a:r>
                      <a:r>
                        <a:rPr sz="20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bagi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calon  mahasiswa  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baru.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  <a:solidFill>
                      <a:srgbClr val="00206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04139" marR="18161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15" dirty="0">
                          <a:latin typeface="Arial Narrow"/>
                          <a:cs typeface="Arial Narrow"/>
                        </a:rPr>
                        <a:t>Melaksanakan </a:t>
                      </a:r>
                      <a:r>
                        <a:rPr sz="2000" spc="-10" dirty="0">
                          <a:latin typeface="Arial Narrow"/>
                          <a:cs typeface="Arial Narrow"/>
                        </a:rPr>
                        <a:t>tes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masuk perguruan  tingg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yang kredibel,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adil,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transparan,  fleksibel, efisien,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dan</a:t>
                      </a:r>
                      <a:r>
                        <a:rPr sz="2000" spc="-2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akuntabel.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127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  <a:solidFill>
                      <a:srgbClr val="4F81BD">
                        <a:alpha val="39999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169545" marR="243840" indent="2413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 U J U A 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8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52400" marR="309880">
                        <a:lnSpc>
                          <a:spcPct val="100000"/>
                        </a:lnSpc>
                      </a:pPr>
                      <a:r>
                        <a:rPr sz="2000" spc="-15" dirty="0">
                          <a:latin typeface="Arial Narrow"/>
                          <a:cs typeface="Arial Narrow"/>
                        </a:rPr>
                        <a:t>Melaksanakan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Ujian </a:t>
                      </a:r>
                      <a:r>
                        <a:rPr sz="2000" spc="-30" dirty="0">
                          <a:latin typeface="Arial Narrow"/>
                          <a:cs typeface="Arial Narrow"/>
                        </a:rPr>
                        <a:t>Tulis 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Berbasis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Komputer</a:t>
                      </a:r>
                      <a:r>
                        <a:rPr sz="2000" spc="-14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UTBK.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  <a:solidFill>
                      <a:srgbClr val="4F81BD">
                        <a:alpha val="3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  <a:solidFill>
                      <a:srgbClr val="00206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3505" marR="27368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2000" spc="-15" dirty="0">
                          <a:latin typeface="Arial Narrow"/>
                          <a:cs typeface="Arial Narrow"/>
                        </a:rPr>
                        <a:t>Membantu perguruan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tinggi  memperoleh calon mahasiswa 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berdasarkan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nilai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akademik atau 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nilai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akademik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dan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prestasi </a:t>
                      </a:r>
                      <a:r>
                        <a:rPr sz="2000" spc="-20" dirty="0">
                          <a:latin typeface="Arial Narrow"/>
                          <a:cs typeface="Arial Narrow"/>
                        </a:rPr>
                        <a:t>lainnya, 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melalui jalur</a:t>
                      </a:r>
                      <a:r>
                        <a:rPr sz="2000" spc="-114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SNMPTN.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11811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04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152400" marR="245745">
                        <a:lnSpc>
                          <a:spcPct val="100000"/>
                        </a:lnSpc>
                      </a:pPr>
                      <a:r>
                        <a:rPr sz="2000" spc="-15" dirty="0">
                          <a:latin typeface="Arial Narrow"/>
                          <a:cs typeface="Arial Narrow"/>
                        </a:rPr>
                        <a:t>Menyampaikan hasil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UTBK 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kepada peserta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dan 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perguruan tinggi</a:t>
                      </a:r>
                      <a:r>
                        <a:rPr sz="2000" spc="-3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tujuan.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6985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  <a:solidFill>
                      <a:srgbClr val="00206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4139" marR="1847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5" dirty="0">
                          <a:latin typeface="Arial Narrow"/>
                          <a:cs typeface="Arial Narrow"/>
                        </a:rPr>
                        <a:t>Membantu memperoleh </a:t>
                      </a:r>
                      <a:r>
                        <a:rPr sz="2000" spc="-20" dirty="0">
                          <a:latin typeface="Arial Narrow"/>
                          <a:cs typeface="Arial Narrow"/>
                        </a:rPr>
                        <a:t>calon 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mahasiswa berdasarkan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hasil UTBK  saja </a:t>
                      </a:r>
                      <a:r>
                        <a:rPr sz="2000" spc="-10" dirty="0">
                          <a:latin typeface="Arial Narrow"/>
                          <a:cs typeface="Arial Narrow"/>
                        </a:rPr>
                        <a:t>atau </a:t>
                      </a:r>
                      <a:r>
                        <a:rPr sz="2000" dirty="0">
                          <a:latin typeface="Arial Narrow"/>
                          <a:cs typeface="Arial Narrow"/>
                        </a:rPr>
                        <a:t>UTBK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dan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kriteria </a:t>
                      </a:r>
                      <a:r>
                        <a:rPr sz="2000" spc="-20" dirty="0">
                          <a:latin typeface="Arial Narrow"/>
                          <a:cs typeface="Arial Narrow"/>
                        </a:rPr>
                        <a:t>lain 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yang ditetapkan bersama oleh </a:t>
                      </a:r>
                      <a:r>
                        <a:rPr sz="2000" dirty="0">
                          <a:latin typeface="Arial Narrow"/>
                          <a:cs typeface="Arial Narrow"/>
                        </a:rPr>
                        <a:t>PTN,  </a:t>
                      </a:r>
                      <a:r>
                        <a:rPr sz="2000" spc="-5" dirty="0">
                          <a:latin typeface="Arial Narrow"/>
                          <a:cs typeface="Arial Narrow"/>
                        </a:rPr>
                        <a:t>melalui jalur</a:t>
                      </a:r>
                      <a:r>
                        <a:rPr sz="2000" spc="-114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spc="-15" dirty="0">
                          <a:latin typeface="Arial Narrow"/>
                          <a:cs typeface="Arial Narrow"/>
                        </a:rPr>
                        <a:t>SBMPTN.</a:t>
                      </a:r>
                      <a:endParaRPr sz="2000" dirty="0">
                        <a:latin typeface="Arial Narrow"/>
                        <a:cs typeface="Arial Narrow"/>
                      </a:endParaRPr>
                    </a:p>
                  </a:txBody>
                  <a:tcPr marL="0" marR="0" marT="3810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9525">
                      <a:solidFill>
                        <a:srgbClr val="4A7EBB"/>
                      </a:solidFill>
                      <a:prstDash val="solid"/>
                    </a:lnL>
                    <a:lnR w="9525">
                      <a:solidFill>
                        <a:srgbClr val="4A7EBB"/>
                      </a:solidFill>
                      <a:prstDash val="solid"/>
                    </a:lnR>
                    <a:lnT w="9525">
                      <a:solidFill>
                        <a:srgbClr val="4A7EBB"/>
                      </a:solidFill>
                      <a:prstDash val="solid"/>
                    </a:lnT>
                    <a:lnB w="9525">
                      <a:solidFill>
                        <a:srgbClr val="4A7E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0" name="object 40"/>
          <p:cNvSpPr/>
          <p:nvPr/>
        </p:nvSpPr>
        <p:spPr>
          <a:xfrm>
            <a:off x="627887" y="5463540"/>
            <a:ext cx="766571" cy="65989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39140" y="5183123"/>
            <a:ext cx="766572" cy="6964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131296" y="1202436"/>
            <a:ext cx="766571" cy="65989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262359" y="1066800"/>
            <a:ext cx="766571" cy="69646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Group 45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47" name="Group 46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71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48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57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58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59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60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61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62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3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4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5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6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7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8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9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0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49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53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50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51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9054272" y="271612"/>
            <a:ext cx="2817410" cy="566587"/>
            <a:chOff x="9054272" y="271612"/>
            <a:chExt cx="2817410" cy="566587"/>
          </a:xfrm>
        </p:grpSpPr>
        <p:grpSp>
          <p:nvGrpSpPr>
            <p:cNvPr id="78" name="Group 77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80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2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1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2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2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79" name="Picture 78"/>
            <p:cNvPicPr/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83" name="object 65"/>
          <p:cNvSpPr/>
          <p:nvPr/>
        </p:nvSpPr>
        <p:spPr>
          <a:xfrm>
            <a:off x="89915" y="-23877"/>
            <a:ext cx="7219187" cy="76352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23900" y="827532"/>
            <a:ext cx="6896100" cy="0"/>
          </a:xfrm>
          <a:custGeom>
            <a:avLst/>
            <a:gdLst/>
            <a:ahLst/>
            <a:cxnLst/>
            <a:rect l="l" t="t" r="r" b="b"/>
            <a:pathLst>
              <a:path w="6896100">
                <a:moveTo>
                  <a:pt x="0" y="0"/>
                </a:moveTo>
                <a:lnTo>
                  <a:pt x="6896100" y="0"/>
                </a:lnTo>
              </a:path>
            </a:pathLst>
          </a:custGeom>
          <a:ln w="4572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315200" y="1512321"/>
            <a:ext cx="3496055" cy="22113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65820" y="975873"/>
            <a:ext cx="1109345" cy="1109345"/>
          </a:xfrm>
          <a:custGeom>
            <a:avLst/>
            <a:gdLst/>
            <a:ahLst/>
            <a:cxnLst/>
            <a:rect l="l" t="t" r="r" b="b"/>
            <a:pathLst>
              <a:path w="1109345" h="1109345">
                <a:moveTo>
                  <a:pt x="0" y="0"/>
                </a:moveTo>
                <a:lnTo>
                  <a:pt x="1109116" y="0"/>
                </a:lnTo>
                <a:lnTo>
                  <a:pt x="1109116" y="1109116"/>
                </a:lnTo>
                <a:lnTo>
                  <a:pt x="0" y="11091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70976" y="1082552"/>
            <a:ext cx="899147" cy="902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870907" y="1693659"/>
            <a:ext cx="344805" cy="88900"/>
          </a:xfrm>
          <a:custGeom>
            <a:avLst/>
            <a:gdLst/>
            <a:ahLst/>
            <a:cxnLst/>
            <a:rect l="l" t="t" r="r" b="b"/>
            <a:pathLst>
              <a:path w="344805" h="88900">
                <a:moveTo>
                  <a:pt x="329755" y="0"/>
                </a:moveTo>
                <a:lnTo>
                  <a:pt x="14325" y="0"/>
                </a:lnTo>
                <a:lnTo>
                  <a:pt x="12014" y="800"/>
                </a:lnTo>
                <a:lnTo>
                  <a:pt x="0" y="36398"/>
                </a:lnTo>
                <a:lnTo>
                  <a:pt x="0" y="52920"/>
                </a:lnTo>
                <a:lnTo>
                  <a:pt x="14617" y="88303"/>
                </a:lnTo>
                <a:lnTo>
                  <a:pt x="329755" y="88303"/>
                </a:lnTo>
                <a:lnTo>
                  <a:pt x="344525" y="52920"/>
                </a:lnTo>
                <a:lnTo>
                  <a:pt x="344525" y="36398"/>
                </a:lnTo>
                <a:lnTo>
                  <a:pt x="3297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92553" y="1327370"/>
            <a:ext cx="114300" cy="366395"/>
          </a:xfrm>
          <a:custGeom>
            <a:avLst/>
            <a:gdLst/>
            <a:ahLst/>
            <a:cxnLst/>
            <a:rect l="l" t="t" r="r" b="b"/>
            <a:pathLst>
              <a:path w="114300" h="366394">
                <a:moveTo>
                  <a:pt x="113830" y="0"/>
                </a:moveTo>
                <a:lnTo>
                  <a:pt x="0" y="0"/>
                </a:lnTo>
                <a:lnTo>
                  <a:pt x="0" y="366280"/>
                </a:lnTo>
                <a:lnTo>
                  <a:pt x="113830" y="366280"/>
                </a:lnTo>
                <a:lnTo>
                  <a:pt x="1138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69687" y="1215141"/>
            <a:ext cx="236702" cy="1688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91359" y="1804188"/>
            <a:ext cx="592455" cy="146685"/>
          </a:xfrm>
          <a:custGeom>
            <a:avLst/>
            <a:gdLst/>
            <a:ahLst/>
            <a:cxnLst/>
            <a:rect l="l" t="t" r="r" b="b"/>
            <a:pathLst>
              <a:path w="592455" h="146685">
                <a:moveTo>
                  <a:pt x="0" y="0"/>
                </a:moveTo>
                <a:lnTo>
                  <a:pt x="168871" y="146685"/>
                </a:lnTo>
                <a:lnTo>
                  <a:pt x="591908" y="146685"/>
                </a:lnTo>
                <a:lnTo>
                  <a:pt x="591908" y="1600"/>
                </a:lnTo>
                <a:lnTo>
                  <a:pt x="4800" y="16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3139" y="1248668"/>
            <a:ext cx="370205" cy="557530"/>
          </a:xfrm>
          <a:custGeom>
            <a:avLst/>
            <a:gdLst/>
            <a:ahLst/>
            <a:cxnLst/>
            <a:rect l="l" t="t" r="r" b="b"/>
            <a:pathLst>
              <a:path w="370205" h="557530">
                <a:moveTo>
                  <a:pt x="0" y="0"/>
                </a:moveTo>
                <a:lnTo>
                  <a:pt x="1219" y="4572"/>
                </a:lnTo>
                <a:lnTo>
                  <a:pt x="1219" y="468934"/>
                </a:lnTo>
                <a:lnTo>
                  <a:pt x="95351" y="468934"/>
                </a:lnTo>
                <a:lnTo>
                  <a:pt x="110096" y="505282"/>
                </a:lnTo>
                <a:lnTo>
                  <a:pt x="110096" y="521792"/>
                </a:lnTo>
                <a:lnTo>
                  <a:pt x="95351" y="557123"/>
                </a:lnTo>
                <a:lnTo>
                  <a:pt x="370128" y="557123"/>
                </a:lnTo>
                <a:lnTo>
                  <a:pt x="370128" y="3215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84920" y="1351850"/>
            <a:ext cx="115785" cy="1541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315200" y="2304800"/>
            <a:ext cx="3496055" cy="6309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90332" y="2243841"/>
            <a:ext cx="2033003" cy="8991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30669" y="2973837"/>
            <a:ext cx="2055875" cy="7894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291828" y="2973836"/>
            <a:ext cx="1088135" cy="7894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839375" y="2068843"/>
            <a:ext cx="2305685" cy="1435735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85"/>
              </a:spcBef>
            </a:pPr>
            <a:r>
              <a:rPr sz="3200" b="1" spc="-5" dirty="0">
                <a:solidFill>
                  <a:srgbClr val="002060"/>
                </a:solidFill>
                <a:latin typeface="Calibri"/>
                <a:cs typeface="Calibri"/>
              </a:rPr>
              <a:t>SNMPTN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820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MINIMUM</a:t>
            </a:r>
            <a:r>
              <a:rPr sz="28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313677" y="3705356"/>
            <a:ext cx="3534155" cy="213817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13676" y="3990344"/>
            <a:ext cx="1551431" cy="4571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590788" y="3990344"/>
            <a:ext cx="1735835" cy="4571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052304" y="3990345"/>
            <a:ext cx="766571" cy="4571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353300" y="4234185"/>
            <a:ext cx="701039" cy="4571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780020" y="4234185"/>
            <a:ext cx="1737359" cy="45719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243060" y="4234185"/>
            <a:ext cx="694943" cy="4571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663684" y="4234185"/>
            <a:ext cx="1107947" cy="4571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453884" y="4478025"/>
            <a:ext cx="1037843" cy="45719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408" y="4478024"/>
            <a:ext cx="838199" cy="45719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781288" y="4478025"/>
            <a:ext cx="1356347" cy="45719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863328" y="4478024"/>
            <a:ext cx="813815" cy="45719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680704" y="4721864"/>
            <a:ext cx="679691" cy="45719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784592" y="5041905"/>
            <a:ext cx="748283" cy="45719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58556" y="5041904"/>
            <a:ext cx="1453895" cy="45719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438132" y="5041905"/>
            <a:ext cx="815339" cy="45719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16469" y="5284220"/>
            <a:ext cx="1356359" cy="45719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7429045" y="4031880"/>
            <a:ext cx="3158490" cy="1563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BERDASARKAN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NILAI AKADEMIK</a:t>
            </a:r>
            <a:r>
              <a:rPr sz="16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FFFFFF"/>
                </a:solidFill>
                <a:latin typeface="Calibri"/>
                <a:cs typeface="Calibri"/>
              </a:rPr>
              <a:t>SAJA  </a:t>
            </a:r>
            <a:r>
              <a:rPr sz="1600" spc="-125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NILAI AKADEMIK 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PRESTASI  LAINNYA 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(YANG 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DITETAPKAN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OLEH  PTN)</a:t>
            </a:r>
            <a:endParaRPr sz="1600">
              <a:latin typeface="Calibri"/>
              <a:cs typeface="Calibri"/>
            </a:endParaRPr>
          </a:p>
          <a:p>
            <a:pPr marL="482600" marR="568960" algn="ctr">
              <a:lnSpc>
                <a:spcPts val="1910"/>
              </a:lnSpc>
              <a:spcBef>
                <a:spcPts val="680"/>
              </a:spcBef>
            </a:pP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BIAYA 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DITANGGUNG</a:t>
            </a:r>
            <a:r>
              <a:rPr sz="16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OLEH  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PEMERINTAH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594357" y="76200"/>
            <a:ext cx="5381625" cy="598805"/>
          </a:xfrm>
          <a:custGeom>
            <a:avLst/>
            <a:gdLst/>
            <a:ahLst/>
            <a:cxnLst/>
            <a:rect l="l" t="t" r="r" b="b"/>
            <a:pathLst>
              <a:path w="5381625" h="598805">
                <a:moveTo>
                  <a:pt x="5082870" y="0"/>
                </a:moveTo>
                <a:lnTo>
                  <a:pt x="4877219" y="1066"/>
                </a:lnTo>
                <a:lnTo>
                  <a:pt x="4056418" y="15240"/>
                </a:lnTo>
                <a:lnTo>
                  <a:pt x="3238766" y="45199"/>
                </a:lnTo>
                <a:lnTo>
                  <a:pt x="2424569" y="90881"/>
                </a:lnTo>
                <a:lnTo>
                  <a:pt x="1614170" y="152234"/>
                </a:lnTo>
                <a:lnTo>
                  <a:pt x="807897" y="229196"/>
                </a:lnTo>
                <a:lnTo>
                  <a:pt x="6070" y="321716"/>
                </a:lnTo>
                <a:lnTo>
                  <a:pt x="0" y="331139"/>
                </a:lnTo>
                <a:lnTo>
                  <a:pt x="6426" y="353161"/>
                </a:lnTo>
                <a:lnTo>
                  <a:pt x="49657" y="422160"/>
                </a:lnTo>
                <a:lnTo>
                  <a:pt x="82943" y="462737"/>
                </a:lnTo>
                <a:lnTo>
                  <a:pt x="121640" y="503123"/>
                </a:lnTo>
                <a:lnTo>
                  <a:pt x="164007" y="540092"/>
                </a:lnTo>
                <a:lnTo>
                  <a:pt x="208254" y="570458"/>
                </a:lnTo>
                <a:lnTo>
                  <a:pt x="252615" y="591032"/>
                </a:lnTo>
                <a:lnTo>
                  <a:pt x="295338" y="598601"/>
                </a:lnTo>
                <a:lnTo>
                  <a:pt x="299961" y="598601"/>
                </a:lnTo>
                <a:lnTo>
                  <a:pt x="304584" y="598309"/>
                </a:lnTo>
                <a:lnTo>
                  <a:pt x="1060513" y="510565"/>
                </a:lnTo>
                <a:lnTo>
                  <a:pt x="1866353" y="432638"/>
                </a:lnTo>
                <a:lnTo>
                  <a:pt x="2676144" y="370319"/>
                </a:lnTo>
                <a:lnTo>
                  <a:pt x="3489439" y="323659"/>
                </a:lnTo>
                <a:lnTo>
                  <a:pt x="4305808" y="292722"/>
                </a:lnTo>
                <a:lnTo>
                  <a:pt x="5124805" y="277533"/>
                </a:lnTo>
                <a:lnTo>
                  <a:pt x="5381205" y="276021"/>
                </a:lnTo>
                <a:lnTo>
                  <a:pt x="5377561" y="266560"/>
                </a:lnTo>
                <a:lnTo>
                  <a:pt x="5342432" y="204470"/>
                </a:lnTo>
                <a:lnTo>
                  <a:pt x="5312854" y="160921"/>
                </a:lnTo>
                <a:lnTo>
                  <a:pt x="5276519" y="115100"/>
                </a:lnTo>
                <a:lnTo>
                  <a:pt x="5234406" y="71564"/>
                </a:lnTo>
                <a:lnTo>
                  <a:pt x="5187454" y="34836"/>
                </a:lnTo>
                <a:lnTo>
                  <a:pt x="5136629" y="9461"/>
                </a:lnTo>
                <a:lnTo>
                  <a:pt x="508287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59530" y="243840"/>
            <a:ext cx="5541010" cy="667385"/>
          </a:xfrm>
          <a:custGeom>
            <a:avLst/>
            <a:gdLst/>
            <a:ahLst/>
            <a:cxnLst/>
            <a:rect l="l" t="t" r="r" b="b"/>
            <a:pathLst>
              <a:path w="5541010" h="667385">
                <a:moveTo>
                  <a:pt x="4991620" y="0"/>
                </a:moveTo>
                <a:lnTo>
                  <a:pt x="4937912" y="558"/>
                </a:lnTo>
                <a:lnTo>
                  <a:pt x="4883569" y="2133"/>
                </a:lnTo>
                <a:lnTo>
                  <a:pt x="4828806" y="4572"/>
                </a:lnTo>
                <a:lnTo>
                  <a:pt x="4718888" y="11480"/>
                </a:lnTo>
                <a:lnTo>
                  <a:pt x="4401896" y="37719"/>
                </a:lnTo>
                <a:lnTo>
                  <a:pt x="4306328" y="44361"/>
                </a:lnTo>
                <a:lnTo>
                  <a:pt x="4261434" y="46634"/>
                </a:lnTo>
                <a:lnTo>
                  <a:pt x="1506854" y="149733"/>
                </a:lnTo>
                <a:lnTo>
                  <a:pt x="1248168" y="165417"/>
                </a:lnTo>
                <a:lnTo>
                  <a:pt x="1042758" y="182168"/>
                </a:lnTo>
                <a:lnTo>
                  <a:pt x="889952" y="197713"/>
                </a:lnTo>
                <a:lnTo>
                  <a:pt x="738492" y="216179"/>
                </a:lnTo>
                <a:lnTo>
                  <a:pt x="638365" y="230289"/>
                </a:lnTo>
                <a:lnTo>
                  <a:pt x="539013" y="245948"/>
                </a:lnTo>
                <a:lnTo>
                  <a:pt x="440474" y="263258"/>
                </a:lnTo>
                <a:lnTo>
                  <a:pt x="342849" y="282321"/>
                </a:lnTo>
                <a:lnTo>
                  <a:pt x="246202" y="303225"/>
                </a:lnTo>
                <a:lnTo>
                  <a:pt x="198247" y="314413"/>
                </a:lnTo>
                <a:lnTo>
                  <a:pt x="150571" y="326097"/>
                </a:lnTo>
                <a:lnTo>
                  <a:pt x="102323" y="341490"/>
                </a:lnTo>
                <a:lnTo>
                  <a:pt x="64046" y="360895"/>
                </a:lnTo>
                <a:lnTo>
                  <a:pt x="15265" y="408978"/>
                </a:lnTo>
                <a:lnTo>
                  <a:pt x="101" y="463664"/>
                </a:lnTo>
                <a:lnTo>
                  <a:pt x="0" y="465264"/>
                </a:lnTo>
                <a:lnTo>
                  <a:pt x="3505" y="493903"/>
                </a:lnTo>
                <a:lnTo>
                  <a:pt x="30391" y="551002"/>
                </a:lnTo>
                <a:lnTo>
                  <a:pt x="80048" y="602056"/>
                </a:lnTo>
                <a:lnTo>
                  <a:pt x="148221" y="641540"/>
                </a:lnTo>
                <a:lnTo>
                  <a:pt x="187921" y="655218"/>
                </a:lnTo>
                <a:lnTo>
                  <a:pt x="230644" y="663917"/>
                </a:lnTo>
                <a:lnTo>
                  <a:pt x="275856" y="666978"/>
                </a:lnTo>
                <a:lnTo>
                  <a:pt x="296443" y="666369"/>
                </a:lnTo>
                <a:lnTo>
                  <a:pt x="317347" y="664476"/>
                </a:lnTo>
                <a:lnTo>
                  <a:pt x="338531" y="661238"/>
                </a:lnTo>
                <a:lnTo>
                  <a:pt x="359917" y="656577"/>
                </a:lnTo>
                <a:lnTo>
                  <a:pt x="407517" y="644855"/>
                </a:lnTo>
                <a:lnTo>
                  <a:pt x="455345" y="633666"/>
                </a:lnTo>
                <a:lnTo>
                  <a:pt x="503402" y="623023"/>
                </a:lnTo>
                <a:lnTo>
                  <a:pt x="551688" y="612889"/>
                </a:lnTo>
                <a:lnTo>
                  <a:pt x="648881" y="594106"/>
                </a:lnTo>
                <a:lnTo>
                  <a:pt x="746848" y="577215"/>
                </a:lnTo>
                <a:lnTo>
                  <a:pt x="845553" y="562102"/>
                </a:lnTo>
                <a:lnTo>
                  <a:pt x="944918" y="548627"/>
                </a:lnTo>
                <a:lnTo>
                  <a:pt x="1095095" y="531228"/>
                </a:lnTo>
                <a:lnTo>
                  <a:pt x="1246441" y="516864"/>
                </a:lnTo>
                <a:lnTo>
                  <a:pt x="1449704" y="501713"/>
                </a:lnTo>
                <a:lnTo>
                  <a:pt x="1756790" y="485597"/>
                </a:lnTo>
                <a:lnTo>
                  <a:pt x="4929606" y="363715"/>
                </a:lnTo>
                <a:lnTo>
                  <a:pt x="5456618" y="363715"/>
                </a:lnTo>
                <a:lnTo>
                  <a:pt x="5485130" y="346227"/>
                </a:lnTo>
                <a:lnTo>
                  <a:pt x="5517692" y="308978"/>
                </a:lnTo>
                <a:lnTo>
                  <a:pt x="5535218" y="269709"/>
                </a:lnTo>
                <a:lnTo>
                  <a:pt x="5539663" y="242798"/>
                </a:lnTo>
                <a:lnTo>
                  <a:pt x="5540717" y="204952"/>
                </a:lnTo>
                <a:lnTo>
                  <a:pt x="5527433" y="167551"/>
                </a:lnTo>
                <a:lnTo>
                  <a:pt x="5501792" y="131940"/>
                </a:lnTo>
                <a:lnTo>
                  <a:pt x="5465762" y="99479"/>
                </a:lnTo>
                <a:lnTo>
                  <a:pt x="5421337" y="71475"/>
                </a:lnTo>
                <a:lnTo>
                  <a:pt x="5370487" y="49314"/>
                </a:lnTo>
                <a:lnTo>
                  <a:pt x="5329859" y="36576"/>
                </a:lnTo>
                <a:lnTo>
                  <a:pt x="5286870" y="26009"/>
                </a:lnTo>
                <a:lnTo>
                  <a:pt x="5241759" y="17462"/>
                </a:lnTo>
                <a:lnTo>
                  <a:pt x="5194719" y="10782"/>
                </a:lnTo>
                <a:lnTo>
                  <a:pt x="5145963" y="5854"/>
                </a:lnTo>
                <a:lnTo>
                  <a:pt x="5095722" y="2501"/>
                </a:lnTo>
                <a:lnTo>
                  <a:pt x="5044198" y="596"/>
                </a:lnTo>
                <a:lnTo>
                  <a:pt x="499162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>
            <a:spLocks noGrp="1"/>
          </p:cNvSpPr>
          <p:nvPr>
            <p:ph type="title"/>
          </p:nvPr>
        </p:nvSpPr>
        <p:spPr>
          <a:xfrm>
            <a:off x="898144" y="166235"/>
            <a:ext cx="4712316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80" dirty="0" smtClean="0">
                <a:solidFill>
                  <a:srgbClr val="003060"/>
                </a:solidFill>
              </a:rPr>
              <a:t>KUOTA</a:t>
            </a:r>
            <a:r>
              <a:rPr lang="en-US" sz="3800" spc="-80" dirty="0" smtClean="0">
                <a:solidFill>
                  <a:srgbClr val="003060"/>
                </a:solidFill>
              </a:rPr>
              <a:t> SNMPTN 2021</a:t>
            </a:r>
            <a:endParaRPr sz="3800" dirty="0"/>
          </a:p>
        </p:txBody>
      </p:sp>
      <p:grpSp>
        <p:nvGrpSpPr>
          <p:cNvPr id="116" name="GRAPHIC">
            <a:extLst>
              <a:ext uri="{FF2B5EF4-FFF2-40B4-BE49-F238E27FC236}">
                <a16:creationId xmlns:a16="http://schemas.microsoft.com/office/drawing/2014/main" id="{07E9FEB2-9715-4398-A9BD-8ABBDE8BBD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1279" y="1593593"/>
            <a:ext cx="4376794" cy="4366887"/>
            <a:chOff x="-273" y="6"/>
            <a:chExt cx="6627" cy="6612"/>
          </a:xfrm>
          <a:noFill/>
          <a:effectLst>
            <a:outerShdw blurRad="1079500" sx="102000" sy="102000" algn="ctr" rotWithShape="0">
              <a:srgbClr val="F30001"/>
            </a:outerShdw>
          </a:effectLst>
        </p:grpSpPr>
        <p:sp>
          <p:nvSpPr>
            <p:cNvPr id="117" name="Freeform 5">
              <a:extLst>
                <a:ext uri="{FF2B5EF4-FFF2-40B4-BE49-F238E27FC236}">
                  <a16:creationId xmlns:a16="http://schemas.microsoft.com/office/drawing/2014/main" id="{CDB6F5AE-F4B5-4A1B-9784-FE5A1014C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2606"/>
              <a:ext cx="704" cy="1285"/>
            </a:xfrm>
            <a:custGeom>
              <a:avLst/>
              <a:gdLst>
                <a:gd name="T0" fmla="*/ 0 w 4390"/>
                <a:gd name="T1" fmla="*/ 0 h 7999"/>
                <a:gd name="T2" fmla="*/ 2828 w 4390"/>
                <a:gd name="T3" fmla="*/ 1171 h 7999"/>
                <a:gd name="T4" fmla="*/ 2828 w 4390"/>
                <a:gd name="T5" fmla="*/ 6828 h 7999"/>
                <a:gd name="T6" fmla="*/ 0 w 4390"/>
                <a:gd name="T7" fmla="*/ 7999 h 7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90" h="7999">
                  <a:moveTo>
                    <a:pt x="0" y="0"/>
                  </a:moveTo>
                  <a:cubicBezTo>
                    <a:pt x="1024" y="0"/>
                    <a:pt x="2047" y="390"/>
                    <a:pt x="2828" y="1171"/>
                  </a:cubicBezTo>
                  <a:cubicBezTo>
                    <a:pt x="4390" y="2733"/>
                    <a:pt x="4390" y="5266"/>
                    <a:pt x="2828" y="6828"/>
                  </a:cubicBezTo>
                  <a:cubicBezTo>
                    <a:pt x="2078" y="7578"/>
                    <a:pt x="1061" y="7999"/>
                    <a:pt x="0" y="7999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18" name="Freeform 6">
              <a:extLst>
                <a:ext uri="{FF2B5EF4-FFF2-40B4-BE49-F238E27FC236}">
                  <a16:creationId xmlns:a16="http://schemas.microsoft.com/office/drawing/2014/main" id="{7BCF1494-49D0-4B6E-A8FE-26F287F03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" y="3248"/>
              <a:ext cx="188" cy="454"/>
            </a:xfrm>
            <a:custGeom>
              <a:avLst/>
              <a:gdLst>
                <a:gd name="T0" fmla="*/ 1172 w 1172"/>
                <a:gd name="T1" fmla="*/ 2829 h 2829"/>
                <a:gd name="T2" fmla="*/ 0 w 1172"/>
                <a:gd name="T3" fmla="*/ 0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72" h="2829">
                  <a:moveTo>
                    <a:pt x="1172" y="2829"/>
                  </a:moveTo>
                  <a:cubicBezTo>
                    <a:pt x="391" y="2048"/>
                    <a:pt x="0" y="1024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19" name="Freeform 7">
              <a:extLst>
                <a:ext uri="{FF2B5EF4-FFF2-40B4-BE49-F238E27FC236}">
                  <a16:creationId xmlns:a16="http://schemas.microsoft.com/office/drawing/2014/main" id="{0CFC3464-F9A1-4FBB-AF9A-E762A8375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2285"/>
              <a:ext cx="368" cy="73"/>
            </a:xfrm>
            <a:custGeom>
              <a:avLst/>
              <a:gdLst>
                <a:gd name="T0" fmla="*/ 0 w 2296"/>
                <a:gd name="T1" fmla="*/ 0 h 456"/>
                <a:gd name="T2" fmla="*/ 2296 w 2296"/>
                <a:gd name="T3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96" h="456">
                  <a:moveTo>
                    <a:pt x="0" y="0"/>
                  </a:moveTo>
                  <a:cubicBezTo>
                    <a:pt x="788" y="0"/>
                    <a:pt x="1568" y="155"/>
                    <a:pt x="2296" y="456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0" name="Freeform 8">
              <a:extLst>
                <a:ext uri="{FF2B5EF4-FFF2-40B4-BE49-F238E27FC236}">
                  <a16:creationId xmlns:a16="http://schemas.microsoft.com/office/drawing/2014/main" id="{8ECC0C29-4F52-4CF8-888C-1AD764ACE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1" y="2567"/>
              <a:ext cx="2021" cy="1739"/>
            </a:xfrm>
            <a:custGeom>
              <a:avLst/>
              <a:gdLst>
                <a:gd name="T0" fmla="*/ 10242 w 12585"/>
                <a:gd name="T1" fmla="*/ 0 h 10828"/>
                <a:gd name="T2" fmla="*/ 10242 w 12585"/>
                <a:gd name="T3" fmla="*/ 8485 h 10828"/>
                <a:gd name="T4" fmla="*/ 1757 w 12585"/>
                <a:gd name="T5" fmla="*/ 8485 h 10828"/>
                <a:gd name="T6" fmla="*/ 0 w 12585"/>
                <a:gd name="T7" fmla="*/ 4242 h 10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5" h="10828">
                  <a:moveTo>
                    <a:pt x="10242" y="0"/>
                  </a:moveTo>
                  <a:cubicBezTo>
                    <a:pt x="12585" y="2343"/>
                    <a:pt x="12585" y="6142"/>
                    <a:pt x="10242" y="8485"/>
                  </a:cubicBezTo>
                  <a:cubicBezTo>
                    <a:pt x="7899" y="10828"/>
                    <a:pt x="4100" y="10828"/>
                    <a:pt x="1757" y="8485"/>
                  </a:cubicBezTo>
                  <a:cubicBezTo>
                    <a:pt x="632" y="7360"/>
                    <a:pt x="0" y="5834"/>
                    <a:pt x="0" y="4242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1" name="Freeform 9">
              <a:extLst>
                <a:ext uri="{FF2B5EF4-FFF2-40B4-BE49-F238E27FC236}">
                  <a16:creationId xmlns:a16="http://schemas.microsoft.com/office/drawing/2014/main" id="{EFB616D4-A7A1-45D5-98B7-9F8F2453E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3" y="2340"/>
              <a:ext cx="376" cy="908"/>
            </a:xfrm>
            <a:custGeom>
              <a:avLst/>
              <a:gdLst>
                <a:gd name="T0" fmla="*/ 0 w 2343"/>
                <a:gd name="T1" fmla="*/ 0 h 5656"/>
                <a:gd name="T2" fmla="*/ 2343 w 2343"/>
                <a:gd name="T3" fmla="*/ 5656 h 5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43" h="5656">
                  <a:moveTo>
                    <a:pt x="0" y="0"/>
                  </a:moveTo>
                  <a:cubicBezTo>
                    <a:pt x="1500" y="1500"/>
                    <a:pt x="2343" y="3535"/>
                    <a:pt x="2343" y="5656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2" name="Freeform 10">
              <a:extLst>
                <a:ext uri="{FF2B5EF4-FFF2-40B4-BE49-F238E27FC236}">
                  <a16:creationId xmlns:a16="http://schemas.microsoft.com/office/drawing/2014/main" id="{7D42FB8B-EA55-4FF6-979B-0963E34CF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" y="4157"/>
              <a:ext cx="417" cy="278"/>
            </a:xfrm>
            <a:custGeom>
              <a:avLst/>
              <a:gdLst>
                <a:gd name="T0" fmla="*/ 2596 w 2596"/>
                <a:gd name="T1" fmla="*/ 0 h 1734"/>
                <a:gd name="T2" fmla="*/ 0 w 2596"/>
                <a:gd name="T3" fmla="*/ 1734 h 1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96" h="1734">
                  <a:moveTo>
                    <a:pt x="2596" y="0"/>
                  </a:moveTo>
                  <a:cubicBezTo>
                    <a:pt x="1853" y="743"/>
                    <a:pt x="971" y="1332"/>
                    <a:pt x="0" y="173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3" name="Freeform 11">
              <a:extLst>
                <a:ext uri="{FF2B5EF4-FFF2-40B4-BE49-F238E27FC236}">
                  <a16:creationId xmlns:a16="http://schemas.microsoft.com/office/drawing/2014/main" id="{0D178175-833F-4626-A1D2-DFE655DC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" y="3248"/>
              <a:ext cx="793" cy="1187"/>
            </a:xfrm>
            <a:custGeom>
              <a:avLst/>
              <a:gdLst>
                <a:gd name="T0" fmla="*/ 4940 w 4940"/>
                <a:gd name="T1" fmla="*/ 7390 h 7390"/>
                <a:gd name="T2" fmla="*/ 0 w 4940"/>
                <a:gd name="T3" fmla="*/ 0 h 7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40" h="7390">
                  <a:moveTo>
                    <a:pt x="4940" y="7390"/>
                  </a:moveTo>
                  <a:cubicBezTo>
                    <a:pt x="1861" y="6115"/>
                    <a:pt x="1" y="3138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4" name="Freeform 12">
              <a:extLst>
                <a:ext uri="{FF2B5EF4-FFF2-40B4-BE49-F238E27FC236}">
                  <a16:creationId xmlns:a16="http://schemas.microsoft.com/office/drawing/2014/main" id="{156BF900-0817-48BD-BC56-560FA707C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" y="1673"/>
              <a:ext cx="1434" cy="2467"/>
            </a:xfrm>
            <a:custGeom>
              <a:avLst/>
              <a:gdLst>
                <a:gd name="T0" fmla="*/ 0 w 8934"/>
                <a:gd name="T1" fmla="*/ 0 h 15363"/>
                <a:gd name="T2" fmla="*/ 7856 w 8934"/>
                <a:gd name="T3" fmla="*/ 11758 h 15363"/>
                <a:gd name="T4" fmla="*/ 6363 w 8934"/>
                <a:gd name="T5" fmla="*/ 15363 h 15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34" h="15363">
                  <a:moveTo>
                    <a:pt x="0" y="0"/>
                  </a:moveTo>
                  <a:cubicBezTo>
                    <a:pt x="5416" y="1078"/>
                    <a:pt x="8934" y="6342"/>
                    <a:pt x="7856" y="11758"/>
                  </a:cubicBezTo>
                  <a:cubicBezTo>
                    <a:pt x="7600" y="13046"/>
                    <a:pt x="7093" y="14271"/>
                    <a:pt x="6363" y="15363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5" name="Freeform 13">
              <a:extLst>
                <a:ext uri="{FF2B5EF4-FFF2-40B4-BE49-F238E27FC236}">
                  <a16:creationId xmlns:a16="http://schemas.microsoft.com/office/drawing/2014/main" id="{8CC07464-5FB1-4FE1-AC63-9B8F1FD92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" y="4140"/>
              <a:ext cx="1648" cy="810"/>
            </a:xfrm>
            <a:custGeom>
              <a:avLst/>
              <a:gdLst>
                <a:gd name="T0" fmla="*/ 10265 w 10265"/>
                <a:gd name="T1" fmla="*/ 4252 h 5041"/>
                <a:gd name="T2" fmla="*/ 0 w 10265"/>
                <a:gd name="T3" fmla="*/ 0 h 5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65" h="5041">
                  <a:moveTo>
                    <a:pt x="10265" y="4252"/>
                  </a:moveTo>
                  <a:cubicBezTo>
                    <a:pt x="6298" y="5041"/>
                    <a:pt x="2247" y="3363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6" name="Freeform 14">
              <a:extLst>
                <a:ext uri="{FF2B5EF4-FFF2-40B4-BE49-F238E27FC236}">
                  <a16:creationId xmlns:a16="http://schemas.microsoft.com/office/drawing/2014/main" id="{92336742-3AB1-44DF-A6DD-FF4290BD3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3248"/>
              <a:ext cx="31" cy="313"/>
            </a:xfrm>
            <a:custGeom>
              <a:avLst/>
              <a:gdLst>
                <a:gd name="T0" fmla="*/ 192 w 192"/>
                <a:gd name="T1" fmla="*/ 1951 h 1951"/>
                <a:gd name="T2" fmla="*/ 0 w 192"/>
                <a:gd name="T3" fmla="*/ 0 h 1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2" h="1951">
                  <a:moveTo>
                    <a:pt x="192" y="1951"/>
                  </a:moveTo>
                  <a:cubicBezTo>
                    <a:pt x="64" y="1309"/>
                    <a:pt x="0" y="655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7" name="Freeform 15">
              <a:extLst>
                <a:ext uri="{FF2B5EF4-FFF2-40B4-BE49-F238E27FC236}">
                  <a16:creationId xmlns:a16="http://schemas.microsoft.com/office/drawing/2014/main" id="{C4852DAC-4966-4596-B0B0-1D18A6CEC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1321"/>
              <a:ext cx="375" cy="37"/>
            </a:xfrm>
            <a:custGeom>
              <a:avLst/>
              <a:gdLst>
                <a:gd name="T0" fmla="*/ 0 w 2341"/>
                <a:gd name="T1" fmla="*/ 0 h 231"/>
                <a:gd name="T2" fmla="*/ 2341 w 2341"/>
                <a:gd name="T3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41" h="231">
                  <a:moveTo>
                    <a:pt x="0" y="0"/>
                  </a:moveTo>
                  <a:cubicBezTo>
                    <a:pt x="786" y="0"/>
                    <a:pt x="1570" y="77"/>
                    <a:pt x="2341" y="231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8" name="Freeform 16">
              <a:extLst>
                <a:ext uri="{FF2B5EF4-FFF2-40B4-BE49-F238E27FC236}">
                  <a16:creationId xmlns:a16="http://schemas.microsoft.com/office/drawing/2014/main" id="{16ECF301-56FD-4ABE-B60A-6D9034916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" y="1646"/>
              <a:ext cx="710" cy="865"/>
            </a:xfrm>
            <a:custGeom>
              <a:avLst/>
              <a:gdLst>
                <a:gd name="T0" fmla="*/ 0 w 4419"/>
                <a:gd name="T1" fmla="*/ 0 h 5386"/>
                <a:gd name="T2" fmla="*/ 4419 w 4419"/>
                <a:gd name="T3" fmla="*/ 5386 h 5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19" h="5386">
                  <a:moveTo>
                    <a:pt x="0" y="0"/>
                  </a:moveTo>
                  <a:cubicBezTo>
                    <a:pt x="1973" y="1319"/>
                    <a:pt x="3511" y="3193"/>
                    <a:pt x="4419" y="5386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29" name="Freeform 17">
              <a:extLst>
                <a:ext uri="{FF2B5EF4-FFF2-40B4-BE49-F238E27FC236}">
                  <a16:creationId xmlns:a16="http://schemas.microsoft.com/office/drawing/2014/main" id="{7777F54A-F409-450C-830F-377323906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4" y="2872"/>
              <a:ext cx="49" cy="752"/>
            </a:xfrm>
            <a:custGeom>
              <a:avLst/>
              <a:gdLst>
                <a:gd name="T0" fmla="*/ 0 w 307"/>
                <a:gd name="T1" fmla="*/ 0 h 4682"/>
                <a:gd name="T2" fmla="*/ 0 w 307"/>
                <a:gd name="T3" fmla="*/ 4682 h 4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7" h="4682">
                  <a:moveTo>
                    <a:pt x="0" y="0"/>
                  </a:moveTo>
                  <a:cubicBezTo>
                    <a:pt x="307" y="1546"/>
                    <a:pt x="307" y="3137"/>
                    <a:pt x="0" y="4682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0" name="Freeform 18">
              <a:extLst>
                <a:ext uri="{FF2B5EF4-FFF2-40B4-BE49-F238E27FC236}">
                  <a16:creationId xmlns:a16="http://schemas.microsoft.com/office/drawing/2014/main" id="{97F8CC80-946C-4900-ABC2-9D814631F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" y="4319"/>
              <a:ext cx="531" cy="531"/>
            </a:xfrm>
            <a:custGeom>
              <a:avLst/>
              <a:gdLst>
                <a:gd name="T0" fmla="*/ 3310 w 3310"/>
                <a:gd name="T1" fmla="*/ 0 h 3310"/>
                <a:gd name="T2" fmla="*/ 0 w 3310"/>
                <a:gd name="T3" fmla="*/ 3310 h 3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10" h="3310">
                  <a:moveTo>
                    <a:pt x="3310" y="0"/>
                  </a:moveTo>
                  <a:cubicBezTo>
                    <a:pt x="2435" y="1310"/>
                    <a:pt x="1310" y="2435"/>
                    <a:pt x="0" y="331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1" name="Freeform 19">
              <a:extLst>
                <a:ext uri="{FF2B5EF4-FFF2-40B4-BE49-F238E27FC236}">
                  <a16:creationId xmlns:a16="http://schemas.microsoft.com/office/drawing/2014/main" id="{7D898063-7599-4295-85F3-660D112C2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5028"/>
              <a:ext cx="737" cy="147"/>
            </a:xfrm>
            <a:custGeom>
              <a:avLst/>
              <a:gdLst>
                <a:gd name="T0" fmla="*/ 4592 w 4592"/>
                <a:gd name="T1" fmla="*/ 0 h 914"/>
                <a:gd name="T2" fmla="*/ 0 w 4592"/>
                <a:gd name="T3" fmla="*/ 91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92" h="914">
                  <a:moveTo>
                    <a:pt x="4592" y="0"/>
                  </a:moveTo>
                  <a:cubicBezTo>
                    <a:pt x="3136" y="603"/>
                    <a:pt x="1576" y="914"/>
                    <a:pt x="0" y="91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2" name="Freeform 20">
              <a:extLst>
                <a:ext uri="{FF2B5EF4-FFF2-40B4-BE49-F238E27FC236}">
                  <a16:creationId xmlns:a16="http://schemas.microsoft.com/office/drawing/2014/main" id="{EB709C92-9451-47E6-ABA0-BE97DE67E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4850"/>
              <a:ext cx="333" cy="178"/>
            </a:xfrm>
            <a:custGeom>
              <a:avLst/>
              <a:gdLst>
                <a:gd name="T0" fmla="*/ 2074 w 2074"/>
                <a:gd name="T1" fmla="*/ 1109 h 1109"/>
                <a:gd name="T2" fmla="*/ 0 w 2074"/>
                <a:gd name="T3" fmla="*/ 0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74" h="1109">
                  <a:moveTo>
                    <a:pt x="2074" y="1109"/>
                  </a:moveTo>
                  <a:cubicBezTo>
                    <a:pt x="1348" y="809"/>
                    <a:pt x="653" y="437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3" name="Freeform 21">
              <a:extLst>
                <a:ext uri="{FF2B5EF4-FFF2-40B4-BE49-F238E27FC236}">
                  <a16:creationId xmlns:a16="http://schemas.microsoft.com/office/drawing/2014/main" id="{0E117618-5E72-462A-BFEC-D250E8AD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" y="3248"/>
              <a:ext cx="325" cy="1071"/>
            </a:xfrm>
            <a:custGeom>
              <a:avLst/>
              <a:gdLst>
                <a:gd name="T0" fmla="*/ 2022 w 2022"/>
                <a:gd name="T1" fmla="*/ 6666 h 6666"/>
                <a:gd name="T2" fmla="*/ 0 w 2022"/>
                <a:gd name="T3" fmla="*/ 0 h 6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22" h="6666">
                  <a:moveTo>
                    <a:pt x="2022" y="6666"/>
                  </a:moveTo>
                  <a:cubicBezTo>
                    <a:pt x="694" y="4678"/>
                    <a:pt x="0" y="2356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4" name="Freeform 22">
              <a:extLst>
                <a:ext uri="{FF2B5EF4-FFF2-40B4-BE49-F238E27FC236}">
                  <a16:creationId xmlns:a16="http://schemas.microsoft.com/office/drawing/2014/main" id="{8737833A-CBBA-4BE4-9806-5298F81CF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1043"/>
              <a:ext cx="422" cy="128"/>
            </a:xfrm>
            <a:custGeom>
              <a:avLst/>
              <a:gdLst>
                <a:gd name="T0" fmla="*/ 0 w 2626"/>
                <a:gd name="T1" fmla="*/ 0 h 797"/>
                <a:gd name="T2" fmla="*/ 2626 w 2626"/>
                <a:gd name="T3" fmla="*/ 797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26" h="797">
                  <a:moveTo>
                    <a:pt x="0" y="0"/>
                  </a:moveTo>
                  <a:cubicBezTo>
                    <a:pt x="900" y="179"/>
                    <a:pt x="1779" y="446"/>
                    <a:pt x="2626" y="797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5" name="Freeform 23">
              <a:extLst>
                <a:ext uri="{FF2B5EF4-FFF2-40B4-BE49-F238E27FC236}">
                  <a16:creationId xmlns:a16="http://schemas.microsoft.com/office/drawing/2014/main" id="{212A97FB-982E-46C0-AD09-A5A018959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" y="1999"/>
              <a:ext cx="506" cy="2498"/>
            </a:xfrm>
            <a:custGeom>
              <a:avLst/>
              <a:gdLst>
                <a:gd name="T0" fmla="*/ 0 w 3146"/>
                <a:gd name="T1" fmla="*/ 0 h 15555"/>
                <a:gd name="T2" fmla="*/ 0 w 3146"/>
                <a:gd name="T3" fmla="*/ 15555 h 15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46" h="15555">
                  <a:moveTo>
                    <a:pt x="0" y="0"/>
                  </a:moveTo>
                  <a:cubicBezTo>
                    <a:pt x="3146" y="4708"/>
                    <a:pt x="3146" y="10847"/>
                    <a:pt x="0" y="15555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6" name="Freeform 24">
              <a:extLst>
                <a:ext uri="{FF2B5EF4-FFF2-40B4-BE49-F238E27FC236}">
                  <a16:creationId xmlns:a16="http://schemas.microsoft.com/office/drawing/2014/main" id="{6411DCAF-B35B-41C0-89DC-79EE85AA5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" y="5117"/>
              <a:ext cx="388" cy="208"/>
            </a:xfrm>
            <a:custGeom>
              <a:avLst/>
              <a:gdLst>
                <a:gd name="T0" fmla="*/ 2421 w 2421"/>
                <a:gd name="T1" fmla="*/ 0 h 1294"/>
                <a:gd name="T2" fmla="*/ 0 w 2421"/>
                <a:gd name="T3" fmla="*/ 129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21" h="1294">
                  <a:moveTo>
                    <a:pt x="2421" y="0"/>
                  </a:moveTo>
                  <a:cubicBezTo>
                    <a:pt x="1658" y="510"/>
                    <a:pt x="848" y="943"/>
                    <a:pt x="0" y="129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7" name="Freeform 25">
              <a:extLst>
                <a:ext uri="{FF2B5EF4-FFF2-40B4-BE49-F238E27FC236}">
                  <a16:creationId xmlns:a16="http://schemas.microsoft.com/office/drawing/2014/main" id="{ACFE09CE-E417-41F7-B9DC-612369279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5325"/>
              <a:ext cx="861" cy="171"/>
            </a:xfrm>
            <a:custGeom>
              <a:avLst/>
              <a:gdLst>
                <a:gd name="T0" fmla="*/ 5357 w 5357"/>
                <a:gd name="T1" fmla="*/ 1066 h 1066"/>
                <a:gd name="T2" fmla="*/ 0 w 5357"/>
                <a:gd name="T3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57" h="1066">
                  <a:moveTo>
                    <a:pt x="5357" y="1066"/>
                  </a:moveTo>
                  <a:cubicBezTo>
                    <a:pt x="3519" y="1066"/>
                    <a:pt x="1698" y="704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8" name="Freeform 26">
              <a:extLst>
                <a:ext uri="{FF2B5EF4-FFF2-40B4-BE49-F238E27FC236}">
                  <a16:creationId xmlns:a16="http://schemas.microsoft.com/office/drawing/2014/main" id="{C7A31007-A917-4CDB-BA4A-5DAB6B5A7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" y="3248"/>
              <a:ext cx="999" cy="1869"/>
            </a:xfrm>
            <a:custGeom>
              <a:avLst/>
              <a:gdLst>
                <a:gd name="T0" fmla="*/ 6223 w 6223"/>
                <a:gd name="T1" fmla="*/ 11639 h 11639"/>
                <a:gd name="T2" fmla="*/ 0 w 6223"/>
                <a:gd name="T3" fmla="*/ 0 h 11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23" h="11639">
                  <a:moveTo>
                    <a:pt x="6223" y="11639"/>
                  </a:moveTo>
                  <a:cubicBezTo>
                    <a:pt x="2238" y="8977"/>
                    <a:pt x="2" y="4562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39" name="Freeform 27">
              <a:extLst>
                <a:ext uri="{FF2B5EF4-FFF2-40B4-BE49-F238E27FC236}">
                  <a16:creationId xmlns:a16="http://schemas.microsoft.com/office/drawing/2014/main" id="{1968529B-2DE3-4277-8FDA-35DA92514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679"/>
              <a:ext cx="983" cy="196"/>
            </a:xfrm>
            <a:custGeom>
              <a:avLst/>
              <a:gdLst>
                <a:gd name="T0" fmla="*/ 0 w 6123"/>
                <a:gd name="T1" fmla="*/ 0 h 1218"/>
                <a:gd name="T2" fmla="*/ 6123 w 6123"/>
                <a:gd name="T3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123" h="1218">
                  <a:moveTo>
                    <a:pt x="0" y="0"/>
                  </a:moveTo>
                  <a:cubicBezTo>
                    <a:pt x="2101" y="0"/>
                    <a:pt x="4182" y="414"/>
                    <a:pt x="6123" y="1218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0" name="Freeform 28">
              <a:extLst>
                <a:ext uri="{FF2B5EF4-FFF2-40B4-BE49-F238E27FC236}">
                  <a16:creationId xmlns:a16="http://schemas.microsoft.com/office/drawing/2014/main" id="{FBDFD1FF-5F8D-4066-924F-375FB662A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2" y="1112"/>
              <a:ext cx="946" cy="1153"/>
            </a:xfrm>
            <a:custGeom>
              <a:avLst/>
              <a:gdLst>
                <a:gd name="T0" fmla="*/ 0 w 5892"/>
                <a:gd name="T1" fmla="*/ 0 h 7180"/>
                <a:gd name="T2" fmla="*/ 5892 w 5892"/>
                <a:gd name="T3" fmla="*/ 7180 h 7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92" h="7180">
                  <a:moveTo>
                    <a:pt x="0" y="0"/>
                  </a:moveTo>
                  <a:cubicBezTo>
                    <a:pt x="2631" y="1758"/>
                    <a:pt x="4681" y="4256"/>
                    <a:pt x="5892" y="718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1" name="Freeform 29">
              <a:extLst>
                <a:ext uri="{FF2B5EF4-FFF2-40B4-BE49-F238E27FC236}">
                  <a16:creationId xmlns:a16="http://schemas.microsoft.com/office/drawing/2014/main" id="{4DF2FD14-BA75-46AF-B9B1-C405903A3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" y="3248"/>
              <a:ext cx="1585" cy="2374"/>
            </a:xfrm>
            <a:custGeom>
              <a:avLst/>
              <a:gdLst>
                <a:gd name="T0" fmla="*/ 9876 w 9876"/>
                <a:gd name="T1" fmla="*/ 0 h 14782"/>
                <a:gd name="T2" fmla="*/ 0 w 9876"/>
                <a:gd name="T3" fmla="*/ 14782 h 14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76" h="14782">
                  <a:moveTo>
                    <a:pt x="9876" y="0"/>
                  </a:moveTo>
                  <a:cubicBezTo>
                    <a:pt x="9876" y="6471"/>
                    <a:pt x="5978" y="12305"/>
                    <a:pt x="0" y="14782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2" name="Freeform 30">
              <a:extLst>
                <a:ext uri="{FF2B5EF4-FFF2-40B4-BE49-F238E27FC236}">
                  <a16:creationId xmlns:a16="http://schemas.microsoft.com/office/drawing/2014/main" id="{66B84A41-391F-4EFC-AC56-7E8C774EE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" y="5384"/>
              <a:ext cx="1929" cy="517"/>
            </a:xfrm>
            <a:custGeom>
              <a:avLst/>
              <a:gdLst>
                <a:gd name="T0" fmla="*/ 12009 w 12009"/>
                <a:gd name="T1" fmla="*/ 2389 h 3217"/>
                <a:gd name="T2" fmla="*/ 0 w 12009"/>
                <a:gd name="T3" fmla="*/ 0 h 3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009" h="3217">
                  <a:moveTo>
                    <a:pt x="12009" y="2389"/>
                  </a:moveTo>
                  <a:cubicBezTo>
                    <a:pt x="7848" y="3217"/>
                    <a:pt x="3528" y="2358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3" name="Freeform 31">
              <a:extLst>
                <a:ext uri="{FF2B5EF4-FFF2-40B4-BE49-F238E27FC236}">
                  <a16:creationId xmlns:a16="http://schemas.microsoft.com/office/drawing/2014/main" id="{2A2ED152-5EE1-4879-9391-8382580EA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" y="4676"/>
              <a:ext cx="319" cy="389"/>
            </a:xfrm>
            <a:custGeom>
              <a:avLst/>
              <a:gdLst>
                <a:gd name="T0" fmla="*/ 1990 w 1990"/>
                <a:gd name="T1" fmla="*/ 2424 h 2424"/>
                <a:gd name="T2" fmla="*/ 0 w 1990"/>
                <a:gd name="T3" fmla="*/ 0 h 2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90" h="2424">
                  <a:moveTo>
                    <a:pt x="1990" y="2424"/>
                  </a:moveTo>
                  <a:cubicBezTo>
                    <a:pt x="1249" y="1683"/>
                    <a:pt x="583" y="871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4" name="Freeform 32">
              <a:extLst>
                <a:ext uri="{FF2B5EF4-FFF2-40B4-BE49-F238E27FC236}">
                  <a16:creationId xmlns:a16="http://schemas.microsoft.com/office/drawing/2014/main" id="{5414DAAB-9333-4DAF-BD5E-B52F068DB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413"/>
              <a:ext cx="1042" cy="432"/>
            </a:xfrm>
            <a:custGeom>
              <a:avLst/>
              <a:gdLst>
                <a:gd name="T0" fmla="*/ 0 w 6488"/>
                <a:gd name="T1" fmla="*/ 0 h 2688"/>
                <a:gd name="T2" fmla="*/ 6488 w 6488"/>
                <a:gd name="T3" fmla="*/ 2688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488" h="2688">
                  <a:moveTo>
                    <a:pt x="0" y="0"/>
                  </a:moveTo>
                  <a:cubicBezTo>
                    <a:pt x="2318" y="461"/>
                    <a:pt x="4523" y="1375"/>
                    <a:pt x="6488" y="2688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5" name="Freeform 33">
              <a:extLst>
                <a:ext uri="{FF2B5EF4-FFF2-40B4-BE49-F238E27FC236}">
                  <a16:creationId xmlns:a16="http://schemas.microsoft.com/office/drawing/2014/main" id="{5042A1EA-2821-4645-9909-B507A8B1B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8" y="1014"/>
              <a:ext cx="401" cy="401"/>
            </a:xfrm>
            <a:custGeom>
              <a:avLst/>
              <a:gdLst>
                <a:gd name="T0" fmla="*/ 0 w 2495"/>
                <a:gd name="T1" fmla="*/ 0 h 2495"/>
                <a:gd name="T2" fmla="*/ 2495 w 2495"/>
                <a:gd name="T3" fmla="*/ 2495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95" h="2495">
                  <a:moveTo>
                    <a:pt x="0" y="0"/>
                  </a:moveTo>
                  <a:cubicBezTo>
                    <a:pt x="911" y="748"/>
                    <a:pt x="1747" y="1584"/>
                    <a:pt x="2495" y="2495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6" name="Freeform 34">
              <a:extLst>
                <a:ext uri="{FF2B5EF4-FFF2-40B4-BE49-F238E27FC236}">
                  <a16:creationId xmlns:a16="http://schemas.microsoft.com/office/drawing/2014/main" id="{D38EC4E8-6B0F-4D20-BD79-685F5A034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3" y="1886"/>
              <a:ext cx="122" cy="256"/>
            </a:xfrm>
            <a:custGeom>
              <a:avLst/>
              <a:gdLst>
                <a:gd name="T0" fmla="*/ 0 w 755"/>
                <a:gd name="T1" fmla="*/ 0 h 1597"/>
                <a:gd name="T2" fmla="*/ 755 w 755"/>
                <a:gd name="T3" fmla="*/ 1597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5" h="1597">
                  <a:moveTo>
                    <a:pt x="0" y="0"/>
                  </a:moveTo>
                  <a:cubicBezTo>
                    <a:pt x="278" y="519"/>
                    <a:pt x="530" y="1052"/>
                    <a:pt x="755" y="1597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7" name="Freeform 35">
              <a:extLst>
                <a:ext uri="{FF2B5EF4-FFF2-40B4-BE49-F238E27FC236}">
                  <a16:creationId xmlns:a16="http://schemas.microsoft.com/office/drawing/2014/main" id="{FADE60D6-3C28-4964-8A8A-C089306CC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0" y="2409"/>
              <a:ext cx="124" cy="839"/>
            </a:xfrm>
            <a:custGeom>
              <a:avLst/>
              <a:gdLst>
                <a:gd name="T0" fmla="*/ 0 w 775"/>
                <a:gd name="T1" fmla="*/ 0 h 5224"/>
                <a:gd name="T2" fmla="*/ 775 w 775"/>
                <a:gd name="T3" fmla="*/ 5224 h 5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5" h="5224">
                  <a:moveTo>
                    <a:pt x="0" y="0"/>
                  </a:moveTo>
                  <a:cubicBezTo>
                    <a:pt x="514" y="1694"/>
                    <a:pt x="775" y="3454"/>
                    <a:pt x="775" y="522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8" name="Freeform 36">
              <a:extLst>
                <a:ext uri="{FF2B5EF4-FFF2-40B4-BE49-F238E27FC236}">
                  <a16:creationId xmlns:a16="http://schemas.microsoft.com/office/drawing/2014/main" id="{DCFCEF51-8E85-4797-A8A4-5D973A5BB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0" y="3532"/>
              <a:ext cx="111" cy="555"/>
            </a:xfrm>
            <a:custGeom>
              <a:avLst/>
              <a:gdLst>
                <a:gd name="T0" fmla="*/ 688 w 688"/>
                <a:gd name="T1" fmla="*/ 0 h 3460"/>
                <a:gd name="T2" fmla="*/ 0 w 688"/>
                <a:gd name="T3" fmla="*/ 3460 h 3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8" h="3460">
                  <a:moveTo>
                    <a:pt x="688" y="0"/>
                  </a:moveTo>
                  <a:cubicBezTo>
                    <a:pt x="573" y="1173"/>
                    <a:pt x="342" y="2332"/>
                    <a:pt x="0" y="346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49" name="Freeform 37">
              <a:extLst>
                <a:ext uri="{FF2B5EF4-FFF2-40B4-BE49-F238E27FC236}">
                  <a16:creationId xmlns:a16="http://schemas.microsoft.com/office/drawing/2014/main" id="{A447B325-9721-4ACE-8F8F-E82377AC5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3" y="4354"/>
              <a:ext cx="122" cy="257"/>
            </a:xfrm>
            <a:custGeom>
              <a:avLst/>
              <a:gdLst>
                <a:gd name="T0" fmla="*/ 755 w 755"/>
                <a:gd name="T1" fmla="*/ 0 h 1597"/>
                <a:gd name="T2" fmla="*/ 0 w 755"/>
                <a:gd name="T3" fmla="*/ 1597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5" h="1597">
                  <a:moveTo>
                    <a:pt x="755" y="0"/>
                  </a:moveTo>
                  <a:cubicBezTo>
                    <a:pt x="530" y="545"/>
                    <a:pt x="278" y="1078"/>
                    <a:pt x="0" y="1597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0" name="Freeform 38">
              <a:extLst>
                <a:ext uri="{FF2B5EF4-FFF2-40B4-BE49-F238E27FC236}">
                  <a16:creationId xmlns:a16="http://schemas.microsoft.com/office/drawing/2014/main" id="{6E04129E-5109-4415-8033-3DCACCE39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7" y="4854"/>
              <a:ext cx="1041" cy="943"/>
            </a:xfrm>
            <a:custGeom>
              <a:avLst/>
              <a:gdLst>
                <a:gd name="T0" fmla="*/ 6481 w 6481"/>
                <a:gd name="T1" fmla="*/ 0 h 5874"/>
                <a:gd name="T2" fmla="*/ 0 w 6481"/>
                <a:gd name="T3" fmla="*/ 5874 h 5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481" h="5874">
                  <a:moveTo>
                    <a:pt x="6481" y="0"/>
                  </a:moveTo>
                  <a:cubicBezTo>
                    <a:pt x="4836" y="2461"/>
                    <a:pt x="2610" y="4479"/>
                    <a:pt x="0" y="5874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1" name="Freeform 39">
              <a:extLst>
                <a:ext uri="{FF2B5EF4-FFF2-40B4-BE49-F238E27FC236}">
                  <a16:creationId xmlns:a16="http://schemas.microsoft.com/office/drawing/2014/main" id="{5FEB34F1-F611-4B7B-AA25-036071742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" y="5292"/>
              <a:ext cx="3149" cy="1074"/>
            </a:xfrm>
            <a:custGeom>
              <a:avLst/>
              <a:gdLst>
                <a:gd name="T0" fmla="*/ 19615 w 19615"/>
                <a:gd name="T1" fmla="*/ 3901 h 6687"/>
                <a:gd name="T2" fmla="*/ 0 w 19615"/>
                <a:gd name="T3" fmla="*/ 0 h 6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615" h="6687">
                  <a:moveTo>
                    <a:pt x="19615" y="3901"/>
                  </a:moveTo>
                  <a:cubicBezTo>
                    <a:pt x="12889" y="6687"/>
                    <a:pt x="5148" y="5147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2" name="Freeform 40">
              <a:extLst>
                <a:ext uri="{FF2B5EF4-FFF2-40B4-BE49-F238E27FC236}">
                  <a16:creationId xmlns:a16="http://schemas.microsoft.com/office/drawing/2014/main" id="{6B9E4F26-7A9C-40C0-B8B5-5609F1CAF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" y="4611"/>
              <a:ext cx="315" cy="471"/>
            </a:xfrm>
            <a:custGeom>
              <a:avLst/>
              <a:gdLst>
                <a:gd name="T0" fmla="*/ 1960 w 1960"/>
                <a:gd name="T1" fmla="*/ 2934 h 2934"/>
                <a:gd name="T2" fmla="*/ 0 w 1960"/>
                <a:gd name="T3" fmla="*/ 0 h 2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60" h="2934">
                  <a:moveTo>
                    <a:pt x="1960" y="2934"/>
                  </a:moveTo>
                  <a:cubicBezTo>
                    <a:pt x="1212" y="2022"/>
                    <a:pt x="555" y="1040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3" name="Freeform 41">
              <a:extLst>
                <a:ext uri="{FF2B5EF4-FFF2-40B4-BE49-F238E27FC236}">
                  <a16:creationId xmlns:a16="http://schemas.microsoft.com/office/drawing/2014/main" id="{5725EFC1-5B22-42F5-864F-6A9A1DF35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" y="4087"/>
              <a:ext cx="96" cy="267"/>
            </a:xfrm>
            <a:custGeom>
              <a:avLst/>
              <a:gdLst>
                <a:gd name="T0" fmla="*/ 595 w 595"/>
                <a:gd name="T1" fmla="*/ 1663 h 1663"/>
                <a:gd name="T2" fmla="*/ 0 w 595"/>
                <a:gd name="T3" fmla="*/ 0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95" h="1663">
                  <a:moveTo>
                    <a:pt x="595" y="1663"/>
                  </a:moveTo>
                  <a:cubicBezTo>
                    <a:pt x="370" y="1119"/>
                    <a:pt x="171" y="564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4" name="Freeform 42">
              <a:extLst>
                <a:ext uri="{FF2B5EF4-FFF2-40B4-BE49-F238E27FC236}">
                  <a16:creationId xmlns:a16="http://schemas.microsoft.com/office/drawing/2014/main" id="{EDD14C75-5843-4668-9CB1-EF245C9CF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" y="3532"/>
              <a:ext cx="41" cy="280"/>
            </a:xfrm>
            <a:custGeom>
              <a:avLst/>
              <a:gdLst>
                <a:gd name="T0" fmla="*/ 259 w 259"/>
                <a:gd name="T1" fmla="*/ 1747 h 1747"/>
                <a:gd name="T2" fmla="*/ 0 w 259"/>
                <a:gd name="T3" fmla="*/ 0 h 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9" h="1747">
                  <a:moveTo>
                    <a:pt x="259" y="1747"/>
                  </a:moveTo>
                  <a:cubicBezTo>
                    <a:pt x="144" y="1169"/>
                    <a:pt x="58" y="586"/>
                    <a:pt x="0" y="0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5" name="Freeform 43">
              <a:extLst>
                <a:ext uri="{FF2B5EF4-FFF2-40B4-BE49-F238E27FC236}">
                  <a16:creationId xmlns:a16="http://schemas.microsoft.com/office/drawing/2014/main" id="{3189C000-BB25-4D37-BE8C-127C97F87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" y="52"/>
              <a:ext cx="6583" cy="6566"/>
            </a:xfrm>
            <a:custGeom>
              <a:avLst/>
              <a:gdLst>
                <a:gd name="T0" fmla="*/ 21972 w 40997"/>
                <a:gd name="T1" fmla="*/ 0 h 40888"/>
                <a:gd name="T2" fmla="*/ 39915 w 40997"/>
                <a:gd name="T3" fmla="*/ 21863 h 40888"/>
                <a:gd name="T4" fmla="*/ 18052 w 40997"/>
                <a:gd name="T5" fmla="*/ 39805 h 40888"/>
                <a:gd name="T6" fmla="*/ 12 w 40997"/>
                <a:gd name="T7" fmla="*/ 19903 h 40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97" h="40888">
                  <a:moveTo>
                    <a:pt x="21972" y="0"/>
                  </a:moveTo>
                  <a:cubicBezTo>
                    <a:pt x="32964" y="1082"/>
                    <a:pt x="40997" y="10871"/>
                    <a:pt x="39915" y="21863"/>
                  </a:cubicBezTo>
                  <a:cubicBezTo>
                    <a:pt x="38832" y="32855"/>
                    <a:pt x="29044" y="40888"/>
                    <a:pt x="18052" y="39805"/>
                  </a:cubicBezTo>
                  <a:cubicBezTo>
                    <a:pt x="7719" y="38787"/>
                    <a:pt x="0" y="30076"/>
                    <a:pt x="12" y="19903"/>
                  </a:cubicBezTo>
                </a:path>
              </a:pathLst>
            </a:cu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6" name="Line 44">
              <a:extLst>
                <a:ext uri="{FF2B5EF4-FFF2-40B4-BE49-F238E27FC236}">
                  <a16:creationId xmlns:a16="http://schemas.microsoft.com/office/drawing/2014/main" id="{C6A366EA-D649-4025-9683-92F6377AF5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5" y="358"/>
              <a:ext cx="0" cy="642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7" name="Line 45">
              <a:extLst>
                <a:ext uri="{FF2B5EF4-FFF2-40B4-BE49-F238E27FC236}">
                  <a16:creationId xmlns:a16="http://schemas.microsoft.com/office/drawing/2014/main" id="{87B90D3C-A007-4638-90DF-C8546BFCFC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5" y="1643"/>
              <a:ext cx="0" cy="32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8" name="Line 46">
              <a:extLst>
                <a:ext uri="{FF2B5EF4-FFF2-40B4-BE49-F238E27FC236}">
                  <a16:creationId xmlns:a16="http://schemas.microsoft.com/office/drawing/2014/main" id="{CE5A4C28-3FC5-454F-944D-3D4C681EE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5" y="2285"/>
              <a:ext cx="0" cy="32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59" name="Line 47">
              <a:extLst>
                <a:ext uri="{FF2B5EF4-FFF2-40B4-BE49-F238E27FC236}">
                  <a16:creationId xmlns:a16="http://schemas.microsoft.com/office/drawing/2014/main" id="{B8F57237-E9EC-4750-B2E7-6C5162172A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48" y="99"/>
              <a:ext cx="63" cy="314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0" name="Line 48">
              <a:extLst>
                <a:ext uri="{FF2B5EF4-FFF2-40B4-BE49-F238E27FC236}">
                  <a16:creationId xmlns:a16="http://schemas.microsoft.com/office/drawing/2014/main" id="{8DA65F39-E947-46E1-B3A3-5752662E72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8" y="1043"/>
              <a:ext cx="125" cy="630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1" name="Line 49">
              <a:extLst>
                <a:ext uri="{FF2B5EF4-FFF2-40B4-BE49-F238E27FC236}">
                  <a16:creationId xmlns:a16="http://schemas.microsoft.com/office/drawing/2014/main" id="{BFBC34B3-D334-4368-940C-57E707D715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2" y="1171"/>
              <a:ext cx="123" cy="29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2" name="Line 50">
              <a:extLst>
                <a:ext uri="{FF2B5EF4-FFF2-40B4-BE49-F238E27FC236}">
                  <a16:creationId xmlns:a16="http://schemas.microsoft.com/office/drawing/2014/main" id="{3E3CA368-71B9-4E31-9339-7E6D212884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3" y="1765"/>
              <a:ext cx="246" cy="59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3" name="Line 51">
              <a:extLst>
                <a:ext uri="{FF2B5EF4-FFF2-40B4-BE49-F238E27FC236}">
                  <a16:creationId xmlns:a16="http://schemas.microsoft.com/office/drawing/2014/main" id="{9DAF4A78-1DA6-4442-9F73-72ACFCFF17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2" y="845"/>
              <a:ext cx="178" cy="26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4" name="Line 52">
              <a:extLst>
                <a:ext uri="{FF2B5EF4-FFF2-40B4-BE49-F238E27FC236}">
                  <a16:creationId xmlns:a16="http://schemas.microsoft.com/office/drawing/2014/main" id="{CFEC6BD2-0283-490F-ABF5-D9D6F2ACE1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7" y="1379"/>
              <a:ext cx="356" cy="534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5" name="Line 53">
              <a:extLst>
                <a:ext uri="{FF2B5EF4-FFF2-40B4-BE49-F238E27FC236}">
                  <a16:creationId xmlns:a16="http://schemas.microsoft.com/office/drawing/2014/main" id="{B6AE7E72-FAC7-4DCD-BAF3-D060FFB5CD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18" y="766"/>
              <a:ext cx="204" cy="248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6" name="Line 54">
              <a:extLst>
                <a:ext uri="{FF2B5EF4-FFF2-40B4-BE49-F238E27FC236}">
                  <a16:creationId xmlns:a16="http://schemas.microsoft.com/office/drawing/2014/main" id="{F2C68D4F-CF6E-4873-AF81-243812F568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4" y="1432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7" name="Line 55">
              <a:extLst>
                <a:ext uri="{FF2B5EF4-FFF2-40B4-BE49-F238E27FC236}">
                  <a16:creationId xmlns:a16="http://schemas.microsoft.com/office/drawing/2014/main" id="{5A5AA2DE-492F-4C95-8F51-53A2D86EF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66" y="2340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8" name="Line 56">
              <a:extLst>
                <a:ext uri="{FF2B5EF4-FFF2-40B4-BE49-F238E27FC236}">
                  <a16:creationId xmlns:a16="http://schemas.microsoft.com/office/drawing/2014/main" id="{82D6C7DD-382F-457C-820D-E076044956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88" y="1464"/>
              <a:ext cx="267" cy="179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69" name="Line 57">
              <a:extLst>
                <a:ext uri="{FF2B5EF4-FFF2-40B4-BE49-F238E27FC236}">
                  <a16:creationId xmlns:a16="http://schemas.microsoft.com/office/drawing/2014/main" id="{0169768F-F8FE-4E27-B0BD-832430495B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5" y="2019"/>
              <a:ext cx="296" cy="12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0" name="Line 58">
              <a:extLst>
                <a:ext uri="{FF2B5EF4-FFF2-40B4-BE49-F238E27FC236}">
                  <a16:creationId xmlns:a16="http://schemas.microsoft.com/office/drawing/2014/main" id="{BD46C111-D118-4D9E-B398-89E3522436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9" y="2747"/>
              <a:ext cx="315" cy="6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1" name="Line 59">
              <a:extLst>
                <a:ext uri="{FF2B5EF4-FFF2-40B4-BE49-F238E27FC236}">
                  <a16:creationId xmlns:a16="http://schemas.microsoft.com/office/drawing/2014/main" id="{20699415-D26D-41ED-9DE4-1398FEF66C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9" y="2872"/>
              <a:ext cx="315" cy="6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2" name="Line 60">
              <a:extLst>
                <a:ext uri="{FF2B5EF4-FFF2-40B4-BE49-F238E27FC236}">
                  <a16:creationId xmlns:a16="http://schemas.microsoft.com/office/drawing/2014/main" id="{3448EEB9-D510-4E38-828B-F317AA52F1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53" y="3248"/>
              <a:ext cx="321" cy="0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3" name="Line 61">
              <a:extLst>
                <a:ext uri="{FF2B5EF4-FFF2-40B4-BE49-F238E27FC236}">
                  <a16:creationId xmlns:a16="http://schemas.microsoft.com/office/drawing/2014/main" id="{A1FD909A-A016-41AC-9655-DCD30E841B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861" y="3532"/>
              <a:ext cx="319" cy="3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4" name="Line 62">
              <a:extLst>
                <a:ext uri="{FF2B5EF4-FFF2-40B4-BE49-F238E27FC236}">
                  <a16:creationId xmlns:a16="http://schemas.microsoft.com/office/drawing/2014/main" id="{C3C1C8F5-3AE8-45B0-AD0B-5CE68E4E61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58" y="4231"/>
              <a:ext cx="297" cy="12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5" name="Line 63">
              <a:extLst>
                <a:ext uri="{FF2B5EF4-FFF2-40B4-BE49-F238E27FC236}">
                  <a16:creationId xmlns:a16="http://schemas.microsoft.com/office/drawing/2014/main" id="{75A47F68-4208-42EB-8751-4A21FD71D1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71" y="3740"/>
              <a:ext cx="594" cy="246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6" name="Line 64">
              <a:extLst>
                <a:ext uri="{FF2B5EF4-FFF2-40B4-BE49-F238E27FC236}">
                  <a16:creationId xmlns:a16="http://schemas.microsoft.com/office/drawing/2014/main" id="{97EE5395-AE29-4C4A-BC73-E81EB08D31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533" y="4611"/>
              <a:ext cx="284" cy="15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7" name="Line 65">
              <a:extLst>
                <a:ext uri="{FF2B5EF4-FFF2-40B4-BE49-F238E27FC236}">
                  <a16:creationId xmlns:a16="http://schemas.microsoft.com/office/drawing/2014/main" id="{ADB9089E-5FD2-4CD8-9D3B-BB4BFEEB3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19" y="4140"/>
              <a:ext cx="534" cy="35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8" name="Line 66">
              <a:extLst>
                <a:ext uri="{FF2B5EF4-FFF2-40B4-BE49-F238E27FC236}">
                  <a16:creationId xmlns:a16="http://schemas.microsoft.com/office/drawing/2014/main" id="{332ACAE1-D553-46D1-AB09-84F5ED961C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74" y="4838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79" name="Line 67">
              <a:extLst>
                <a:ext uri="{FF2B5EF4-FFF2-40B4-BE49-F238E27FC236}">
                  <a16:creationId xmlns:a16="http://schemas.microsoft.com/office/drawing/2014/main" id="{D732B1CA-D48D-4582-874A-11BF57EBA1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66" y="3930"/>
              <a:ext cx="454" cy="454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0" name="Line 68">
              <a:extLst>
                <a:ext uri="{FF2B5EF4-FFF2-40B4-BE49-F238E27FC236}">
                  <a16:creationId xmlns:a16="http://schemas.microsoft.com/office/drawing/2014/main" id="{1FBDD8F6-B132-42AC-B8D7-D0EB72592A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7" y="4583"/>
              <a:ext cx="356" cy="534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1" name="Line 69">
              <a:extLst>
                <a:ext uri="{FF2B5EF4-FFF2-40B4-BE49-F238E27FC236}">
                  <a16:creationId xmlns:a16="http://schemas.microsoft.com/office/drawing/2014/main" id="{7B99FD7B-B219-42B5-8B13-369E8DE28C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47" y="5797"/>
              <a:ext cx="151" cy="28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2" name="Line 70">
              <a:extLst>
                <a:ext uri="{FF2B5EF4-FFF2-40B4-BE49-F238E27FC236}">
                  <a16:creationId xmlns:a16="http://schemas.microsoft.com/office/drawing/2014/main" id="{D41BB6BA-A542-4C78-9D06-88F1EBB42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45" y="5325"/>
              <a:ext cx="245" cy="59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3" name="Line 71">
              <a:extLst>
                <a:ext uri="{FF2B5EF4-FFF2-40B4-BE49-F238E27FC236}">
                  <a16:creationId xmlns:a16="http://schemas.microsoft.com/office/drawing/2014/main" id="{C780AA1E-D139-4047-8AE7-C58C9DB493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76" y="4435"/>
              <a:ext cx="246" cy="59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4" name="Line 72">
              <a:extLst>
                <a:ext uri="{FF2B5EF4-FFF2-40B4-BE49-F238E27FC236}">
                  <a16:creationId xmlns:a16="http://schemas.microsoft.com/office/drawing/2014/main" id="{1CD57ECE-629D-400A-B974-C7A8F51C81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60" y="5138"/>
              <a:ext cx="126" cy="630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5" name="Line 73">
              <a:extLst>
                <a:ext uri="{FF2B5EF4-FFF2-40B4-BE49-F238E27FC236}">
                  <a16:creationId xmlns:a16="http://schemas.microsoft.com/office/drawing/2014/main" id="{E0E08CB7-2217-4C79-BC47-A4D07FACE4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5" y="4212"/>
              <a:ext cx="0" cy="642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6" name="Line 74">
              <a:extLst>
                <a:ext uri="{FF2B5EF4-FFF2-40B4-BE49-F238E27FC236}">
                  <a16:creationId xmlns:a16="http://schemas.microsoft.com/office/drawing/2014/main" id="{BCEC4075-FCE6-496B-8703-1BC92318AD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6" y="5138"/>
              <a:ext cx="63" cy="315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7" name="Line 75">
              <a:extLst>
                <a:ext uri="{FF2B5EF4-FFF2-40B4-BE49-F238E27FC236}">
                  <a16:creationId xmlns:a16="http://schemas.microsoft.com/office/drawing/2014/main" id="{FB9D880D-4C95-4D6C-81C7-3FF4BF67C3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24" y="4732"/>
              <a:ext cx="246" cy="593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8" name="Line 76">
              <a:extLst>
                <a:ext uri="{FF2B5EF4-FFF2-40B4-BE49-F238E27FC236}">
                  <a16:creationId xmlns:a16="http://schemas.microsoft.com/office/drawing/2014/main" id="{43F37A52-67F2-4CD9-A6E8-0C1A787AC8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57" y="5117"/>
              <a:ext cx="179" cy="26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89" name="Line 77">
              <a:extLst>
                <a:ext uri="{FF2B5EF4-FFF2-40B4-BE49-F238E27FC236}">
                  <a16:creationId xmlns:a16="http://schemas.microsoft.com/office/drawing/2014/main" id="{0F51F5DF-F045-4F57-AC37-F10881C18A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1" y="5065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0" name="Line 78">
              <a:extLst>
                <a:ext uri="{FF2B5EF4-FFF2-40B4-BE49-F238E27FC236}">
                  <a16:creationId xmlns:a16="http://schemas.microsoft.com/office/drawing/2014/main" id="{41EEAE8C-6876-4456-B5C3-0850E8A007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2" y="4384"/>
              <a:ext cx="227" cy="227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1" name="Line 79">
              <a:extLst>
                <a:ext uri="{FF2B5EF4-FFF2-40B4-BE49-F238E27FC236}">
                  <a16:creationId xmlns:a16="http://schemas.microsoft.com/office/drawing/2014/main" id="{FFA27CC7-E49B-4834-8771-5285671504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3" y="3702"/>
              <a:ext cx="227" cy="228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2" name="Line 80">
              <a:extLst>
                <a:ext uri="{FF2B5EF4-FFF2-40B4-BE49-F238E27FC236}">
                  <a16:creationId xmlns:a16="http://schemas.microsoft.com/office/drawing/2014/main" id="{B952D5E4-A18E-48DD-9ACB-8D199566A3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2" y="4676"/>
              <a:ext cx="267" cy="178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3" name="Line 81">
              <a:extLst>
                <a:ext uri="{FF2B5EF4-FFF2-40B4-BE49-F238E27FC236}">
                  <a16:creationId xmlns:a16="http://schemas.microsoft.com/office/drawing/2014/main" id="{5FE1556E-6130-41C8-B51D-224CBEAAC0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" y="4231"/>
              <a:ext cx="593" cy="246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4" name="Line 82">
              <a:extLst>
                <a:ext uri="{FF2B5EF4-FFF2-40B4-BE49-F238E27FC236}">
                  <a16:creationId xmlns:a16="http://schemas.microsoft.com/office/drawing/2014/main" id="{F3A205D8-17DF-4076-84C7-A32DE2614D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5" y="3740"/>
              <a:ext cx="593" cy="246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5" name="Line 83">
              <a:extLst>
                <a:ext uri="{FF2B5EF4-FFF2-40B4-BE49-F238E27FC236}">
                  <a16:creationId xmlns:a16="http://schemas.microsoft.com/office/drawing/2014/main" id="{17789154-11F5-4AD8-9B20-8D42D59936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11" y="3532"/>
              <a:ext cx="320" cy="31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6" name="Line 84">
              <a:extLst>
                <a:ext uri="{FF2B5EF4-FFF2-40B4-BE49-F238E27FC236}">
                  <a16:creationId xmlns:a16="http://schemas.microsoft.com/office/drawing/2014/main" id="{80FC87CC-CBA7-478B-A384-56F34C1AB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8" y="3248"/>
              <a:ext cx="321" cy="0"/>
            </a:xfrm>
            <a:prstGeom prst="line">
              <a:avLst/>
            </a:prstGeom>
            <a:grpFill/>
            <a:ln w="349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7" name="Oval 85">
              <a:extLst>
                <a:ext uri="{FF2B5EF4-FFF2-40B4-BE49-F238E27FC236}">
                  <a16:creationId xmlns:a16="http://schemas.microsoft.com/office/drawing/2014/main" id="{1D41447E-CBD6-4F03-AD7F-C582FC35B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312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8" name="Oval 86">
              <a:extLst>
                <a:ext uri="{FF2B5EF4-FFF2-40B4-BE49-F238E27FC236}">
                  <a16:creationId xmlns:a16="http://schemas.microsoft.com/office/drawing/2014/main" id="{56F95CDA-45D2-4D84-9AC3-0D65C89CA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6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199" name="Oval 87">
              <a:extLst>
                <a:ext uri="{FF2B5EF4-FFF2-40B4-BE49-F238E27FC236}">
                  <a16:creationId xmlns:a16="http://schemas.microsoft.com/office/drawing/2014/main" id="{6837C0F7-67CE-4A09-9EFD-E7FC05271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1" y="828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0" name="Oval 88">
              <a:extLst>
                <a:ext uri="{FF2B5EF4-FFF2-40B4-BE49-F238E27FC236}">
                  <a16:creationId xmlns:a16="http://schemas.microsoft.com/office/drawing/2014/main" id="{0B5588E0-9F2B-48E8-967F-2A5FF7852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1275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1" name="Oval 89">
              <a:extLst>
                <a:ext uri="{FF2B5EF4-FFF2-40B4-BE49-F238E27FC236}">
                  <a16:creationId xmlns:a16="http://schemas.microsoft.com/office/drawing/2014/main" id="{94103479-FCDC-44B2-B67C-576F97704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1596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2" name="Oval 90">
              <a:extLst>
                <a:ext uri="{FF2B5EF4-FFF2-40B4-BE49-F238E27FC236}">
                  <a16:creationId xmlns:a16="http://schemas.microsoft.com/office/drawing/2014/main" id="{2949DA63-749F-4BED-8852-58A211993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1917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3" name="Oval 91">
              <a:extLst>
                <a:ext uri="{FF2B5EF4-FFF2-40B4-BE49-F238E27FC236}">
                  <a16:creationId xmlns:a16="http://schemas.microsoft.com/office/drawing/2014/main" id="{C7E8C441-1CD6-4DF3-9F39-121742C40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6" y="142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4" name="Oval 92">
              <a:extLst>
                <a:ext uri="{FF2B5EF4-FFF2-40B4-BE49-F238E27FC236}">
                  <a16:creationId xmlns:a16="http://schemas.microsoft.com/office/drawing/2014/main" id="{14C0760B-783A-4E2B-8CD6-2F2CDDBC4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7" y="1333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5" name="Oval 93">
              <a:extLst>
                <a:ext uri="{FF2B5EF4-FFF2-40B4-BE49-F238E27FC236}">
                  <a16:creationId xmlns:a16="http://schemas.microsoft.com/office/drawing/2014/main" id="{00B7A2AD-72D4-489E-B38F-9407F4256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8" y="1613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6" name="Oval 94">
              <a:extLst>
                <a:ext uri="{FF2B5EF4-FFF2-40B4-BE49-F238E27FC236}">
                  <a16:creationId xmlns:a16="http://schemas.microsoft.com/office/drawing/2014/main" id="{10386176-3454-41A6-857E-8C606D9DF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2" y="2219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7" name="Oval 95">
              <a:extLst>
                <a:ext uri="{FF2B5EF4-FFF2-40B4-BE49-F238E27FC236}">
                  <a16:creationId xmlns:a16="http://schemas.microsoft.com/office/drawing/2014/main" id="{19D169F9-7B60-45D8-BAFE-80AE56B05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0" y="2701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8" name="Oval 96">
              <a:extLst>
                <a:ext uri="{FF2B5EF4-FFF2-40B4-BE49-F238E27FC236}">
                  <a16:creationId xmlns:a16="http://schemas.microsoft.com/office/drawing/2014/main" id="{95C19976-1647-4307-8CD0-3EC486880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7" y="1953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09" name="Oval 97">
              <a:extLst>
                <a:ext uri="{FF2B5EF4-FFF2-40B4-BE49-F238E27FC236}">
                  <a16:creationId xmlns:a16="http://schemas.microsoft.com/office/drawing/2014/main" id="{BBEBF41F-F9F2-4B97-93FF-5E2B92897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" y="2465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0" name="Oval 98">
              <a:extLst>
                <a:ext uri="{FF2B5EF4-FFF2-40B4-BE49-F238E27FC236}">
                  <a16:creationId xmlns:a16="http://schemas.microsoft.com/office/drawing/2014/main" id="{F6A1CFF6-4CF6-4B38-B712-CF9BAA09C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3" y="320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1" name="Oval 99">
              <a:extLst>
                <a:ext uri="{FF2B5EF4-FFF2-40B4-BE49-F238E27FC236}">
                  <a16:creationId xmlns:a16="http://schemas.microsoft.com/office/drawing/2014/main" id="{30D65726-E514-4666-A75F-6A7BA39FE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8" y="3578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2" name="Oval 100">
              <a:extLst>
                <a:ext uri="{FF2B5EF4-FFF2-40B4-BE49-F238E27FC236}">
                  <a16:creationId xmlns:a16="http://schemas.microsoft.com/office/drawing/2014/main" id="{55DBBE2C-A006-4F0E-A792-83F0907C5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5" y="3694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3" name="Oval 101">
              <a:extLst>
                <a:ext uri="{FF2B5EF4-FFF2-40B4-BE49-F238E27FC236}">
                  <a16:creationId xmlns:a16="http://schemas.microsoft.com/office/drawing/2014/main" id="{B1B765BD-A76A-4F00-9916-F976E2CCD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" y="3939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4" name="Oval 102">
              <a:extLst>
                <a:ext uri="{FF2B5EF4-FFF2-40B4-BE49-F238E27FC236}">
                  <a16:creationId xmlns:a16="http://schemas.microsoft.com/office/drawing/2014/main" id="{BCFDEAA7-9233-46C0-A7C3-F560A06F1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4" y="4041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5" name="Oval 103">
              <a:extLst>
                <a:ext uri="{FF2B5EF4-FFF2-40B4-BE49-F238E27FC236}">
                  <a16:creationId xmlns:a16="http://schemas.microsoft.com/office/drawing/2014/main" id="{16C91987-4B23-4D9F-BCBD-8C077D749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8" y="479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6" name="Oval 104">
              <a:extLst>
                <a:ext uri="{FF2B5EF4-FFF2-40B4-BE49-F238E27FC236}">
                  <a16:creationId xmlns:a16="http://schemas.microsoft.com/office/drawing/2014/main" id="{15AE06FF-4F80-4530-9409-69955A295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0" y="4537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7" name="Oval 105">
              <a:extLst>
                <a:ext uri="{FF2B5EF4-FFF2-40B4-BE49-F238E27FC236}">
                  <a16:creationId xmlns:a16="http://schemas.microsoft.com/office/drawing/2014/main" id="{FE0E15EA-9CAD-4DB8-AC9D-D08EB9DBC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4765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8" name="Oval 106">
              <a:extLst>
                <a:ext uri="{FF2B5EF4-FFF2-40B4-BE49-F238E27FC236}">
                  <a16:creationId xmlns:a16="http://schemas.microsoft.com/office/drawing/2014/main" id="{4B318B3F-9493-4BC7-8369-2C57C3A5E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5129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19" name="Oval 107">
              <a:extLst>
                <a:ext uri="{FF2B5EF4-FFF2-40B4-BE49-F238E27FC236}">
                  <a16:creationId xmlns:a16="http://schemas.microsoft.com/office/drawing/2014/main" id="{3DEFBACD-3CA6-4098-93F3-9BE1F0971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5083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0" name="Oval 108">
              <a:extLst>
                <a:ext uri="{FF2B5EF4-FFF2-40B4-BE49-F238E27FC236}">
                  <a16:creationId xmlns:a16="http://schemas.microsoft.com/office/drawing/2014/main" id="{3F441EAC-2AB1-4F6F-A907-E3C8A317A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5450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1" name="Oval 109">
              <a:extLst>
                <a:ext uri="{FF2B5EF4-FFF2-40B4-BE49-F238E27FC236}">
                  <a16:creationId xmlns:a16="http://schemas.microsoft.com/office/drawing/2014/main" id="{B8341E37-E306-464D-AF7F-8E7288BDD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4" y="4804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2" name="Oval 110">
              <a:extLst>
                <a:ext uri="{FF2B5EF4-FFF2-40B4-BE49-F238E27FC236}">
                  <a16:creationId xmlns:a16="http://schemas.microsoft.com/office/drawing/2014/main" id="{CF946B70-AF87-470A-AACB-3BF17E129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" y="4564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3" name="Oval 111">
              <a:extLst>
                <a:ext uri="{FF2B5EF4-FFF2-40B4-BE49-F238E27FC236}">
                  <a16:creationId xmlns:a16="http://schemas.microsoft.com/office/drawing/2014/main" id="{E5942CC8-5985-4C96-9C21-96785DC31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3" y="4094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4" name="Oval 112">
              <a:extLst>
                <a:ext uri="{FF2B5EF4-FFF2-40B4-BE49-F238E27FC236}">
                  <a16:creationId xmlns:a16="http://schemas.microsoft.com/office/drawing/2014/main" id="{6A48A09E-6A5C-4C42-A5B7-37477117C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" y="4273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5" name="Oval 113">
              <a:extLst>
                <a:ext uri="{FF2B5EF4-FFF2-40B4-BE49-F238E27FC236}">
                  <a16:creationId xmlns:a16="http://schemas.microsoft.com/office/drawing/2014/main" id="{C53D140D-62A6-49F2-8F77-E7F47B762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3517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6" name="Oval 114">
              <a:extLst>
                <a:ext uri="{FF2B5EF4-FFF2-40B4-BE49-F238E27FC236}">
                  <a16:creationId xmlns:a16="http://schemas.microsoft.com/office/drawing/2014/main" id="{036584F3-D13A-490B-BC28-F15E25034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7" y="4389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7" name="Oval 115">
              <a:extLst>
                <a:ext uri="{FF2B5EF4-FFF2-40B4-BE49-F238E27FC236}">
                  <a16:creationId xmlns:a16="http://schemas.microsoft.com/office/drawing/2014/main" id="{ADFA31C6-D74C-4C4B-B1B8-F26DA2C74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6" y="3202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8" name="Oval 116">
              <a:extLst>
                <a:ext uri="{FF2B5EF4-FFF2-40B4-BE49-F238E27FC236}">
                  <a16:creationId xmlns:a16="http://schemas.microsoft.com/office/drawing/2014/main" id="{C4411675-4488-483C-B9EA-1429A227B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3844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29" name="Oval 117">
              <a:extLst>
                <a:ext uri="{FF2B5EF4-FFF2-40B4-BE49-F238E27FC236}">
                  <a16:creationId xmlns:a16="http://schemas.microsoft.com/office/drawing/2014/main" id="{95AC2E00-4A9A-45F5-9A8C-B32382E13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5" y="320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0" name="Oval 118">
              <a:extLst>
                <a:ext uri="{FF2B5EF4-FFF2-40B4-BE49-F238E27FC236}">
                  <a16:creationId xmlns:a16="http://schemas.microsoft.com/office/drawing/2014/main" id="{B96A6266-D9F1-4A56-9C51-4BAA9509A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" y="3202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1" name="Oval 119">
              <a:extLst>
                <a:ext uri="{FF2B5EF4-FFF2-40B4-BE49-F238E27FC236}">
                  <a16:creationId xmlns:a16="http://schemas.microsoft.com/office/drawing/2014/main" id="{F89F90B2-162B-4541-B203-EB26C07AA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" y="3202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2" name="Oval 120">
              <a:extLst>
                <a:ext uri="{FF2B5EF4-FFF2-40B4-BE49-F238E27FC236}">
                  <a16:creationId xmlns:a16="http://schemas.microsoft.com/office/drawing/2014/main" id="{29F288F8-01E5-4728-B838-F4EFA4687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" y="3202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3" name="Oval 121">
              <a:extLst>
                <a:ext uri="{FF2B5EF4-FFF2-40B4-BE49-F238E27FC236}">
                  <a16:creationId xmlns:a16="http://schemas.microsoft.com/office/drawing/2014/main" id="{42A01A89-3D12-4988-AF00-E113CE283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" y="3766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4" name="Oval 122">
              <a:extLst>
                <a:ext uri="{FF2B5EF4-FFF2-40B4-BE49-F238E27FC236}">
                  <a16:creationId xmlns:a16="http://schemas.microsoft.com/office/drawing/2014/main" id="{F7A04C59-0757-4663-BC0F-1FA6AA61A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4041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5" name="Oval 123">
              <a:extLst>
                <a:ext uri="{FF2B5EF4-FFF2-40B4-BE49-F238E27FC236}">
                  <a16:creationId xmlns:a16="http://schemas.microsoft.com/office/drawing/2014/main" id="{3887266A-CB43-4215-B2B6-EB67259D3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" y="4185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6" name="Oval 124">
              <a:extLst>
                <a:ext uri="{FF2B5EF4-FFF2-40B4-BE49-F238E27FC236}">
                  <a16:creationId xmlns:a16="http://schemas.microsoft.com/office/drawing/2014/main" id="{145E9E58-273C-4240-BAA8-06966BB62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" y="4564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7" name="Oval 125">
              <a:extLst>
                <a:ext uri="{FF2B5EF4-FFF2-40B4-BE49-F238E27FC236}">
                  <a16:creationId xmlns:a16="http://schemas.microsoft.com/office/drawing/2014/main" id="{AB74CF97-F1F8-4E1E-88E1-5BF289B8B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" y="5036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8" name="Oval 126">
              <a:extLst>
                <a:ext uri="{FF2B5EF4-FFF2-40B4-BE49-F238E27FC236}">
                  <a16:creationId xmlns:a16="http://schemas.microsoft.com/office/drawing/2014/main" id="{F8A2E1CB-E468-48D7-8255-14E8981E1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4337"/>
              <a:ext cx="92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39" name="Oval 127">
              <a:extLst>
                <a:ext uri="{FF2B5EF4-FFF2-40B4-BE49-F238E27FC236}">
                  <a16:creationId xmlns:a16="http://schemas.microsoft.com/office/drawing/2014/main" id="{53517064-3E9D-44C6-BE7D-58866574F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" y="4808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40" name="Oval 128">
              <a:extLst>
                <a:ext uri="{FF2B5EF4-FFF2-40B4-BE49-F238E27FC236}">
                  <a16:creationId xmlns:a16="http://schemas.microsoft.com/office/drawing/2014/main" id="{1D5CF5A1-AC7A-445C-BF35-671F73234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7" y="1840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41" name="Oval 129">
              <a:extLst>
                <a:ext uri="{FF2B5EF4-FFF2-40B4-BE49-F238E27FC236}">
                  <a16:creationId xmlns:a16="http://schemas.microsoft.com/office/drawing/2014/main" id="{E112B172-2999-47D3-84F9-C9613E589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" y="1596"/>
              <a:ext cx="93" cy="93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42" name="Oval 130">
              <a:extLst>
                <a:ext uri="{FF2B5EF4-FFF2-40B4-BE49-F238E27FC236}">
                  <a16:creationId xmlns:a16="http://schemas.microsoft.com/office/drawing/2014/main" id="{0A7A1F65-051B-4F4D-A5C3-EA3BDB757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6" y="1376"/>
              <a:ext cx="92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  <p:sp>
          <p:nvSpPr>
            <p:cNvPr id="243" name="Oval 131">
              <a:extLst>
                <a:ext uri="{FF2B5EF4-FFF2-40B4-BE49-F238E27FC236}">
                  <a16:creationId xmlns:a16="http://schemas.microsoft.com/office/drawing/2014/main" id="{36DDBAA9-B7C7-49EB-B2DD-B8074BDF8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945"/>
              <a:ext cx="93" cy="92"/>
            </a:xfrm>
            <a:prstGeom prst="ellipse">
              <a:avLst/>
            </a:prstGeom>
            <a:grpFill/>
            <a:ln w="349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34290" tIns="17145" rIns="34290" bIns="17145" numCol="1" anchor="t" anchorCtr="0" compatLnSpc="1">
              <a:prstTxWarp prst="textNoShape">
                <a:avLst/>
              </a:prstTxWarp>
            </a:bodyPr>
            <a:lstStyle/>
            <a:p>
              <a:endParaRPr lang="en-US" sz="675"/>
            </a:p>
          </p:txBody>
        </p:sp>
      </p:grpSp>
      <p:pic>
        <p:nvPicPr>
          <p:cNvPr id="244" name="Picture 243"/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76" y="2429281"/>
            <a:ext cx="2319394" cy="2667972"/>
          </a:xfrm>
          <a:prstGeom prst="rect">
            <a:avLst/>
          </a:prstGeom>
        </p:spPr>
      </p:pic>
      <p:grpSp>
        <p:nvGrpSpPr>
          <p:cNvPr id="246" name="Group 245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247" name="Group 246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271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272" name="Picture 271"/>
              <p:cNvPicPr>
                <a:picLocks noChangeAspect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273" name="Picture 272"/>
              <p:cNvPicPr>
                <a:picLocks noChangeAspect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274" name="Picture 273"/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275" name="Picture 274"/>
              <p:cNvPicPr>
                <a:picLocks noChangeAspect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276" name="Picture 275"/>
              <p:cNvPicPr>
                <a:picLocks noChangeAspect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248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257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258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259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260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261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262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3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4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5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6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7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8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9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70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249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253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0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251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277" name="Group 276"/>
          <p:cNvGrpSpPr/>
          <p:nvPr/>
        </p:nvGrpSpPr>
        <p:grpSpPr>
          <a:xfrm>
            <a:off x="9054272" y="271612"/>
            <a:ext cx="2817410" cy="566587"/>
            <a:chOff x="9054272" y="271612"/>
            <a:chExt cx="2817410" cy="566587"/>
          </a:xfrm>
        </p:grpSpPr>
        <p:grpSp>
          <p:nvGrpSpPr>
            <p:cNvPr id="278" name="Group 277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280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3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1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2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3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9" name="Picture 278"/>
            <p:cNvPicPr/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283" name="object 65"/>
          <p:cNvSpPr/>
          <p:nvPr/>
        </p:nvSpPr>
        <p:spPr>
          <a:xfrm>
            <a:off x="465761" y="-13875"/>
            <a:ext cx="7219187" cy="76352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2731" y="32004"/>
            <a:ext cx="3410711" cy="11186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72028" y="32004"/>
            <a:ext cx="1338059" cy="11186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56888" y="32004"/>
            <a:ext cx="1799843" cy="11186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711200" y="147828"/>
            <a:ext cx="69215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08165" algn="l"/>
              </a:tabLst>
            </a:pPr>
            <a:r>
              <a:rPr u="heavy" spc="-25" dirty="0">
                <a:solidFill>
                  <a:srgbClr val="003060"/>
                </a:solidFill>
                <a:uFill>
                  <a:solidFill>
                    <a:srgbClr val="ED7D31"/>
                  </a:solidFill>
                </a:uFill>
              </a:rPr>
              <a:t> </a:t>
            </a:r>
            <a:r>
              <a:rPr u="heavy" spc="-5" dirty="0">
                <a:solidFill>
                  <a:srgbClr val="003060"/>
                </a:solidFill>
                <a:uFill>
                  <a:solidFill>
                    <a:srgbClr val="ED7D31"/>
                  </a:solidFill>
                </a:uFill>
              </a:rPr>
              <a:t>SINGLE SIGN </a:t>
            </a:r>
            <a:r>
              <a:rPr u="heavy" spc="-10" dirty="0">
                <a:solidFill>
                  <a:srgbClr val="003060"/>
                </a:solidFill>
                <a:uFill>
                  <a:solidFill>
                    <a:srgbClr val="ED7D31"/>
                  </a:solidFill>
                </a:uFill>
              </a:rPr>
              <a:t>ON</a:t>
            </a:r>
            <a:r>
              <a:rPr u="heavy" spc="-190" dirty="0">
                <a:solidFill>
                  <a:srgbClr val="003060"/>
                </a:solidFill>
                <a:uFill>
                  <a:solidFill>
                    <a:srgbClr val="ED7D31"/>
                  </a:solidFill>
                </a:uFill>
              </a:rPr>
              <a:t> </a:t>
            </a:r>
            <a:r>
              <a:rPr u="heavy" spc="-5" dirty="0">
                <a:solidFill>
                  <a:srgbClr val="003060"/>
                </a:solidFill>
                <a:uFill>
                  <a:solidFill>
                    <a:srgbClr val="ED7D31"/>
                  </a:solidFill>
                </a:uFill>
              </a:rPr>
              <a:t>(SSO)	</a:t>
            </a:r>
          </a:p>
        </p:txBody>
      </p:sp>
      <p:sp>
        <p:nvSpPr>
          <p:cNvPr id="18" name="object 18"/>
          <p:cNvSpPr/>
          <p:nvPr/>
        </p:nvSpPr>
        <p:spPr>
          <a:xfrm>
            <a:off x="1067561" y="2486405"/>
            <a:ext cx="10515600" cy="695325"/>
          </a:xfrm>
          <a:custGeom>
            <a:avLst/>
            <a:gdLst/>
            <a:ahLst/>
            <a:cxnLst/>
            <a:rect l="l" t="t" r="r" b="b"/>
            <a:pathLst>
              <a:path w="10515600" h="695325">
                <a:moveTo>
                  <a:pt x="0" y="0"/>
                </a:moveTo>
                <a:lnTo>
                  <a:pt x="10515600" y="0"/>
                </a:lnTo>
                <a:lnTo>
                  <a:pt x="10515600" y="694944"/>
                </a:lnTo>
                <a:lnTo>
                  <a:pt x="0" y="694944"/>
                </a:lnTo>
                <a:lnTo>
                  <a:pt x="0" y="0"/>
                </a:lnTo>
                <a:close/>
              </a:path>
            </a:pathLst>
          </a:custGeom>
          <a:solidFill>
            <a:srgbClr val="AB2E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7561" y="2486405"/>
            <a:ext cx="10515600" cy="695325"/>
          </a:xfrm>
          <a:custGeom>
            <a:avLst/>
            <a:gdLst/>
            <a:ahLst/>
            <a:cxnLst/>
            <a:rect l="l" t="t" r="r" b="b"/>
            <a:pathLst>
              <a:path w="10515600" h="695325">
                <a:moveTo>
                  <a:pt x="0" y="0"/>
                </a:moveTo>
                <a:lnTo>
                  <a:pt x="10515600" y="0"/>
                </a:lnTo>
                <a:lnTo>
                  <a:pt x="10515600" y="694944"/>
                </a:lnTo>
                <a:lnTo>
                  <a:pt x="0" y="694944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6132" y="1171956"/>
            <a:ext cx="10515599" cy="9585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40891" y="3543300"/>
            <a:ext cx="6052185" cy="2324100"/>
          </a:xfrm>
          <a:custGeom>
            <a:avLst/>
            <a:gdLst/>
            <a:ahLst/>
            <a:cxnLst/>
            <a:rect l="l" t="t" r="r" b="b"/>
            <a:pathLst>
              <a:path w="6052184" h="2324100">
                <a:moveTo>
                  <a:pt x="0" y="0"/>
                </a:moveTo>
                <a:lnTo>
                  <a:pt x="6051804" y="0"/>
                </a:lnTo>
                <a:lnTo>
                  <a:pt x="6051804" y="2324100"/>
                </a:lnTo>
                <a:lnTo>
                  <a:pt x="0" y="2324100"/>
                </a:lnTo>
                <a:lnTo>
                  <a:pt x="0" y="0"/>
                </a:lnTo>
                <a:close/>
              </a:path>
            </a:pathLst>
          </a:custGeom>
          <a:solidFill>
            <a:srgbClr val="95B3D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40891" y="3543300"/>
            <a:ext cx="6052185" cy="2324100"/>
          </a:xfrm>
          <a:custGeom>
            <a:avLst/>
            <a:gdLst/>
            <a:ahLst/>
            <a:cxnLst/>
            <a:rect l="l" t="t" r="r" b="b"/>
            <a:pathLst>
              <a:path w="6052184" h="2324100">
                <a:moveTo>
                  <a:pt x="0" y="0"/>
                </a:moveTo>
                <a:lnTo>
                  <a:pt x="6051804" y="0"/>
                </a:lnTo>
                <a:lnTo>
                  <a:pt x="6051804" y="2324100"/>
                </a:lnTo>
                <a:lnTo>
                  <a:pt x="0" y="232410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12035" y="5024628"/>
            <a:ext cx="2235708" cy="6233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75888" y="5024628"/>
            <a:ext cx="510539" cy="6233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78579" y="5024628"/>
            <a:ext cx="1682495" cy="6233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45608" y="5024628"/>
            <a:ext cx="938783" cy="6233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841789" y="4482367"/>
            <a:ext cx="4291330" cy="126555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734695" marR="719455" indent="4445" algn="ctr">
              <a:lnSpc>
                <a:spcPts val="2380"/>
              </a:lnSpc>
              <a:spcBef>
                <a:spcPts val="390"/>
              </a:spcBef>
            </a:pPr>
            <a:r>
              <a:rPr sz="2200" spc="-30" dirty="0">
                <a:solidFill>
                  <a:srgbClr val="002060"/>
                </a:solidFill>
                <a:latin typeface="Calibri"/>
                <a:cs typeface="Calibri"/>
              </a:rPr>
              <a:t>Registrasi </a:t>
            </a:r>
            <a:r>
              <a:rPr sz="2200" spc="-20" dirty="0">
                <a:solidFill>
                  <a:srgbClr val="002060"/>
                </a:solidFill>
                <a:latin typeface="Calibri"/>
                <a:cs typeface="Calibri"/>
              </a:rPr>
              <a:t>Akun </a:t>
            </a:r>
            <a:r>
              <a:rPr sz="2200" spc="-70" dirty="0">
                <a:solidFill>
                  <a:srgbClr val="002060"/>
                </a:solidFill>
                <a:latin typeface="Calibri"/>
                <a:cs typeface="Calibri"/>
              </a:rPr>
              <a:t>LTMPT  </a:t>
            </a:r>
            <a:r>
              <a:rPr sz="2200" spc="-20" dirty="0">
                <a:solidFill>
                  <a:srgbClr val="002060"/>
                </a:solidFill>
                <a:latin typeface="Calibri"/>
                <a:cs typeface="Calibri"/>
              </a:rPr>
              <a:t>untuk </a:t>
            </a:r>
            <a:r>
              <a:rPr sz="2200" spc="-5" dirty="0">
                <a:solidFill>
                  <a:srgbClr val="002060"/>
                </a:solidFill>
                <a:latin typeface="Calibri"/>
                <a:cs typeface="Calibri"/>
              </a:rPr>
              <a:t>PDSS dan</a:t>
            </a:r>
            <a:r>
              <a:rPr sz="2200" spc="-17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2060"/>
                </a:solidFill>
                <a:latin typeface="Calibri"/>
                <a:cs typeface="Calibri"/>
              </a:rPr>
              <a:t>SNMPTN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205"/>
              </a:lnSpc>
            </a:pPr>
            <a:r>
              <a:rPr sz="2200" b="1" spc="-5" dirty="0">
                <a:solidFill>
                  <a:srgbClr val="002060"/>
                </a:solidFill>
                <a:latin typeface="Calibri"/>
                <a:cs typeface="Calibri"/>
              </a:rPr>
              <a:t>04 </a:t>
            </a:r>
            <a:r>
              <a:rPr sz="2200" b="1" spc="-10" dirty="0">
                <a:solidFill>
                  <a:srgbClr val="002060"/>
                </a:solidFill>
                <a:latin typeface="Calibri"/>
                <a:cs typeface="Calibri"/>
              </a:rPr>
              <a:t>Januari </a:t>
            </a:r>
            <a:r>
              <a:rPr sz="2200" b="1" spc="-5" dirty="0">
                <a:solidFill>
                  <a:srgbClr val="002060"/>
                </a:solidFill>
                <a:latin typeface="Calibri"/>
                <a:cs typeface="Calibri"/>
              </a:rPr>
              <a:t>2021 – 01 </a:t>
            </a:r>
            <a:r>
              <a:rPr sz="2200" b="1" spc="-15" dirty="0">
                <a:solidFill>
                  <a:srgbClr val="002060"/>
                </a:solidFill>
                <a:latin typeface="Calibri"/>
                <a:cs typeface="Calibri"/>
              </a:rPr>
              <a:t>Februari</a:t>
            </a:r>
            <a:r>
              <a:rPr sz="2200" b="1" spc="-11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2060"/>
                </a:solidFill>
                <a:latin typeface="Calibri"/>
                <a:cs typeface="Calibri"/>
              </a:rPr>
              <a:t>2021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510"/>
              </a:lnSpc>
            </a:pPr>
            <a:r>
              <a:rPr sz="2200" b="1" spc="-10" dirty="0">
                <a:solidFill>
                  <a:srgbClr val="002060"/>
                </a:solidFill>
                <a:latin typeface="Calibri"/>
                <a:cs typeface="Calibri"/>
              </a:rPr>
              <a:t>(Lulusan </a:t>
            </a:r>
            <a:r>
              <a:rPr sz="2200" b="1" spc="-70" dirty="0">
                <a:solidFill>
                  <a:srgbClr val="002060"/>
                </a:solidFill>
                <a:latin typeface="Calibri"/>
                <a:cs typeface="Calibri"/>
              </a:rPr>
              <a:t>Tahun </a:t>
            </a:r>
            <a:r>
              <a:rPr sz="2200" b="1" spc="-5" dirty="0">
                <a:solidFill>
                  <a:srgbClr val="002060"/>
                </a:solidFill>
                <a:latin typeface="Calibri"/>
                <a:cs typeface="Calibri"/>
              </a:rPr>
              <a:t>2021 &amp; </a:t>
            </a:r>
            <a:r>
              <a:rPr sz="2200" b="1" spc="-20" dirty="0">
                <a:solidFill>
                  <a:srgbClr val="002060"/>
                </a:solidFill>
                <a:latin typeface="Calibri"/>
                <a:cs typeface="Calibri"/>
              </a:rPr>
              <a:t>ikut</a:t>
            </a:r>
            <a:r>
              <a:rPr sz="2200" b="1" spc="-14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2060"/>
                </a:solidFill>
                <a:latin typeface="Calibri"/>
                <a:cs typeface="Calibri"/>
              </a:rPr>
              <a:t>SNMPTN)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31079" y="3701796"/>
            <a:ext cx="2103119" cy="7315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57215" y="3675888"/>
            <a:ext cx="423671" cy="51358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73040" y="3675888"/>
            <a:ext cx="422147" cy="5135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87340" y="3675888"/>
            <a:ext cx="553211" cy="5135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32703" y="3675888"/>
            <a:ext cx="417575" cy="5135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42432" y="3675888"/>
            <a:ext cx="379475" cy="5135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14059" y="3675888"/>
            <a:ext cx="382523" cy="5135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88735" y="3675888"/>
            <a:ext cx="420623" cy="51358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01511" y="3675888"/>
            <a:ext cx="377951" cy="5135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71615" y="3675888"/>
            <a:ext cx="646175" cy="5135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17235" y="3916679"/>
            <a:ext cx="1152143" cy="51358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287771" y="3725334"/>
            <a:ext cx="1175385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72085" marR="5080" indent="-160020">
              <a:lnSpc>
                <a:spcPts val="1900"/>
              </a:lnSpc>
              <a:spcBef>
                <a:spcPts val="380"/>
              </a:spcBef>
            </a:pPr>
            <a:r>
              <a:rPr sz="1800" b="1" spc="-50" dirty="0">
                <a:latin typeface="Calibri"/>
                <a:cs typeface="Calibri"/>
              </a:rPr>
              <a:t>P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5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d</a:t>
            </a:r>
            <a:r>
              <a:rPr sz="1800" b="1" spc="-2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f</a:t>
            </a:r>
            <a:r>
              <a:rPr sz="1800" b="1" spc="-40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90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n  </a:t>
            </a:r>
            <a:r>
              <a:rPr sz="1800" b="1" spc="-5" dirty="0">
                <a:latin typeface="Calibri"/>
                <a:cs typeface="Calibri"/>
              </a:rPr>
              <a:t>SNMPTN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155191" y="3709415"/>
            <a:ext cx="2103119" cy="73151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35024" y="3707891"/>
            <a:ext cx="1200911" cy="5135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69235" y="3707891"/>
            <a:ext cx="891539" cy="51358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34084" y="3948684"/>
            <a:ext cx="751331" cy="51358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17192" y="3948684"/>
            <a:ext cx="1037843" cy="51358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466710" y="3757245"/>
            <a:ext cx="1442720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11125" marR="5080" indent="-99060">
              <a:lnSpc>
                <a:spcPts val="1900"/>
              </a:lnSpc>
              <a:spcBef>
                <a:spcPts val="380"/>
              </a:spcBef>
            </a:pPr>
            <a:r>
              <a:rPr sz="1800" b="1" spc="-15" dirty="0">
                <a:latin typeface="Calibri"/>
                <a:cs typeface="Calibri"/>
              </a:rPr>
              <a:t>Pengisian</a:t>
            </a:r>
            <a:r>
              <a:rPr sz="1800" b="1" spc="-1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PDSS  </a:t>
            </a:r>
            <a:r>
              <a:rPr sz="1800" b="1" spc="-15" dirty="0">
                <a:latin typeface="Calibri"/>
                <a:cs typeface="Calibri"/>
              </a:rPr>
              <a:t>Oleh</a:t>
            </a:r>
            <a:r>
              <a:rPr sz="1800" b="1" spc="-13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Sekolah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975857" y="2270456"/>
            <a:ext cx="1805939" cy="193675"/>
          </a:xfrm>
          <a:custGeom>
            <a:avLst/>
            <a:gdLst/>
            <a:ahLst/>
            <a:cxnLst/>
            <a:rect l="l" t="t" r="r" b="b"/>
            <a:pathLst>
              <a:path w="1805940" h="193675">
                <a:moveTo>
                  <a:pt x="1805749" y="0"/>
                </a:moveTo>
                <a:lnTo>
                  <a:pt x="0" y="0"/>
                </a:lnTo>
                <a:lnTo>
                  <a:pt x="902881" y="193243"/>
                </a:lnTo>
                <a:lnTo>
                  <a:pt x="1805749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427306" y="2077211"/>
            <a:ext cx="902969" cy="193675"/>
          </a:xfrm>
          <a:custGeom>
            <a:avLst/>
            <a:gdLst/>
            <a:ahLst/>
            <a:cxnLst/>
            <a:rect l="l" t="t" r="r" b="b"/>
            <a:pathLst>
              <a:path w="902970" h="193675">
                <a:moveTo>
                  <a:pt x="902868" y="0"/>
                </a:moveTo>
                <a:lnTo>
                  <a:pt x="0" y="0"/>
                </a:lnTo>
                <a:lnTo>
                  <a:pt x="0" y="193243"/>
                </a:lnTo>
                <a:lnTo>
                  <a:pt x="902868" y="193243"/>
                </a:lnTo>
                <a:lnTo>
                  <a:pt x="902868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05116" y="3543300"/>
            <a:ext cx="4177665" cy="2324100"/>
          </a:xfrm>
          <a:custGeom>
            <a:avLst/>
            <a:gdLst/>
            <a:ahLst/>
            <a:cxnLst/>
            <a:rect l="l" t="t" r="r" b="b"/>
            <a:pathLst>
              <a:path w="4177665" h="2324100">
                <a:moveTo>
                  <a:pt x="0" y="0"/>
                </a:moveTo>
                <a:lnTo>
                  <a:pt x="4177283" y="0"/>
                </a:lnTo>
                <a:lnTo>
                  <a:pt x="4177283" y="2324100"/>
                </a:lnTo>
                <a:lnTo>
                  <a:pt x="0" y="2324100"/>
                </a:lnTo>
                <a:lnTo>
                  <a:pt x="0" y="0"/>
                </a:lnTo>
                <a:close/>
              </a:path>
            </a:pathLst>
          </a:custGeom>
          <a:solidFill>
            <a:srgbClr val="95B3D7">
              <a:alpha val="239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405116" y="3543300"/>
            <a:ext cx="4177665" cy="2324100"/>
          </a:xfrm>
          <a:custGeom>
            <a:avLst/>
            <a:gdLst/>
            <a:ahLst/>
            <a:cxnLst/>
            <a:rect l="l" t="t" r="r" b="b"/>
            <a:pathLst>
              <a:path w="4177665" h="2324100">
                <a:moveTo>
                  <a:pt x="0" y="0"/>
                </a:moveTo>
                <a:lnTo>
                  <a:pt x="4177283" y="0"/>
                </a:lnTo>
                <a:lnTo>
                  <a:pt x="4177283" y="2324100"/>
                </a:lnTo>
                <a:lnTo>
                  <a:pt x="0" y="232410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94447" y="5129784"/>
            <a:ext cx="2369819" cy="62331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392411" y="5129784"/>
            <a:ext cx="510539" cy="62331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95104" y="5129784"/>
            <a:ext cx="716278" cy="62331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939528" y="5129784"/>
            <a:ext cx="1075943" cy="62331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706100" y="5129784"/>
            <a:ext cx="938783" cy="62331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7555831" y="4542514"/>
            <a:ext cx="3903979" cy="10083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702945" marR="688975" indent="4445" algn="ctr">
              <a:lnSpc>
                <a:spcPts val="2600"/>
              </a:lnSpc>
              <a:spcBef>
                <a:spcPts val="215"/>
              </a:spcBef>
            </a:pPr>
            <a:r>
              <a:rPr sz="2200" spc="-30" dirty="0">
                <a:solidFill>
                  <a:srgbClr val="002060"/>
                </a:solidFill>
                <a:latin typeface="Calibri"/>
                <a:cs typeface="Calibri"/>
              </a:rPr>
              <a:t>Registrasi </a:t>
            </a:r>
            <a:r>
              <a:rPr sz="2200" spc="-20" dirty="0">
                <a:solidFill>
                  <a:srgbClr val="002060"/>
                </a:solidFill>
                <a:latin typeface="Calibri"/>
                <a:cs typeface="Calibri"/>
              </a:rPr>
              <a:t>Akun</a:t>
            </a:r>
            <a:r>
              <a:rPr sz="2200" spc="-10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200" spc="-70" dirty="0">
                <a:solidFill>
                  <a:srgbClr val="002060"/>
                </a:solidFill>
                <a:latin typeface="Calibri"/>
                <a:cs typeface="Calibri"/>
              </a:rPr>
              <a:t>LTMPT  </a:t>
            </a:r>
            <a:r>
              <a:rPr sz="2200" spc="-20" dirty="0">
                <a:solidFill>
                  <a:srgbClr val="002060"/>
                </a:solidFill>
                <a:latin typeface="Calibri"/>
                <a:cs typeface="Calibri"/>
              </a:rPr>
              <a:t>untuk </a:t>
            </a:r>
            <a:r>
              <a:rPr sz="2200" spc="-5" dirty="0">
                <a:solidFill>
                  <a:srgbClr val="002060"/>
                </a:solidFill>
                <a:latin typeface="Calibri"/>
                <a:cs typeface="Calibri"/>
              </a:rPr>
              <a:t>UTBK -</a:t>
            </a:r>
            <a:r>
              <a:rPr sz="2200" spc="-12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2060"/>
                </a:solidFill>
                <a:latin typeface="Calibri"/>
                <a:cs typeface="Calibri"/>
              </a:rPr>
              <a:t>SBMPTN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420"/>
              </a:lnSpc>
            </a:pPr>
            <a:r>
              <a:rPr sz="2200" b="1" spc="-5" dirty="0">
                <a:solidFill>
                  <a:srgbClr val="002060"/>
                </a:solidFill>
                <a:latin typeface="Calibri"/>
                <a:cs typeface="Calibri"/>
              </a:rPr>
              <a:t>07 </a:t>
            </a:r>
            <a:r>
              <a:rPr sz="2200" b="1" spc="-15" dirty="0">
                <a:solidFill>
                  <a:srgbClr val="002060"/>
                </a:solidFill>
                <a:latin typeface="Calibri"/>
                <a:cs typeface="Calibri"/>
              </a:rPr>
              <a:t>Februari </a:t>
            </a:r>
            <a:r>
              <a:rPr sz="2200" b="1" spc="-5" dirty="0">
                <a:solidFill>
                  <a:srgbClr val="002060"/>
                </a:solidFill>
                <a:latin typeface="Calibri"/>
                <a:cs typeface="Calibri"/>
              </a:rPr>
              <a:t>2021 – 12 </a:t>
            </a:r>
            <a:r>
              <a:rPr sz="2200" b="1" spc="-25" dirty="0">
                <a:solidFill>
                  <a:srgbClr val="002060"/>
                </a:solidFill>
                <a:latin typeface="Calibri"/>
                <a:cs typeface="Calibri"/>
              </a:rPr>
              <a:t>Maret</a:t>
            </a:r>
            <a:r>
              <a:rPr sz="2200" b="1" spc="-8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2060"/>
                </a:solidFill>
                <a:latin typeface="Calibri"/>
                <a:cs typeface="Calibri"/>
              </a:rPr>
              <a:t>2021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835392" y="3594484"/>
            <a:ext cx="105148" cy="10694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84991" y="3188207"/>
            <a:ext cx="0" cy="407670"/>
          </a:xfrm>
          <a:custGeom>
            <a:avLst/>
            <a:gdLst/>
            <a:ahLst/>
            <a:cxnLst/>
            <a:rect l="l" t="t" r="r" b="b"/>
            <a:pathLst>
              <a:path h="407670">
                <a:moveTo>
                  <a:pt x="0" y="0"/>
                </a:moveTo>
                <a:lnTo>
                  <a:pt x="0" y="407327"/>
                </a:lnTo>
              </a:path>
            </a:pathLst>
          </a:custGeom>
          <a:ln w="4099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189226" y="3316985"/>
            <a:ext cx="7406640" cy="0"/>
          </a:xfrm>
          <a:custGeom>
            <a:avLst/>
            <a:gdLst/>
            <a:ahLst/>
            <a:cxnLst/>
            <a:rect l="l" t="t" r="r" b="b"/>
            <a:pathLst>
              <a:path w="7406640">
                <a:moveTo>
                  <a:pt x="0" y="0"/>
                </a:moveTo>
                <a:lnTo>
                  <a:pt x="7406449" y="0"/>
                </a:lnTo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157983" y="3565152"/>
            <a:ext cx="111760" cy="121285"/>
          </a:xfrm>
          <a:custGeom>
            <a:avLst/>
            <a:gdLst/>
            <a:ahLst/>
            <a:cxnLst/>
            <a:rect l="l" t="t" r="r" b="b"/>
            <a:pathLst>
              <a:path w="111760" h="121285">
                <a:moveTo>
                  <a:pt x="40639" y="0"/>
                </a:moveTo>
                <a:lnTo>
                  <a:pt x="0" y="0"/>
                </a:lnTo>
                <a:lnTo>
                  <a:pt x="60959" y="121272"/>
                </a:lnTo>
                <a:lnTo>
                  <a:pt x="111759" y="20205"/>
                </a:lnTo>
                <a:lnTo>
                  <a:pt x="40639" y="20205"/>
                </a:lnTo>
                <a:lnTo>
                  <a:pt x="406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18944" y="3329940"/>
            <a:ext cx="0" cy="255904"/>
          </a:xfrm>
          <a:custGeom>
            <a:avLst/>
            <a:gdLst/>
            <a:ahLst/>
            <a:cxnLst/>
            <a:rect l="l" t="t" r="r" b="b"/>
            <a:pathLst>
              <a:path h="255904">
                <a:moveTo>
                  <a:pt x="0" y="0"/>
                </a:moveTo>
                <a:lnTo>
                  <a:pt x="0" y="255422"/>
                </a:lnTo>
              </a:path>
            </a:pathLst>
          </a:custGeom>
          <a:ln w="406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39264" y="3565152"/>
            <a:ext cx="40640" cy="20320"/>
          </a:xfrm>
          <a:custGeom>
            <a:avLst/>
            <a:gdLst/>
            <a:ahLst/>
            <a:cxnLst/>
            <a:rect l="l" t="t" r="r" b="b"/>
            <a:pathLst>
              <a:path w="40639" h="20320">
                <a:moveTo>
                  <a:pt x="40639" y="0"/>
                </a:moveTo>
                <a:lnTo>
                  <a:pt x="0" y="0"/>
                </a:lnTo>
                <a:lnTo>
                  <a:pt x="0" y="20205"/>
                </a:lnTo>
                <a:lnTo>
                  <a:pt x="30479" y="20205"/>
                </a:lnTo>
                <a:lnTo>
                  <a:pt x="406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511283" y="3569562"/>
            <a:ext cx="118745" cy="129539"/>
          </a:xfrm>
          <a:custGeom>
            <a:avLst/>
            <a:gdLst/>
            <a:ahLst/>
            <a:cxnLst/>
            <a:rect l="l" t="t" r="r" b="b"/>
            <a:pathLst>
              <a:path w="118745" h="129539">
                <a:moveTo>
                  <a:pt x="43179" y="0"/>
                </a:moveTo>
                <a:lnTo>
                  <a:pt x="0" y="0"/>
                </a:lnTo>
                <a:lnTo>
                  <a:pt x="64769" y="129044"/>
                </a:lnTo>
                <a:lnTo>
                  <a:pt x="118744" y="21513"/>
                </a:lnTo>
                <a:lnTo>
                  <a:pt x="43179" y="21513"/>
                </a:lnTo>
                <a:lnTo>
                  <a:pt x="4317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576050" y="3319271"/>
            <a:ext cx="0" cy="272415"/>
          </a:xfrm>
          <a:custGeom>
            <a:avLst/>
            <a:gdLst/>
            <a:ahLst/>
            <a:cxnLst/>
            <a:rect l="l" t="t" r="r" b="b"/>
            <a:pathLst>
              <a:path h="272414">
                <a:moveTo>
                  <a:pt x="0" y="0"/>
                </a:moveTo>
                <a:lnTo>
                  <a:pt x="0" y="271792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597643" y="3569562"/>
            <a:ext cx="43180" cy="21590"/>
          </a:xfrm>
          <a:custGeom>
            <a:avLst/>
            <a:gdLst/>
            <a:ahLst/>
            <a:cxnLst/>
            <a:rect l="l" t="t" r="r" b="b"/>
            <a:pathLst>
              <a:path w="43179" h="21589">
                <a:moveTo>
                  <a:pt x="43179" y="0"/>
                </a:moveTo>
                <a:lnTo>
                  <a:pt x="0" y="0"/>
                </a:lnTo>
                <a:lnTo>
                  <a:pt x="0" y="21513"/>
                </a:lnTo>
                <a:lnTo>
                  <a:pt x="32384" y="21513"/>
                </a:lnTo>
                <a:lnTo>
                  <a:pt x="4317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7051" y="6095"/>
            <a:ext cx="7219187" cy="76352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8392788" y="6180835"/>
            <a:ext cx="1595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Kembali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ke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Cover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8578597" y="3686555"/>
            <a:ext cx="1974850" cy="685800"/>
          </a:xfrm>
          <a:custGeom>
            <a:avLst/>
            <a:gdLst/>
            <a:ahLst/>
            <a:cxnLst/>
            <a:rect l="l" t="t" r="r" b="b"/>
            <a:pathLst>
              <a:path w="1974850" h="685800">
                <a:moveTo>
                  <a:pt x="1854771" y="0"/>
                </a:moveTo>
                <a:lnTo>
                  <a:pt x="119976" y="0"/>
                </a:lnTo>
                <a:lnTo>
                  <a:pt x="73278" y="8978"/>
                </a:lnTo>
                <a:lnTo>
                  <a:pt x="35140" y="33477"/>
                </a:lnTo>
                <a:lnTo>
                  <a:pt x="9423" y="69799"/>
                </a:lnTo>
                <a:lnTo>
                  <a:pt x="0" y="114287"/>
                </a:lnTo>
                <a:lnTo>
                  <a:pt x="0" y="571423"/>
                </a:lnTo>
                <a:lnTo>
                  <a:pt x="9423" y="615911"/>
                </a:lnTo>
                <a:lnTo>
                  <a:pt x="35140" y="652233"/>
                </a:lnTo>
                <a:lnTo>
                  <a:pt x="73278" y="676732"/>
                </a:lnTo>
                <a:lnTo>
                  <a:pt x="119976" y="685711"/>
                </a:lnTo>
                <a:lnTo>
                  <a:pt x="1854771" y="685711"/>
                </a:lnTo>
                <a:lnTo>
                  <a:pt x="1901469" y="676732"/>
                </a:lnTo>
                <a:lnTo>
                  <a:pt x="1939607" y="652233"/>
                </a:lnTo>
                <a:lnTo>
                  <a:pt x="1965324" y="615911"/>
                </a:lnTo>
                <a:lnTo>
                  <a:pt x="1974748" y="571423"/>
                </a:lnTo>
                <a:lnTo>
                  <a:pt x="1974748" y="114287"/>
                </a:lnTo>
                <a:lnTo>
                  <a:pt x="1965324" y="69799"/>
                </a:lnTo>
                <a:lnTo>
                  <a:pt x="1939607" y="33477"/>
                </a:lnTo>
                <a:lnTo>
                  <a:pt x="1901469" y="8978"/>
                </a:lnTo>
                <a:lnTo>
                  <a:pt x="1854771" y="0"/>
                </a:lnTo>
                <a:close/>
              </a:path>
            </a:pathLst>
          </a:custGeom>
          <a:solidFill>
            <a:srgbClr val="2E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17864" y="3689603"/>
            <a:ext cx="1549907" cy="51358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663940" y="3906011"/>
            <a:ext cx="876299" cy="51358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232392" y="3906011"/>
            <a:ext cx="377950" cy="51358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343643" y="3906011"/>
            <a:ext cx="1129283" cy="51358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8795149" y="3737776"/>
            <a:ext cx="1526540" cy="5162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 indent="153670">
              <a:lnSpc>
                <a:spcPct val="78900"/>
              </a:lnSpc>
              <a:spcBef>
                <a:spcPts val="555"/>
              </a:spcBef>
            </a:pP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Pendaftaran 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UTBK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b="1" spc="-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SBMPTN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232549" y="1290501"/>
            <a:ext cx="7414895" cy="1824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Pengisian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PDSS,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Pendaftaran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SNMPTN,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Pendaftaran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UTBK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0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SBMPTN</a:t>
            </a:r>
            <a:endParaRPr sz="2000">
              <a:latin typeface="Calibri"/>
              <a:cs typeface="Calibri"/>
            </a:endParaRPr>
          </a:p>
          <a:p>
            <a:pPr marL="5715" algn="ctr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harus memiliki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akun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75" dirty="0">
                <a:solidFill>
                  <a:srgbClr val="FFFFFF"/>
                </a:solidFill>
                <a:latin typeface="Calibri"/>
                <a:cs typeface="Calibri"/>
              </a:rPr>
              <a:t>LTMPT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R="131445" algn="ctr">
              <a:lnSpc>
                <a:spcPct val="100000"/>
              </a:lnSpc>
            </a:pPr>
            <a:r>
              <a:rPr sz="2000" b="1" spc="-25" dirty="0">
                <a:solidFill>
                  <a:srgbClr val="E7E6E6"/>
                </a:solidFill>
                <a:latin typeface="Calibri"/>
                <a:cs typeface="Calibri"/>
              </a:rPr>
              <a:t>Registrasi </a:t>
            </a:r>
            <a:r>
              <a:rPr sz="2000" b="1" spc="-15" dirty="0">
                <a:solidFill>
                  <a:srgbClr val="E7E6E6"/>
                </a:solidFill>
                <a:latin typeface="Calibri"/>
                <a:cs typeface="Calibri"/>
              </a:rPr>
              <a:t>Akun </a:t>
            </a:r>
            <a:r>
              <a:rPr sz="2000" b="1" spc="-60" dirty="0">
                <a:solidFill>
                  <a:srgbClr val="E7E6E6"/>
                </a:solidFill>
                <a:latin typeface="Calibri"/>
                <a:cs typeface="Calibri"/>
              </a:rPr>
              <a:t>LTMPT </a:t>
            </a:r>
            <a:r>
              <a:rPr sz="2000" b="1" dirty="0">
                <a:solidFill>
                  <a:srgbClr val="E7E6E6"/>
                </a:solidFill>
                <a:latin typeface="Calibri"/>
                <a:cs typeface="Calibri"/>
              </a:rPr>
              <a:t>di </a:t>
            </a:r>
            <a:r>
              <a:rPr sz="2000" b="1" spc="-25" dirty="0">
                <a:solidFill>
                  <a:srgbClr val="E7E6E6"/>
                </a:solidFill>
                <a:latin typeface="Calibri"/>
                <a:cs typeface="Calibri"/>
              </a:rPr>
              <a:t>Portal</a:t>
            </a:r>
            <a:r>
              <a:rPr sz="2000" b="1" spc="-155" dirty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sz="2000" b="1" spc="-60" dirty="0">
                <a:solidFill>
                  <a:srgbClr val="E7E6E6"/>
                </a:solidFill>
                <a:latin typeface="Calibri"/>
                <a:cs typeface="Calibri"/>
              </a:rPr>
              <a:t>LTMPT</a:t>
            </a:r>
            <a:endParaRPr sz="2000">
              <a:latin typeface="Calibri"/>
              <a:cs typeface="Calibri"/>
            </a:endParaRPr>
          </a:p>
          <a:p>
            <a:pPr marR="117475" algn="ctr">
              <a:lnSpc>
                <a:spcPct val="100000"/>
              </a:lnSpc>
              <a:spcBef>
                <a:spcPts val="25"/>
              </a:spcBef>
            </a:pPr>
            <a:r>
              <a:rPr sz="2000" spc="-120" dirty="0">
                <a:solidFill>
                  <a:srgbClr val="FFFFFF"/>
                </a:solidFill>
                <a:latin typeface="Tahoma"/>
                <a:cs typeface="Tahoma"/>
              </a:rPr>
              <a:t>https://portal.ltmpt.ac.id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75" name="Group 74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99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100" name="Picture 99"/>
              <p:cNvPicPr>
                <a:picLocks noChangeAspect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101" name="Picture 100"/>
              <p:cNvPicPr>
                <a:picLocks noChangeAspect="1"/>
              </p:cNvPicPr>
              <p:nvPr/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102" name="Picture 101"/>
              <p:cNvPicPr>
                <a:picLocks noChangeAspect="1"/>
              </p:cNvPicPr>
              <p:nvPr/>
            </p:nvPicPr>
            <p:blipFill>
              <a:blip r:embed="rId4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103" name="Picture 102"/>
              <p:cNvPicPr>
                <a:picLocks noChangeAspect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104" name="Picture 103"/>
              <p:cNvPicPr>
                <a:picLocks noChangeAspect="1"/>
              </p:cNvPicPr>
              <p:nvPr/>
            </p:nvPicPr>
            <p:blipFill>
              <a:blip r:embed="rId4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76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85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86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87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88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89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90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1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2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3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4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5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6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7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8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77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81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78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79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9054272" y="271612"/>
            <a:ext cx="2817410" cy="566587"/>
            <a:chOff x="9054272" y="271612"/>
            <a:chExt cx="2817410" cy="566587"/>
          </a:xfrm>
        </p:grpSpPr>
        <p:grpSp>
          <p:nvGrpSpPr>
            <p:cNvPr id="106" name="Group 105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108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4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9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0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4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7" name="Picture 106"/>
            <p:cNvPicPr/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3342132" y="940308"/>
            <a:ext cx="3762755" cy="15041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42132" y="1726692"/>
            <a:ext cx="2484119" cy="15041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39284" y="1726692"/>
            <a:ext cx="2281427" cy="15041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33744" y="1726692"/>
            <a:ext cx="3718559" cy="15041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42132" y="2476500"/>
            <a:ext cx="2807207" cy="1504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11724" y="2476500"/>
            <a:ext cx="2276855" cy="15041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51823" y="1099818"/>
            <a:ext cx="5541645" cy="238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335"/>
              </a:lnSpc>
              <a:spcBef>
                <a:spcPts val="100"/>
              </a:spcBef>
            </a:pPr>
            <a:r>
              <a:rPr sz="5400" b="1" spc="-30" dirty="0">
                <a:solidFill>
                  <a:srgbClr val="003060"/>
                </a:solidFill>
                <a:latin typeface="Calibri"/>
                <a:cs typeface="Calibri"/>
              </a:rPr>
              <a:t>DESKRIPSI</a:t>
            </a:r>
            <a:endParaRPr sz="5400">
              <a:latin typeface="Calibri"/>
              <a:cs typeface="Calibri"/>
            </a:endParaRPr>
          </a:p>
          <a:p>
            <a:pPr marL="12700" marR="5080">
              <a:lnSpc>
                <a:spcPts val="5900"/>
              </a:lnSpc>
              <a:spcBef>
                <a:spcPts val="535"/>
              </a:spcBef>
            </a:pPr>
            <a:r>
              <a:rPr sz="5400" b="1" dirty="0">
                <a:solidFill>
                  <a:srgbClr val="003060"/>
                </a:solidFill>
                <a:latin typeface="Calibri"/>
                <a:cs typeface="Calibri"/>
              </a:rPr>
              <a:t>PDSS </a:t>
            </a:r>
            <a:r>
              <a:rPr sz="5400" b="1" spc="-110" dirty="0">
                <a:solidFill>
                  <a:srgbClr val="003060"/>
                </a:solidFill>
                <a:latin typeface="Calibri"/>
                <a:cs typeface="Calibri"/>
              </a:rPr>
              <a:t>DAN</a:t>
            </a:r>
            <a:r>
              <a:rPr sz="5400" b="1" spc="-265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5400" b="1" spc="-15" dirty="0">
                <a:solidFill>
                  <a:srgbClr val="003060"/>
                </a:solidFill>
                <a:latin typeface="Calibri"/>
                <a:cs typeface="Calibri"/>
              </a:rPr>
              <a:t>SNMPTN  </a:t>
            </a:r>
            <a:r>
              <a:rPr sz="5400" b="1" spc="-229" dirty="0">
                <a:solidFill>
                  <a:srgbClr val="ED7D31"/>
                </a:solidFill>
                <a:latin typeface="Calibri"/>
                <a:cs typeface="Calibri"/>
              </a:rPr>
              <a:t>TAHUN</a:t>
            </a:r>
            <a:r>
              <a:rPr sz="5400" b="1" spc="-240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sz="5400" b="1" dirty="0">
                <a:solidFill>
                  <a:srgbClr val="ED7D31"/>
                </a:solidFill>
                <a:latin typeface="Calibri"/>
                <a:cs typeface="Calibri"/>
              </a:rPr>
              <a:t>2021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36903" y="5071871"/>
            <a:ext cx="1563623" cy="7711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49089" y="5111496"/>
            <a:ext cx="1459865" cy="667385"/>
          </a:xfrm>
          <a:custGeom>
            <a:avLst/>
            <a:gdLst/>
            <a:ahLst/>
            <a:cxnLst/>
            <a:rect l="l" t="t" r="r" b="b"/>
            <a:pathLst>
              <a:path w="1459864" h="667385">
                <a:moveTo>
                  <a:pt x="1348384" y="0"/>
                </a:moveTo>
                <a:lnTo>
                  <a:pt x="111175" y="0"/>
                </a:lnTo>
                <a:lnTo>
                  <a:pt x="67906" y="8737"/>
                </a:lnTo>
                <a:lnTo>
                  <a:pt x="32562" y="32562"/>
                </a:lnTo>
                <a:lnTo>
                  <a:pt x="8737" y="67906"/>
                </a:lnTo>
                <a:lnTo>
                  <a:pt x="0" y="111188"/>
                </a:lnTo>
                <a:lnTo>
                  <a:pt x="0" y="555904"/>
                </a:lnTo>
                <a:lnTo>
                  <a:pt x="8737" y="599173"/>
                </a:lnTo>
                <a:lnTo>
                  <a:pt x="32562" y="634517"/>
                </a:lnTo>
                <a:lnTo>
                  <a:pt x="67906" y="658342"/>
                </a:lnTo>
                <a:lnTo>
                  <a:pt x="111175" y="667080"/>
                </a:lnTo>
                <a:lnTo>
                  <a:pt x="1348384" y="667080"/>
                </a:lnTo>
                <a:lnTo>
                  <a:pt x="1391653" y="658342"/>
                </a:lnTo>
                <a:lnTo>
                  <a:pt x="1426997" y="634517"/>
                </a:lnTo>
                <a:lnTo>
                  <a:pt x="1450822" y="599173"/>
                </a:lnTo>
                <a:lnTo>
                  <a:pt x="1459560" y="555904"/>
                </a:lnTo>
                <a:lnTo>
                  <a:pt x="1459560" y="111188"/>
                </a:lnTo>
                <a:lnTo>
                  <a:pt x="1450822" y="67906"/>
                </a:lnTo>
                <a:lnTo>
                  <a:pt x="1426997" y="32562"/>
                </a:lnTo>
                <a:lnTo>
                  <a:pt x="1391653" y="8737"/>
                </a:lnTo>
                <a:lnTo>
                  <a:pt x="1348384" y="0"/>
                </a:lnTo>
                <a:close/>
              </a:path>
            </a:pathLst>
          </a:custGeom>
          <a:solidFill>
            <a:srgbClr val="BF9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36903" y="2100071"/>
            <a:ext cx="2295143" cy="792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87295" y="2121407"/>
            <a:ext cx="1533143" cy="8625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50618" y="2151888"/>
            <a:ext cx="2192020" cy="688975"/>
          </a:xfrm>
          <a:custGeom>
            <a:avLst/>
            <a:gdLst/>
            <a:ahLst/>
            <a:cxnLst/>
            <a:rect l="l" t="t" r="r" b="b"/>
            <a:pathLst>
              <a:path w="2192020" h="688975">
                <a:moveTo>
                  <a:pt x="2076843" y="0"/>
                </a:moveTo>
                <a:lnTo>
                  <a:pt x="114655" y="0"/>
                </a:lnTo>
                <a:lnTo>
                  <a:pt x="70027" y="9017"/>
                </a:lnTo>
                <a:lnTo>
                  <a:pt x="33578" y="33604"/>
                </a:lnTo>
                <a:lnTo>
                  <a:pt x="9017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17" y="618299"/>
                </a:lnTo>
                <a:lnTo>
                  <a:pt x="33578" y="654761"/>
                </a:lnTo>
                <a:lnTo>
                  <a:pt x="70027" y="679348"/>
                </a:lnTo>
                <a:lnTo>
                  <a:pt x="114655" y="688365"/>
                </a:lnTo>
                <a:lnTo>
                  <a:pt x="2076843" y="688365"/>
                </a:lnTo>
                <a:lnTo>
                  <a:pt x="2121471" y="679348"/>
                </a:lnTo>
                <a:lnTo>
                  <a:pt x="2157907" y="654761"/>
                </a:lnTo>
                <a:lnTo>
                  <a:pt x="2182482" y="618299"/>
                </a:lnTo>
                <a:lnTo>
                  <a:pt x="2191499" y="573633"/>
                </a:lnTo>
                <a:lnTo>
                  <a:pt x="2191499" y="114731"/>
                </a:lnTo>
                <a:lnTo>
                  <a:pt x="2182482" y="70065"/>
                </a:lnTo>
                <a:lnTo>
                  <a:pt x="2157907" y="33604"/>
                </a:lnTo>
                <a:lnTo>
                  <a:pt x="2121471" y="9017"/>
                </a:lnTo>
                <a:lnTo>
                  <a:pt x="2076843" y="0"/>
                </a:lnTo>
                <a:close/>
              </a:path>
            </a:pathLst>
          </a:custGeom>
          <a:solidFill>
            <a:srgbClr val="8F2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 hidden="1"/>
          <p:cNvSpPr/>
          <p:nvPr/>
        </p:nvSpPr>
        <p:spPr>
          <a:xfrm>
            <a:off x="1127760" y="5800344"/>
            <a:ext cx="1594091" cy="7924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 hidden="1"/>
          <p:cNvSpPr/>
          <p:nvPr/>
        </p:nvSpPr>
        <p:spPr>
          <a:xfrm>
            <a:off x="1107953" y="5850635"/>
            <a:ext cx="1528445" cy="688975"/>
          </a:xfrm>
          <a:custGeom>
            <a:avLst/>
            <a:gdLst/>
            <a:ahLst/>
            <a:cxnLst/>
            <a:rect l="l" t="t" r="r" b="b"/>
            <a:pathLst>
              <a:path w="1528445" h="688975">
                <a:moveTo>
                  <a:pt x="1410804" y="0"/>
                </a:moveTo>
                <a:lnTo>
                  <a:pt x="117627" y="0"/>
                </a:lnTo>
                <a:lnTo>
                  <a:pt x="71843" y="9017"/>
                </a:lnTo>
                <a:lnTo>
                  <a:pt x="34455" y="33604"/>
                </a:lnTo>
                <a:lnTo>
                  <a:pt x="9232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232" y="618286"/>
                </a:lnTo>
                <a:lnTo>
                  <a:pt x="34455" y="654761"/>
                </a:lnTo>
                <a:lnTo>
                  <a:pt x="71843" y="679348"/>
                </a:lnTo>
                <a:lnTo>
                  <a:pt x="117627" y="688365"/>
                </a:lnTo>
                <a:lnTo>
                  <a:pt x="1410804" y="688365"/>
                </a:lnTo>
                <a:lnTo>
                  <a:pt x="1456588" y="679348"/>
                </a:lnTo>
                <a:lnTo>
                  <a:pt x="1493989" y="654761"/>
                </a:lnTo>
                <a:lnTo>
                  <a:pt x="1519199" y="618286"/>
                </a:lnTo>
                <a:lnTo>
                  <a:pt x="1528445" y="573633"/>
                </a:lnTo>
                <a:lnTo>
                  <a:pt x="1528445" y="114731"/>
                </a:lnTo>
                <a:lnTo>
                  <a:pt x="1519199" y="70065"/>
                </a:lnTo>
                <a:lnTo>
                  <a:pt x="1493989" y="33604"/>
                </a:lnTo>
                <a:lnTo>
                  <a:pt x="1456588" y="9017"/>
                </a:lnTo>
                <a:lnTo>
                  <a:pt x="1410804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09472" y="4309871"/>
            <a:ext cx="1594091" cy="792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64919" y="4331208"/>
            <a:ext cx="1530083" cy="85953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24708" y="4360164"/>
            <a:ext cx="1489075" cy="688975"/>
          </a:xfrm>
          <a:custGeom>
            <a:avLst/>
            <a:gdLst/>
            <a:ahLst/>
            <a:cxnLst/>
            <a:rect l="l" t="t" r="r" b="b"/>
            <a:pathLst>
              <a:path w="1489075" h="688975">
                <a:moveTo>
                  <a:pt x="1374241" y="0"/>
                </a:moveTo>
                <a:lnTo>
                  <a:pt x="114592" y="0"/>
                </a:lnTo>
                <a:lnTo>
                  <a:pt x="69989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69989" y="679348"/>
                </a:lnTo>
                <a:lnTo>
                  <a:pt x="114592" y="688365"/>
                </a:lnTo>
                <a:lnTo>
                  <a:pt x="1374241" y="688365"/>
                </a:lnTo>
                <a:lnTo>
                  <a:pt x="1418844" y="679348"/>
                </a:lnTo>
                <a:lnTo>
                  <a:pt x="1455267" y="654761"/>
                </a:lnTo>
                <a:lnTo>
                  <a:pt x="1479816" y="618286"/>
                </a:lnTo>
                <a:lnTo>
                  <a:pt x="1488821" y="573633"/>
                </a:lnTo>
                <a:lnTo>
                  <a:pt x="1488821" y="114731"/>
                </a:lnTo>
                <a:lnTo>
                  <a:pt x="1479816" y="70065"/>
                </a:lnTo>
                <a:lnTo>
                  <a:pt x="1455267" y="33604"/>
                </a:lnTo>
                <a:lnTo>
                  <a:pt x="1418844" y="9017"/>
                </a:lnTo>
                <a:lnTo>
                  <a:pt x="1374241" y="0"/>
                </a:lnTo>
                <a:close/>
              </a:path>
            </a:pathLst>
          </a:custGeom>
          <a:solidFill>
            <a:srgbClr val="73D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3023" y="3566159"/>
            <a:ext cx="2157983" cy="7924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39823" y="3529583"/>
            <a:ext cx="1170431" cy="94183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6743" y="3617976"/>
            <a:ext cx="2054225" cy="688975"/>
          </a:xfrm>
          <a:custGeom>
            <a:avLst/>
            <a:gdLst/>
            <a:ahLst/>
            <a:cxnLst/>
            <a:rect l="l" t="t" r="r" b="b"/>
            <a:pathLst>
              <a:path w="2054225" h="688975">
                <a:moveTo>
                  <a:pt x="1939378" y="0"/>
                </a:moveTo>
                <a:lnTo>
                  <a:pt x="114617" y="0"/>
                </a:lnTo>
                <a:lnTo>
                  <a:pt x="70002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70002" y="679348"/>
                </a:lnTo>
                <a:lnTo>
                  <a:pt x="114617" y="688365"/>
                </a:lnTo>
                <a:lnTo>
                  <a:pt x="1939378" y="688365"/>
                </a:lnTo>
                <a:lnTo>
                  <a:pt x="1983994" y="679348"/>
                </a:lnTo>
                <a:lnTo>
                  <a:pt x="2020430" y="654761"/>
                </a:lnTo>
                <a:lnTo>
                  <a:pt x="2044992" y="618286"/>
                </a:lnTo>
                <a:lnTo>
                  <a:pt x="2053996" y="573633"/>
                </a:lnTo>
                <a:lnTo>
                  <a:pt x="2053996" y="114731"/>
                </a:lnTo>
                <a:lnTo>
                  <a:pt x="2044992" y="70065"/>
                </a:lnTo>
                <a:lnTo>
                  <a:pt x="2020430" y="33604"/>
                </a:lnTo>
                <a:lnTo>
                  <a:pt x="1983994" y="9017"/>
                </a:lnTo>
                <a:lnTo>
                  <a:pt x="1939378" y="0"/>
                </a:lnTo>
                <a:close/>
              </a:path>
            </a:pathLst>
          </a:custGeom>
          <a:solidFill>
            <a:srgbClr val="38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6823" y="2830067"/>
            <a:ext cx="2212847" cy="7924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94688" y="2840735"/>
            <a:ext cx="961643" cy="86258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1870" y="2871216"/>
            <a:ext cx="2093595" cy="688975"/>
          </a:xfrm>
          <a:custGeom>
            <a:avLst/>
            <a:gdLst/>
            <a:ahLst/>
            <a:cxnLst/>
            <a:rect l="l" t="t" r="r" b="b"/>
            <a:pathLst>
              <a:path w="2093595" h="688975">
                <a:moveTo>
                  <a:pt x="1981606" y="0"/>
                </a:moveTo>
                <a:lnTo>
                  <a:pt x="111988" y="0"/>
                </a:lnTo>
                <a:lnTo>
                  <a:pt x="68402" y="9017"/>
                </a:lnTo>
                <a:lnTo>
                  <a:pt x="32804" y="33604"/>
                </a:lnTo>
                <a:lnTo>
                  <a:pt x="8801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8801" y="618286"/>
                </a:lnTo>
                <a:lnTo>
                  <a:pt x="32804" y="654761"/>
                </a:lnTo>
                <a:lnTo>
                  <a:pt x="68402" y="679348"/>
                </a:lnTo>
                <a:lnTo>
                  <a:pt x="111988" y="688365"/>
                </a:lnTo>
                <a:lnTo>
                  <a:pt x="1981606" y="688365"/>
                </a:lnTo>
                <a:lnTo>
                  <a:pt x="2025192" y="679348"/>
                </a:lnTo>
                <a:lnTo>
                  <a:pt x="2060790" y="654761"/>
                </a:lnTo>
                <a:lnTo>
                  <a:pt x="2084793" y="618286"/>
                </a:lnTo>
                <a:lnTo>
                  <a:pt x="2093582" y="573633"/>
                </a:lnTo>
                <a:lnTo>
                  <a:pt x="2093582" y="114731"/>
                </a:lnTo>
                <a:lnTo>
                  <a:pt x="2084793" y="70065"/>
                </a:lnTo>
                <a:lnTo>
                  <a:pt x="2060790" y="33604"/>
                </a:lnTo>
                <a:lnTo>
                  <a:pt x="2025192" y="9017"/>
                </a:lnTo>
                <a:lnTo>
                  <a:pt x="1981606" y="0"/>
                </a:lnTo>
                <a:close/>
              </a:path>
            </a:pathLst>
          </a:custGeom>
          <a:solidFill>
            <a:srgbClr val="548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52144" y="1374647"/>
            <a:ext cx="2301239" cy="792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56103" y="1395983"/>
            <a:ext cx="1188719" cy="85953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67378" y="1426463"/>
            <a:ext cx="2195830" cy="687070"/>
          </a:xfrm>
          <a:custGeom>
            <a:avLst/>
            <a:gdLst/>
            <a:ahLst/>
            <a:cxnLst/>
            <a:rect l="l" t="t" r="r" b="b"/>
            <a:pathLst>
              <a:path w="2195829" h="687069">
                <a:moveTo>
                  <a:pt x="2081136" y="0"/>
                </a:moveTo>
                <a:lnTo>
                  <a:pt x="114693" y="0"/>
                </a:lnTo>
                <a:lnTo>
                  <a:pt x="70053" y="8991"/>
                </a:lnTo>
                <a:lnTo>
                  <a:pt x="33591" y="33528"/>
                </a:lnTo>
                <a:lnTo>
                  <a:pt x="9017" y="69913"/>
                </a:lnTo>
                <a:lnTo>
                  <a:pt x="0" y="114477"/>
                </a:lnTo>
                <a:lnTo>
                  <a:pt x="0" y="572363"/>
                </a:lnTo>
                <a:lnTo>
                  <a:pt x="9017" y="616927"/>
                </a:lnTo>
                <a:lnTo>
                  <a:pt x="33591" y="653313"/>
                </a:lnTo>
                <a:lnTo>
                  <a:pt x="70053" y="677849"/>
                </a:lnTo>
                <a:lnTo>
                  <a:pt x="114693" y="686841"/>
                </a:lnTo>
                <a:lnTo>
                  <a:pt x="2081136" y="686841"/>
                </a:lnTo>
                <a:lnTo>
                  <a:pt x="2125776" y="677849"/>
                </a:lnTo>
                <a:lnTo>
                  <a:pt x="2162238" y="653313"/>
                </a:lnTo>
                <a:lnTo>
                  <a:pt x="2186813" y="616927"/>
                </a:lnTo>
                <a:lnTo>
                  <a:pt x="2195830" y="572363"/>
                </a:lnTo>
                <a:lnTo>
                  <a:pt x="2195830" y="114477"/>
                </a:lnTo>
                <a:lnTo>
                  <a:pt x="2186813" y="69913"/>
                </a:lnTo>
                <a:lnTo>
                  <a:pt x="2162238" y="33528"/>
                </a:lnTo>
                <a:lnTo>
                  <a:pt x="2125776" y="8991"/>
                </a:lnTo>
                <a:lnTo>
                  <a:pt x="2081136" y="0"/>
                </a:lnTo>
                <a:close/>
              </a:path>
            </a:pathLst>
          </a:custGeom>
          <a:solidFill>
            <a:srgbClr val="8F2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09472" y="637032"/>
            <a:ext cx="1594091" cy="792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93519" y="658368"/>
            <a:ext cx="1301483" cy="86258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24708" y="688848"/>
            <a:ext cx="1489075" cy="688975"/>
          </a:xfrm>
          <a:custGeom>
            <a:avLst/>
            <a:gdLst/>
            <a:ahLst/>
            <a:cxnLst/>
            <a:rect l="l" t="t" r="r" b="b"/>
            <a:pathLst>
              <a:path w="1489075" h="688975">
                <a:moveTo>
                  <a:pt x="1374241" y="0"/>
                </a:moveTo>
                <a:lnTo>
                  <a:pt x="114592" y="0"/>
                </a:lnTo>
                <a:lnTo>
                  <a:pt x="69989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69989" y="679348"/>
                </a:lnTo>
                <a:lnTo>
                  <a:pt x="114592" y="688365"/>
                </a:lnTo>
                <a:lnTo>
                  <a:pt x="1374241" y="688365"/>
                </a:lnTo>
                <a:lnTo>
                  <a:pt x="1418844" y="679348"/>
                </a:lnTo>
                <a:lnTo>
                  <a:pt x="1455267" y="654761"/>
                </a:lnTo>
                <a:lnTo>
                  <a:pt x="1479816" y="618286"/>
                </a:lnTo>
                <a:lnTo>
                  <a:pt x="1488821" y="573633"/>
                </a:lnTo>
                <a:lnTo>
                  <a:pt x="1488821" y="114731"/>
                </a:lnTo>
                <a:lnTo>
                  <a:pt x="1479816" y="70065"/>
                </a:lnTo>
                <a:lnTo>
                  <a:pt x="1455267" y="33604"/>
                </a:lnTo>
                <a:lnTo>
                  <a:pt x="1418844" y="9017"/>
                </a:lnTo>
                <a:lnTo>
                  <a:pt x="1374241" y="0"/>
                </a:lnTo>
                <a:close/>
              </a:path>
            </a:pathLst>
          </a:custGeom>
          <a:solidFill>
            <a:srgbClr val="D811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758316" y="178307"/>
            <a:ext cx="787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FFFFFF"/>
                </a:solidFill>
                <a:latin typeface="Agency FB"/>
                <a:cs typeface="Agency FB"/>
              </a:rPr>
              <a:t>L</a:t>
            </a:r>
            <a:r>
              <a:rPr sz="2800" spc="-20" dirty="0">
                <a:solidFill>
                  <a:srgbClr val="FFFFFF"/>
                </a:solidFill>
                <a:latin typeface="Agency FB"/>
                <a:cs typeface="Agency FB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Agency FB"/>
                <a:cs typeface="Agency FB"/>
              </a:rPr>
              <a:t>MPT</a:t>
            </a:r>
            <a:endParaRPr sz="2800">
              <a:latin typeface="Agency FB"/>
              <a:cs typeface="Agency FB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98348" y="6117335"/>
            <a:ext cx="432815" cy="4160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18953" y="6170674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28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2003" y="0"/>
            <a:ext cx="1712975" cy="68580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0"/>
            <a:ext cx="1363979" cy="68580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45496" y="762"/>
            <a:ext cx="318770" cy="6857365"/>
          </a:xfrm>
          <a:custGeom>
            <a:avLst/>
            <a:gdLst/>
            <a:ahLst/>
            <a:cxnLst/>
            <a:rect l="l" t="t" r="r" b="b"/>
            <a:pathLst>
              <a:path w="318769" h="6857365">
                <a:moveTo>
                  <a:pt x="0" y="0"/>
                </a:moveTo>
                <a:lnTo>
                  <a:pt x="38150" y="2799"/>
                </a:lnTo>
                <a:lnTo>
                  <a:pt x="84544" y="13159"/>
                </a:lnTo>
                <a:lnTo>
                  <a:pt x="128216" y="29804"/>
                </a:lnTo>
                <a:lnTo>
                  <a:pt x="168654" y="52226"/>
                </a:lnTo>
                <a:lnTo>
                  <a:pt x="205352" y="79915"/>
                </a:lnTo>
                <a:lnTo>
                  <a:pt x="237800" y="112363"/>
                </a:lnTo>
                <a:lnTo>
                  <a:pt x="265489" y="149061"/>
                </a:lnTo>
                <a:lnTo>
                  <a:pt x="287911" y="189499"/>
                </a:lnTo>
                <a:lnTo>
                  <a:pt x="304556" y="233171"/>
                </a:lnTo>
                <a:lnTo>
                  <a:pt x="314916" y="279565"/>
                </a:lnTo>
                <a:lnTo>
                  <a:pt x="318483" y="328175"/>
                </a:lnTo>
                <a:lnTo>
                  <a:pt x="318483" y="6548114"/>
                </a:lnTo>
                <a:lnTo>
                  <a:pt x="314916" y="6596720"/>
                </a:lnTo>
                <a:lnTo>
                  <a:pt x="304556" y="6643113"/>
                </a:lnTo>
                <a:lnTo>
                  <a:pt x="287911" y="6686782"/>
                </a:lnTo>
                <a:lnTo>
                  <a:pt x="265489" y="6727219"/>
                </a:lnTo>
                <a:lnTo>
                  <a:pt x="237800" y="6763915"/>
                </a:lnTo>
                <a:lnTo>
                  <a:pt x="205352" y="6796362"/>
                </a:lnTo>
                <a:lnTo>
                  <a:pt x="168654" y="6824051"/>
                </a:lnTo>
                <a:lnTo>
                  <a:pt x="128216" y="6846472"/>
                </a:lnTo>
                <a:lnTo>
                  <a:pt x="99971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53853" y="2771646"/>
            <a:ext cx="1012190" cy="847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1800" b="1" spc="5" dirty="0">
                <a:solidFill>
                  <a:srgbClr val="C0C0C0"/>
                </a:solidFill>
                <a:latin typeface="Agency FB"/>
                <a:cs typeface="Agency FB"/>
              </a:rPr>
              <a:t>P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E</a:t>
            </a:r>
            <a:r>
              <a:rPr sz="1800" b="1" spc="10" dirty="0">
                <a:solidFill>
                  <a:srgbClr val="C0C0C0"/>
                </a:solidFill>
                <a:latin typeface="Agency FB"/>
                <a:cs typeface="Agency FB"/>
              </a:rPr>
              <a:t>N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E</a:t>
            </a:r>
            <a:r>
              <a:rPr sz="1800" b="1" spc="-15" dirty="0">
                <a:solidFill>
                  <a:srgbClr val="C0C0C0"/>
                </a:solidFill>
                <a:latin typeface="Agency FB"/>
                <a:cs typeface="Agency FB"/>
              </a:rPr>
              <a:t>R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I</a:t>
            </a:r>
            <a:r>
              <a:rPr sz="1800" b="1" dirty="0">
                <a:solidFill>
                  <a:srgbClr val="C0C0C0"/>
                </a:solidFill>
                <a:latin typeface="Agency FB"/>
                <a:cs typeface="Agency FB"/>
              </a:rPr>
              <a:t>MA</a:t>
            </a:r>
            <a:r>
              <a:rPr sz="1800" b="1" spc="-10" dirty="0">
                <a:solidFill>
                  <a:srgbClr val="C0C0C0"/>
                </a:solidFill>
                <a:latin typeface="Agency FB"/>
                <a:cs typeface="Agency FB"/>
              </a:rPr>
              <a:t>AN  MAHASISWA  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BARU</a:t>
            </a:r>
            <a:endParaRPr sz="1800">
              <a:latin typeface="Agency FB"/>
              <a:cs typeface="Agency FB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84378" y="2066677"/>
            <a:ext cx="450850" cy="589280"/>
          </a:xfrm>
          <a:prstGeom prst="rect">
            <a:avLst/>
          </a:prstGeom>
        </p:spPr>
        <p:txBody>
          <a:bodyPr vert="vert270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800" b="1" dirty="0">
                <a:solidFill>
                  <a:srgbClr val="FFFFFF"/>
                </a:solidFill>
                <a:latin typeface="Agency FB"/>
                <a:cs typeface="Agency FB"/>
              </a:rPr>
              <a:t>2021</a:t>
            </a:r>
            <a:endParaRPr sz="2800">
              <a:latin typeface="Agency FB"/>
              <a:cs typeface="Agency FB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26498" y="3542926"/>
            <a:ext cx="513080" cy="5613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FFC000"/>
                </a:solidFill>
                <a:latin typeface="Agency FB"/>
                <a:cs typeface="Agency FB"/>
              </a:rPr>
              <a:t>PTN</a:t>
            </a:r>
            <a:endParaRPr sz="3200">
              <a:latin typeface="Agency FB"/>
              <a:cs typeface="Agency FB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14109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1435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719434" y="803654"/>
            <a:ext cx="787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L</a:t>
            </a:r>
            <a:r>
              <a:rPr sz="2800" b="1" spc="-20" dirty="0">
                <a:solidFill>
                  <a:srgbClr val="FFFFFF"/>
                </a:solidFill>
                <a:latin typeface="Agency FB"/>
                <a:cs typeface="Agency FB"/>
              </a:rPr>
              <a:t>T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MPT</a:t>
            </a:r>
            <a:endParaRPr sz="2800">
              <a:latin typeface="Agency FB"/>
              <a:cs typeface="Agency FB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481622" y="1538223"/>
            <a:ext cx="1766570" cy="4829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04265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P</a:t>
            </a: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D</a:t>
            </a:r>
            <a:r>
              <a:rPr sz="2800" b="1" spc="-25" dirty="0">
                <a:solidFill>
                  <a:srgbClr val="FFFFFF"/>
                </a:solidFill>
                <a:latin typeface="Agency FB"/>
                <a:cs typeface="Agency FB"/>
              </a:rPr>
              <a:t>S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S</a:t>
            </a:r>
            <a:endParaRPr sz="2800" dirty="0">
              <a:latin typeface="Agency FB"/>
              <a:cs typeface="Agency FB"/>
            </a:endParaRPr>
          </a:p>
          <a:p>
            <a:pPr marL="382270" marR="52705" indent="324485">
              <a:lnSpc>
                <a:spcPct val="159900"/>
              </a:lnSpc>
              <a:spcBef>
                <a:spcPts val="465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S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NMPTN  </a:t>
            </a: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UTBK</a:t>
            </a:r>
            <a:endParaRPr sz="2800" dirty="0">
              <a:latin typeface="Agency FB"/>
              <a:cs typeface="Agency FB"/>
            </a:endParaRPr>
          </a:p>
          <a:p>
            <a:pPr marR="736600" algn="r">
              <a:lnSpc>
                <a:spcPts val="2260"/>
              </a:lnSpc>
              <a:spcBef>
                <a:spcPts val="2180"/>
              </a:spcBef>
            </a:pPr>
            <a:r>
              <a:rPr sz="2100" b="1" spc="-5" dirty="0">
                <a:solidFill>
                  <a:srgbClr val="FFFFFF"/>
                </a:solidFill>
                <a:latin typeface="Agency FB"/>
                <a:cs typeface="Agency FB"/>
              </a:rPr>
              <a:t>JAD</a:t>
            </a:r>
            <a:r>
              <a:rPr sz="2100" b="1" dirty="0">
                <a:solidFill>
                  <a:srgbClr val="FFFFFF"/>
                </a:solidFill>
                <a:latin typeface="Agency FB"/>
                <a:cs typeface="Agency FB"/>
              </a:rPr>
              <a:t>W</a:t>
            </a:r>
            <a:r>
              <a:rPr sz="2100" b="1" spc="-5" dirty="0">
                <a:solidFill>
                  <a:srgbClr val="FFFFFF"/>
                </a:solidFill>
                <a:latin typeface="Agency FB"/>
                <a:cs typeface="Agency FB"/>
              </a:rPr>
              <a:t>AL</a:t>
            </a:r>
            <a:endParaRPr sz="2100" dirty="0">
              <a:latin typeface="Agency FB"/>
              <a:cs typeface="Agency FB"/>
            </a:endParaRPr>
          </a:p>
          <a:p>
            <a:pPr marR="735330" algn="r">
              <a:lnSpc>
                <a:spcPts val="2260"/>
              </a:lnSpc>
            </a:pPr>
            <a:r>
              <a:rPr sz="2100" b="1" dirty="0">
                <a:solidFill>
                  <a:srgbClr val="FFFFFF"/>
                </a:solidFill>
                <a:latin typeface="Agency FB"/>
                <a:cs typeface="Agency FB"/>
              </a:rPr>
              <a:t>U</a:t>
            </a:r>
            <a:r>
              <a:rPr sz="2100" b="1" spc="-5" dirty="0">
                <a:solidFill>
                  <a:srgbClr val="FFFFFF"/>
                </a:solidFill>
                <a:latin typeface="Agency FB"/>
                <a:cs typeface="Agency FB"/>
              </a:rPr>
              <a:t>TBK</a:t>
            </a:r>
            <a:endParaRPr sz="2100" dirty="0">
              <a:latin typeface="Agency FB"/>
              <a:cs typeface="Agency FB"/>
            </a:endParaRPr>
          </a:p>
          <a:p>
            <a:pPr marL="297815" marR="753745" indent="-285750">
              <a:lnSpc>
                <a:spcPts val="5580"/>
              </a:lnSpc>
              <a:spcBef>
                <a:spcPts val="365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S</a:t>
            </a: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B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MP</a:t>
            </a: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TN  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KIP-K</a:t>
            </a:r>
            <a:endParaRPr sz="2800" dirty="0">
              <a:latin typeface="Agency FB"/>
              <a:cs typeface="Agency FB"/>
            </a:endParaRPr>
          </a:p>
          <a:p>
            <a:pPr marL="171450">
              <a:lnSpc>
                <a:spcPct val="100000"/>
              </a:lnSpc>
              <a:spcBef>
                <a:spcPts val="2155"/>
              </a:spcBef>
            </a:pPr>
            <a:r>
              <a:rPr sz="2400" b="1" spc="-5" dirty="0">
                <a:solidFill>
                  <a:srgbClr val="FFFFFF"/>
                </a:solidFill>
                <a:latin typeface="Agency FB"/>
                <a:cs typeface="Agency FB"/>
              </a:rPr>
              <a:t>ALAMAT</a:t>
            </a:r>
            <a:endParaRPr sz="2400" dirty="0">
              <a:latin typeface="Agency FB"/>
              <a:cs typeface="Agency FB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49" name="Group 48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73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50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59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60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61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62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63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64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5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6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7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8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9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0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1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2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51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55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52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53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9054272" y="271612"/>
            <a:ext cx="2817410" cy="566587"/>
            <a:chOff x="9054272" y="271612"/>
            <a:chExt cx="2817410" cy="566587"/>
          </a:xfrm>
        </p:grpSpPr>
        <p:grpSp>
          <p:nvGrpSpPr>
            <p:cNvPr id="80" name="Group 79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82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3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31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81" name="Picture 80"/>
            <p:cNvPicPr/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42416" y="1286255"/>
            <a:ext cx="8933687" cy="9204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36191" y="2343924"/>
            <a:ext cx="8936735" cy="12649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70175" y="3776471"/>
            <a:ext cx="8887967" cy="10332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40151" y="5059679"/>
            <a:ext cx="8887967" cy="9235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71409" y="1399032"/>
            <a:ext cx="10025380" cy="441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87071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PDSS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merupakan basis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data yang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berisikan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rekam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jejak kinerja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sekolah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nilai 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rapor siswa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eligible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mendaftar.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507365" marR="1132840">
              <a:lnSpc>
                <a:spcPct val="100000"/>
              </a:lnSpc>
              <a:spcBef>
                <a:spcPts val="15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PDSS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mengakomodasi Kurikulum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Nasional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2006 KTSP dan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Kurikulum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2013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(Sistem 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Paket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dan SKS).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Sekolah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000" b="1" spc="-5" dirty="0">
                <a:solidFill>
                  <a:srgbClr val="FFC000"/>
                </a:solidFill>
                <a:latin typeface="Calibri"/>
                <a:cs typeface="Calibri"/>
              </a:rPr>
              <a:t>tidak menggunakan </a:t>
            </a:r>
            <a:r>
              <a:rPr sz="2000" b="1" spc="-10" dirty="0">
                <a:solidFill>
                  <a:srgbClr val="FFC000"/>
                </a:solidFill>
                <a:latin typeface="Calibri"/>
                <a:cs typeface="Calibri"/>
              </a:rPr>
              <a:t>kurikulum </a:t>
            </a:r>
            <a:r>
              <a:rPr sz="2000" b="1" spc="-5" dirty="0">
                <a:solidFill>
                  <a:srgbClr val="FFC000"/>
                </a:solidFill>
                <a:latin typeface="Calibri"/>
                <a:cs typeface="Calibri"/>
              </a:rPr>
              <a:t>nasional tidak  diperbolehkan </a:t>
            </a:r>
            <a:r>
              <a:rPr sz="2000" b="1" spc="-15" dirty="0">
                <a:solidFill>
                  <a:srgbClr val="FFC000"/>
                </a:solidFill>
                <a:latin typeface="Calibri"/>
                <a:cs typeface="Calibri"/>
              </a:rPr>
              <a:t>mendaftar</a:t>
            </a:r>
            <a:r>
              <a:rPr sz="2000" b="1" spc="-8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C000"/>
                </a:solidFill>
                <a:latin typeface="Calibri"/>
                <a:cs typeface="Calibri"/>
              </a:rPr>
              <a:t>PDSS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>
              <a:latin typeface="Times New Roman"/>
              <a:cs typeface="Times New Roman"/>
            </a:endParaRPr>
          </a:p>
          <a:p>
            <a:pPr marL="1141095" marR="979169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Untuk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tahun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ajaran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tingkat yang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sama,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PDSS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mengakomodasi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perbedaan 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kurikulum antara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semester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ganjil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genap.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imes New Roman"/>
              <a:cs typeface="Times New Roman"/>
            </a:endParaRPr>
          </a:p>
          <a:p>
            <a:pPr marL="1709420" marR="5080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Pengisian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PDSS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dilakukan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oleh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sekolah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kebenaran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data yang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diisikan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menjadi 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tanggung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jawab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Kepala</a:t>
            </a:r>
            <a:r>
              <a:rPr sz="20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Sekolah.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73018" y="79247"/>
            <a:ext cx="7488555" cy="778891"/>
          </a:xfrm>
          <a:custGeom>
            <a:avLst/>
            <a:gdLst/>
            <a:ahLst/>
            <a:cxnLst/>
            <a:rect l="l" t="t" r="r" b="b"/>
            <a:pathLst>
              <a:path w="7488555" h="666115">
                <a:moveTo>
                  <a:pt x="7073341" y="0"/>
                </a:moveTo>
                <a:lnTo>
                  <a:pt x="6970369" y="0"/>
                </a:lnTo>
                <a:lnTo>
                  <a:pt x="6918896" y="1409"/>
                </a:lnTo>
                <a:lnTo>
                  <a:pt x="6713067" y="1409"/>
                </a:lnTo>
                <a:lnTo>
                  <a:pt x="6661632" y="2832"/>
                </a:lnTo>
                <a:lnTo>
                  <a:pt x="6558788" y="2832"/>
                </a:lnTo>
                <a:lnTo>
                  <a:pt x="6507378" y="4241"/>
                </a:lnTo>
                <a:lnTo>
                  <a:pt x="6404571" y="4241"/>
                </a:lnTo>
                <a:lnTo>
                  <a:pt x="6353187" y="5651"/>
                </a:lnTo>
                <a:lnTo>
                  <a:pt x="6301803" y="5651"/>
                </a:lnTo>
                <a:lnTo>
                  <a:pt x="6250444" y="7073"/>
                </a:lnTo>
                <a:lnTo>
                  <a:pt x="6199073" y="7073"/>
                </a:lnTo>
                <a:lnTo>
                  <a:pt x="6147727" y="8483"/>
                </a:lnTo>
                <a:lnTo>
                  <a:pt x="6096381" y="8483"/>
                </a:lnTo>
                <a:lnTo>
                  <a:pt x="5993714" y="11315"/>
                </a:lnTo>
                <a:lnTo>
                  <a:pt x="5942393" y="11315"/>
                </a:lnTo>
                <a:lnTo>
                  <a:pt x="5891085" y="12725"/>
                </a:lnTo>
                <a:lnTo>
                  <a:pt x="5839777" y="12725"/>
                </a:lnTo>
                <a:lnTo>
                  <a:pt x="5685917" y="16967"/>
                </a:lnTo>
                <a:lnTo>
                  <a:pt x="5634647" y="16967"/>
                </a:lnTo>
                <a:lnTo>
                  <a:pt x="4764481" y="41008"/>
                </a:lnTo>
                <a:lnTo>
                  <a:pt x="4713389" y="43827"/>
                </a:lnTo>
                <a:lnTo>
                  <a:pt x="4560138" y="48069"/>
                </a:lnTo>
                <a:lnTo>
                  <a:pt x="4509071" y="50901"/>
                </a:lnTo>
                <a:lnTo>
                  <a:pt x="4458017" y="52311"/>
                </a:lnTo>
                <a:lnTo>
                  <a:pt x="4406976" y="55143"/>
                </a:lnTo>
                <a:lnTo>
                  <a:pt x="4304919" y="57975"/>
                </a:lnTo>
                <a:lnTo>
                  <a:pt x="4253903" y="60794"/>
                </a:lnTo>
                <a:lnTo>
                  <a:pt x="4202899" y="62217"/>
                </a:lnTo>
                <a:lnTo>
                  <a:pt x="4151896" y="65049"/>
                </a:lnTo>
                <a:lnTo>
                  <a:pt x="4100918" y="66459"/>
                </a:lnTo>
                <a:lnTo>
                  <a:pt x="4049941" y="69278"/>
                </a:lnTo>
                <a:lnTo>
                  <a:pt x="3998976" y="70700"/>
                </a:lnTo>
                <a:lnTo>
                  <a:pt x="3897083" y="76352"/>
                </a:lnTo>
                <a:lnTo>
                  <a:pt x="3846144" y="77774"/>
                </a:lnTo>
                <a:lnTo>
                  <a:pt x="3744302" y="83426"/>
                </a:lnTo>
                <a:lnTo>
                  <a:pt x="3693401" y="84836"/>
                </a:lnTo>
                <a:lnTo>
                  <a:pt x="3489896" y="96151"/>
                </a:lnTo>
                <a:lnTo>
                  <a:pt x="3439045" y="97561"/>
                </a:lnTo>
                <a:lnTo>
                  <a:pt x="2880410" y="128676"/>
                </a:lnTo>
                <a:lnTo>
                  <a:pt x="2829687" y="132918"/>
                </a:lnTo>
                <a:lnTo>
                  <a:pt x="2626918" y="144221"/>
                </a:lnTo>
                <a:lnTo>
                  <a:pt x="2576258" y="148463"/>
                </a:lnTo>
                <a:lnTo>
                  <a:pt x="2474963" y="154127"/>
                </a:lnTo>
                <a:lnTo>
                  <a:pt x="2424328" y="158369"/>
                </a:lnTo>
                <a:lnTo>
                  <a:pt x="2323096" y="164020"/>
                </a:lnTo>
                <a:lnTo>
                  <a:pt x="2272512" y="168262"/>
                </a:lnTo>
                <a:lnTo>
                  <a:pt x="2221928" y="171094"/>
                </a:lnTo>
                <a:lnTo>
                  <a:pt x="2171357" y="175336"/>
                </a:lnTo>
                <a:lnTo>
                  <a:pt x="2120785" y="178168"/>
                </a:lnTo>
                <a:lnTo>
                  <a:pt x="2070239" y="182397"/>
                </a:lnTo>
                <a:lnTo>
                  <a:pt x="2019706" y="185229"/>
                </a:lnTo>
                <a:lnTo>
                  <a:pt x="1969173" y="189471"/>
                </a:lnTo>
                <a:lnTo>
                  <a:pt x="1918665" y="192303"/>
                </a:lnTo>
                <a:lnTo>
                  <a:pt x="1817674" y="200787"/>
                </a:lnTo>
                <a:lnTo>
                  <a:pt x="1767192" y="203619"/>
                </a:lnTo>
                <a:lnTo>
                  <a:pt x="1615833" y="216344"/>
                </a:lnTo>
                <a:lnTo>
                  <a:pt x="1565402" y="219163"/>
                </a:lnTo>
                <a:lnTo>
                  <a:pt x="1263078" y="244614"/>
                </a:lnTo>
                <a:lnTo>
                  <a:pt x="1212735" y="247446"/>
                </a:lnTo>
                <a:lnTo>
                  <a:pt x="1011491" y="264414"/>
                </a:lnTo>
                <a:lnTo>
                  <a:pt x="961212" y="270065"/>
                </a:lnTo>
                <a:lnTo>
                  <a:pt x="659790" y="295516"/>
                </a:lnTo>
                <a:lnTo>
                  <a:pt x="609600" y="301180"/>
                </a:lnTo>
                <a:lnTo>
                  <a:pt x="509244" y="309664"/>
                </a:lnTo>
                <a:lnTo>
                  <a:pt x="459092" y="315315"/>
                </a:lnTo>
                <a:lnTo>
                  <a:pt x="358825" y="323799"/>
                </a:lnTo>
                <a:lnTo>
                  <a:pt x="308711" y="329463"/>
                </a:lnTo>
                <a:lnTo>
                  <a:pt x="258622" y="333705"/>
                </a:lnTo>
                <a:lnTo>
                  <a:pt x="208534" y="339356"/>
                </a:lnTo>
                <a:lnTo>
                  <a:pt x="108394" y="347840"/>
                </a:lnTo>
                <a:lnTo>
                  <a:pt x="8318" y="359156"/>
                </a:lnTo>
                <a:lnTo>
                  <a:pt x="0" y="366217"/>
                </a:lnTo>
                <a:lnTo>
                  <a:pt x="4051" y="384606"/>
                </a:lnTo>
                <a:lnTo>
                  <a:pt x="19024" y="410057"/>
                </a:lnTo>
                <a:lnTo>
                  <a:pt x="76060" y="477926"/>
                </a:lnTo>
                <a:lnTo>
                  <a:pt x="115290" y="516102"/>
                </a:lnTo>
                <a:lnTo>
                  <a:pt x="159753" y="552869"/>
                </a:lnTo>
                <a:lnTo>
                  <a:pt x="208038" y="588213"/>
                </a:lnTo>
                <a:lnTo>
                  <a:pt x="258711" y="619328"/>
                </a:lnTo>
                <a:lnTo>
                  <a:pt x="310362" y="644779"/>
                </a:lnTo>
                <a:lnTo>
                  <a:pt x="361556" y="660336"/>
                </a:lnTo>
                <a:lnTo>
                  <a:pt x="410870" y="665988"/>
                </a:lnTo>
                <a:lnTo>
                  <a:pt x="429907" y="665988"/>
                </a:lnTo>
                <a:lnTo>
                  <a:pt x="479945" y="660336"/>
                </a:lnTo>
                <a:lnTo>
                  <a:pt x="529983" y="656094"/>
                </a:lnTo>
                <a:lnTo>
                  <a:pt x="580034" y="650430"/>
                </a:lnTo>
                <a:lnTo>
                  <a:pt x="630110" y="646188"/>
                </a:lnTo>
                <a:lnTo>
                  <a:pt x="680186" y="640537"/>
                </a:lnTo>
                <a:lnTo>
                  <a:pt x="780389" y="632053"/>
                </a:lnTo>
                <a:lnTo>
                  <a:pt x="830516" y="626389"/>
                </a:lnTo>
                <a:lnTo>
                  <a:pt x="930795" y="617905"/>
                </a:lnTo>
                <a:lnTo>
                  <a:pt x="980960" y="612254"/>
                </a:lnTo>
                <a:lnTo>
                  <a:pt x="1131519" y="599528"/>
                </a:lnTo>
                <a:lnTo>
                  <a:pt x="1181722" y="593877"/>
                </a:lnTo>
                <a:lnTo>
                  <a:pt x="1936394" y="530237"/>
                </a:lnTo>
                <a:lnTo>
                  <a:pt x="1986800" y="527418"/>
                </a:lnTo>
                <a:lnTo>
                  <a:pt x="2138095" y="514692"/>
                </a:lnTo>
                <a:lnTo>
                  <a:pt x="2188552" y="511860"/>
                </a:lnTo>
                <a:lnTo>
                  <a:pt x="2289492" y="503377"/>
                </a:lnTo>
                <a:lnTo>
                  <a:pt x="2339987" y="500545"/>
                </a:lnTo>
                <a:lnTo>
                  <a:pt x="2390482" y="496303"/>
                </a:lnTo>
                <a:lnTo>
                  <a:pt x="2440990" y="493483"/>
                </a:lnTo>
                <a:lnTo>
                  <a:pt x="2491524" y="489242"/>
                </a:lnTo>
                <a:lnTo>
                  <a:pt x="2542057" y="486409"/>
                </a:lnTo>
                <a:lnTo>
                  <a:pt x="2592603" y="482168"/>
                </a:lnTo>
                <a:lnTo>
                  <a:pt x="2643162" y="479336"/>
                </a:lnTo>
                <a:lnTo>
                  <a:pt x="2693720" y="475094"/>
                </a:lnTo>
                <a:lnTo>
                  <a:pt x="2744304" y="472274"/>
                </a:lnTo>
                <a:lnTo>
                  <a:pt x="2794889" y="468033"/>
                </a:lnTo>
                <a:lnTo>
                  <a:pt x="2896108" y="462368"/>
                </a:lnTo>
                <a:lnTo>
                  <a:pt x="2946730" y="458127"/>
                </a:lnTo>
                <a:lnTo>
                  <a:pt x="3048000" y="452475"/>
                </a:lnTo>
                <a:lnTo>
                  <a:pt x="3098660" y="448233"/>
                </a:lnTo>
                <a:lnTo>
                  <a:pt x="3402799" y="431266"/>
                </a:lnTo>
                <a:lnTo>
                  <a:pt x="3453523" y="427024"/>
                </a:lnTo>
                <a:lnTo>
                  <a:pt x="3707320" y="412877"/>
                </a:lnTo>
                <a:lnTo>
                  <a:pt x="3758107" y="411467"/>
                </a:lnTo>
                <a:lnTo>
                  <a:pt x="4063034" y="394500"/>
                </a:lnTo>
                <a:lnTo>
                  <a:pt x="4113885" y="393090"/>
                </a:lnTo>
                <a:lnTo>
                  <a:pt x="4215625" y="387426"/>
                </a:lnTo>
                <a:lnTo>
                  <a:pt x="4266501" y="386016"/>
                </a:lnTo>
                <a:lnTo>
                  <a:pt x="4368304" y="380365"/>
                </a:lnTo>
                <a:lnTo>
                  <a:pt x="4419206" y="378942"/>
                </a:lnTo>
                <a:lnTo>
                  <a:pt x="4470133" y="376123"/>
                </a:lnTo>
                <a:lnTo>
                  <a:pt x="4521060" y="374700"/>
                </a:lnTo>
                <a:lnTo>
                  <a:pt x="4572000" y="371881"/>
                </a:lnTo>
                <a:lnTo>
                  <a:pt x="4622939" y="370459"/>
                </a:lnTo>
                <a:lnTo>
                  <a:pt x="4673904" y="367639"/>
                </a:lnTo>
                <a:lnTo>
                  <a:pt x="4724869" y="366217"/>
                </a:lnTo>
                <a:lnTo>
                  <a:pt x="4775835" y="363397"/>
                </a:lnTo>
                <a:lnTo>
                  <a:pt x="4826825" y="361975"/>
                </a:lnTo>
                <a:lnTo>
                  <a:pt x="4877816" y="359156"/>
                </a:lnTo>
                <a:lnTo>
                  <a:pt x="4979822" y="356323"/>
                </a:lnTo>
                <a:lnTo>
                  <a:pt x="5030838" y="353491"/>
                </a:lnTo>
                <a:lnTo>
                  <a:pt x="5234978" y="347840"/>
                </a:lnTo>
                <a:lnTo>
                  <a:pt x="5286044" y="345008"/>
                </a:lnTo>
                <a:lnTo>
                  <a:pt x="5950521" y="326631"/>
                </a:lnTo>
                <a:lnTo>
                  <a:pt x="6001677" y="326631"/>
                </a:lnTo>
                <a:lnTo>
                  <a:pt x="6206426" y="320979"/>
                </a:lnTo>
                <a:lnTo>
                  <a:pt x="6257632" y="320979"/>
                </a:lnTo>
                <a:lnTo>
                  <a:pt x="6360058" y="318147"/>
                </a:lnTo>
                <a:lnTo>
                  <a:pt x="6411277" y="318147"/>
                </a:lnTo>
                <a:lnTo>
                  <a:pt x="6462509" y="316738"/>
                </a:lnTo>
                <a:lnTo>
                  <a:pt x="6513753" y="316738"/>
                </a:lnTo>
                <a:lnTo>
                  <a:pt x="6564998" y="315315"/>
                </a:lnTo>
                <a:lnTo>
                  <a:pt x="6616242" y="315315"/>
                </a:lnTo>
                <a:lnTo>
                  <a:pt x="6667500" y="313905"/>
                </a:lnTo>
                <a:lnTo>
                  <a:pt x="6718769" y="313905"/>
                </a:lnTo>
                <a:lnTo>
                  <a:pt x="6770039" y="312496"/>
                </a:lnTo>
                <a:lnTo>
                  <a:pt x="6821322" y="312496"/>
                </a:lnTo>
                <a:lnTo>
                  <a:pt x="6872605" y="311073"/>
                </a:lnTo>
                <a:lnTo>
                  <a:pt x="6975195" y="311073"/>
                </a:lnTo>
                <a:lnTo>
                  <a:pt x="7026503" y="309664"/>
                </a:lnTo>
                <a:lnTo>
                  <a:pt x="7180440" y="309664"/>
                </a:lnTo>
                <a:lnTo>
                  <a:pt x="7231773" y="308254"/>
                </a:lnTo>
                <a:lnTo>
                  <a:pt x="7488504" y="308254"/>
                </a:lnTo>
                <a:lnTo>
                  <a:pt x="7485392" y="299758"/>
                </a:lnTo>
                <a:lnTo>
                  <a:pt x="7452588" y="251688"/>
                </a:lnTo>
                <a:lnTo>
                  <a:pt x="7424331" y="214922"/>
                </a:lnTo>
                <a:lnTo>
                  <a:pt x="7389164" y="175336"/>
                </a:lnTo>
                <a:lnTo>
                  <a:pt x="7347788" y="132918"/>
                </a:lnTo>
                <a:lnTo>
                  <a:pt x="7300937" y="93319"/>
                </a:lnTo>
                <a:lnTo>
                  <a:pt x="7249337" y="56553"/>
                </a:lnTo>
                <a:lnTo>
                  <a:pt x="7193724" y="26860"/>
                </a:lnTo>
                <a:lnTo>
                  <a:pt x="7134809" y="7073"/>
                </a:lnTo>
                <a:lnTo>
                  <a:pt x="7073341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41826" y="359663"/>
            <a:ext cx="7712709" cy="662940"/>
          </a:xfrm>
          <a:custGeom>
            <a:avLst/>
            <a:gdLst/>
            <a:ahLst/>
            <a:cxnLst/>
            <a:rect l="l" t="t" r="r" b="b"/>
            <a:pathLst>
              <a:path w="7712709" h="662940">
                <a:moveTo>
                  <a:pt x="6947331" y="0"/>
                </a:moveTo>
                <a:lnTo>
                  <a:pt x="6895122" y="279"/>
                </a:lnTo>
                <a:lnTo>
                  <a:pt x="6789343" y="2324"/>
                </a:lnTo>
                <a:lnTo>
                  <a:pt x="6628917" y="8394"/>
                </a:lnTo>
                <a:lnTo>
                  <a:pt x="5974499" y="44818"/>
                </a:lnTo>
                <a:lnTo>
                  <a:pt x="2205164" y="144970"/>
                </a:lnTo>
                <a:lnTo>
                  <a:pt x="1641017" y="169405"/>
                </a:lnTo>
                <a:lnTo>
                  <a:pt x="1286103" y="192671"/>
                </a:lnTo>
                <a:lnTo>
                  <a:pt x="985748" y="218770"/>
                </a:lnTo>
                <a:lnTo>
                  <a:pt x="738898" y="245618"/>
                </a:lnTo>
                <a:lnTo>
                  <a:pt x="544055" y="270827"/>
                </a:lnTo>
                <a:lnTo>
                  <a:pt x="351853" y="299669"/>
                </a:lnTo>
                <a:lnTo>
                  <a:pt x="209600" y="323862"/>
                </a:lnTo>
                <a:lnTo>
                  <a:pt x="157149" y="335127"/>
                </a:lnTo>
                <a:lnTo>
                  <a:pt x="112852" y="348792"/>
                </a:lnTo>
                <a:lnTo>
                  <a:pt x="76390" y="364566"/>
                </a:lnTo>
                <a:lnTo>
                  <a:pt x="25641" y="401205"/>
                </a:lnTo>
                <a:lnTo>
                  <a:pt x="2260" y="442620"/>
                </a:lnTo>
                <a:lnTo>
                  <a:pt x="0" y="464362"/>
                </a:lnTo>
                <a:lnTo>
                  <a:pt x="3606" y="486384"/>
                </a:lnTo>
                <a:lnTo>
                  <a:pt x="27076" y="530059"/>
                </a:lnTo>
                <a:lnTo>
                  <a:pt x="70015" y="571246"/>
                </a:lnTo>
                <a:lnTo>
                  <a:pt x="129806" y="607491"/>
                </a:lnTo>
                <a:lnTo>
                  <a:pt x="203822" y="636384"/>
                </a:lnTo>
                <a:lnTo>
                  <a:pt x="245325" y="647319"/>
                </a:lnTo>
                <a:lnTo>
                  <a:pt x="289407" y="655497"/>
                </a:lnTo>
                <a:lnTo>
                  <a:pt x="335737" y="660628"/>
                </a:lnTo>
                <a:lnTo>
                  <a:pt x="383959" y="662419"/>
                </a:lnTo>
                <a:lnTo>
                  <a:pt x="412610" y="661797"/>
                </a:lnTo>
                <a:lnTo>
                  <a:pt x="441718" y="659917"/>
                </a:lnTo>
                <a:lnTo>
                  <a:pt x="471195" y="656704"/>
                </a:lnTo>
                <a:lnTo>
                  <a:pt x="500951" y="652081"/>
                </a:lnTo>
                <a:lnTo>
                  <a:pt x="645071" y="627507"/>
                </a:lnTo>
                <a:lnTo>
                  <a:pt x="790676" y="605396"/>
                </a:lnTo>
                <a:lnTo>
                  <a:pt x="986916" y="579501"/>
                </a:lnTo>
                <a:lnTo>
                  <a:pt x="1185354" y="557377"/>
                </a:lnTo>
                <a:lnTo>
                  <a:pt x="1436077" y="534466"/>
                </a:lnTo>
                <a:lnTo>
                  <a:pt x="1740242" y="512991"/>
                </a:lnTo>
                <a:lnTo>
                  <a:pt x="2201481" y="490562"/>
                </a:lnTo>
                <a:lnTo>
                  <a:pt x="6861009" y="361226"/>
                </a:lnTo>
                <a:lnTo>
                  <a:pt x="7597495" y="361226"/>
                </a:lnTo>
                <a:lnTo>
                  <a:pt x="7610208" y="356755"/>
                </a:lnTo>
                <a:lnTo>
                  <a:pt x="7654836" y="329692"/>
                </a:lnTo>
                <a:lnTo>
                  <a:pt x="7686078" y="299034"/>
                </a:lnTo>
                <a:lnTo>
                  <a:pt x="7710093" y="241134"/>
                </a:lnTo>
                <a:lnTo>
                  <a:pt x="7712633" y="208927"/>
                </a:lnTo>
                <a:lnTo>
                  <a:pt x="7700225" y="176898"/>
                </a:lnTo>
                <a:lnTo>
                  <a:pt x="7637500" y="116763"/>
                </a:lnTo>
                <a:lnTo>
                  <a:pt x="7590650" y="90335"/>
                </a:lnTo>
                <a:lnTo>
                  <a:pt x="7535786" y="67462"/>
                </a:lnTo>
                <a:lnTo>
                  <a:pt x="7474635" y="48971"/>
                </a:lnTo>
                <a:lnTo>
                  <a:pt x="7429665" y="38671"/>
                </a:lnTo>
                <a:lnTo>
                  <a:pt x="7382560" y="29768"/>
                </a:lnTo>
                <a:lnTo>
                  <a:pt x="7333487" y="22199"/>
                </a:lnTo>
                <a:lnTo>
                  <a:pt x="7282573" y="15862"/>
                </a:lnTo>
                <a:lnTo>
                  <a:pt x="7229995" y="10718"/>
                </a:lnTo>
                <a:lnTo>
                  <a:pt x="7175893" y="6654"/>
                </a:lnTo>
                <a:lnTo>
                  <a:pt x="7120420" y="3632"/>
                </a:lnTo>
                <a:lnTo>
                  <a:pt x="7063740" y="1562"/>
                </a:lnTo>
                <a:lnTo>
                  <a:pt x="7005993" y="381"/>
                </a:lnTo>
                <a:lnTo>
                  <a:pt x="6947331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13985" y="738193"/>
            <a:ext cx="415290" cy="0"/>
          </a:xfrm>
          <a:custGeom>
            <a:avLst/>
            <a:gdLst/>
            <a:ahLst/>
            <a:cxnLst/>
            <a:rect l="l" t="t" r="r" b="b"/>
            <a:pathLst>
              <a:path w="415290">
                <a:moveTo>
                  <a:pt x="0" y="0"/>
                </a:moveTo>
                <a:lnTo>
                  <a:pt x="414743" y="0"/>
                </a:lnTo>
              </a:path>
            </a:pathLst>
          </a:custGeom>
          <a:ln w="27152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02838" y="723233"/>
            <a:ext cx="736600" cy="0"/>
          </a:xfrm>
          <a:custGeom>
            <a:avLst/>
            <a:gdLst/>
            <a:ahLst/>
            <a:cxnLst/>
            <a:rect l="l" t="t" r="r" b="b"/>
            <a:pathLst>
              <a:path w="736600">
                <a:moveTo>
                  <a:pt x="0" y="0"/>
                </a:moveTo>
                <a:lnTo>
                  <a:pt x="736485" y="0"/>
                </a:lnTo>
              </a:path>
            </a:pathLst>
          </a:custGeom>
          <a:ln w="4686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1123" y="1219200"/>
            <a:ext cx="981455" cy="21275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94816" y="3427476"/>
            <a:ext cx="1574291" cy="26410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026506" y="376905"/>
            <a:ext cx="846455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rgbClr val="003060"/>
                </a:solidFill>
              </a:rPr>
              <a:t>PANGKALAN </a:t>
            </a:r>
            <a:r>
              <a:rPr sz="2800" spc="-114" dirty="0">
                <a:solidFill>
                  <a:srgbClr val="003060"/>
                </a:solidFill>
              </a:rPr>
              <a:t>DATA </a:t>
            </a:r>
            <a:r>
              <a:rPr sz="2800" spc="-25" dirty="0">
                <a:solidFill>
                  <a:srgbClr val="003060"/>
                </a:solidFill>
              </a:rPr>
              <a:t>SEKOLAH DAN </a:t>
            </a:r>
            <a:r>
              <a:rPr sz="2800" spc="-35" dirty="0">
                <a:solidFill>
                  <a:srgbClr val="003060"/>
                </a:solidFill>
              </a:rPr>
              <a:t>SISWA</a:t>
            </a:r>
            <a:r>
              <a:rPr sz="2800" spc="-135" dirty="0">
                <a:solidFill>
                  <a:srgbClr val="003060"/>
                </a:solidFill>
              </a:rPr>
              <a:t> </a:t>
            </a:r>
            <a:r>
              <a:rPr sz="2800" spc="-5" dirty="0">
                <a:solidFill>
                  <a:srgbClr val="003060"/>
                </a:solidFill>
              </a:rPr>
              <a:t>(PDSS)</a:t>
            </a:r>
            <a:endParaRPr sz="28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34" name="Group 33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58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35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44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5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6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7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48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49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0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1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2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3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4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5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6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7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36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40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7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38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9054272" y="271612"/>
            <a:ext cx="2817410" cy="566587"/>
            <a:chOff x="9054272" y="271612"/>
            <a:chExt cx="2817410" cy="566587"/>
          </a:xfrm>
        </p:grpSpPr>
        <p:grpSp>
          <p:nvGrpSpPr>
            <p:cNvPr id="65" name="Group 64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67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1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1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66" name="Picture 65"/>
            <p:cNvPicPr/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70" name="object 4"/>
          <p:cNvSpPr/>
          <p:nvPr/>
        </p:nvSpPr>
        <p:spPr>
          <a:xfrm>
            <a:off x="723900" y="827532"/>
            <a:ext cx="6896100" cy="0"/>
          </a:xfrm>
          <a:custGeom>
            <a:avLst/>
            <a:gdLst/>
            <a:ahLst/>
            <a:cxnLst/>
            <a:rect l="l" t="t" r="r" b="b"/>
            <a:pathLst>
              <a:path w="6896100">
                <a:moveTo>
                  <a:pt x="0" y="0"/>
                </a:moveTo>
                <a:lnTo>
                  <a:pt x="6896100" y="0"/>
                </a:lnTo>
              </a:path>
            </a:pathLst>
          </a:custGeom>
          <a:ln w="4572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23900" y="827532"/>
            <a:ext cx="6896100" cy="0"/>
          </a:xfrm>
          <a:custGeom>
            <a:avLst/>
            <a:gdLst/>
            <a:ahLst/>
            <a:cxnLst/>
            <a:rect l="l" t="t" r="r" b="b"/>
            <a:pathLst>
              <a:path w="6896100">
                <a:moveTo>
                  <a:pt x="0" y="0"/>
                </a:moveTo>
                <a:lnTo>
                  <a:pt x="6896100" y="0"/>
                </a:lnTo>
              </a:path>
            </a:pathLst>
          </a:custGeom>
          <a:ln w="4572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74464" y="1752600"/>
            <a:ext cx="3685031" cy="4398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27801" y="1801367"/>
            <a:ext cx="3571875" cy="4270375"/>
          </a:xfrm>
          <a:custGeom>
            <a:avLst/>
            <a:gdLst/>
            <a:ahLst/>
            <a:cxnLst/>
            <a:rect l="l" t="t" r="r" b="b"/>
            <a:pathLst>
              <a:path w="3571875" h="4270375">
                <a:moveTo>
                  <a:pt x="3571621" y="0"/>
                </a:moveTo>
                <a:lnTo>
                  <a:pt x="0" y="0"/>
                </a:lnTo>
                <a:lnTo>
                  <a:pt x="0" y="4269790"/>
                </a:lnTo>
                <a:lnTo>
                  <a:pt x="2765818" y="4269790"/>
                </a:lnTo>
                <a:lnTo>
                  <a:pt x="2832150" y="4268622"/>
                </a:lnTo>
                <a:lnTo>
                  <a:pt x="2896946" y="4265180"/>
                </a:lnTo>
                <a:lnTo>
                  <a:pt x="2960027" y="4259554"/>
                </a:lnTo>
                <a:lnTo>
                  <a:pt x="3021177" y="4251845"/>
                </a:lnTo>
                <a:lnTo>
                  <a:pt x="3080207" y="4242130"/>
                </a:lnTo>
                <a:lnTo>
                  <a:pt x="3136887" y="4230509"/>
                </a:lnTo>
                <a:lnTo>
                  <a:pt x="3191040" y="4217073"/>
                </a:lnTo>
                <a:lnTo>
                  <a:pt x="3242449" y="4201909"/>
                </a:lnTo>
                <a:lnTo>
                  <a:pt x="3290912" y="4185132"/>
                </a:lnTo>
                <a:lnTo>
                  <a:pt x="3336239" y="4166806"/>
                </a:lnTo>
                <a:lnTo>
                  <a:pt x="3378200" y="4147032"/>
                </a:lnTo>
                <a:lnTo>
                  <a:pt x="3416617" y="4125899"/>
                </a:lnTo>
                <a:lnTo>
                  <a:pt x="3451275" y="4103522"/>
                </a:lnTo>
                <a:lnTo>
                  <a:pt x="3508502" y="4055325"/>
                </a:lnTo>
                <a:lnTo>
                  <a:pt x="3548253" y="4003192"/>
                </a:lnTo>
                <a:lnTo>
                  <a:pt x="3568915" y="3947845"/>
                </a:lnTo>
                <a:lnTo>
                  <a:pt x="3571621" y="0"/>
                </a:lnTo>
                <a:close/>
              </a:path>
            </a:pathLst>
          </a:custGeom>
          <a:solidFill>
            <a:srgbClr val="FBE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747732" y="2403493"/>
            <a:ext cx="3264535" cy="32854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7010" marR="179070" indent="-207010">
              <a:lnSpc>
                <a:spcPct val="99700"/>
              </a:lnSpc>
              <a:spcBef>
                <a:spcPts val="110"/>
              </a:spcBef>
              <a:buAutoNum type="arabicPeriod"/>
              <a:tabLst>
                <a:tab pos="207010" algn="l"/>
              </a:tabLst>
            </a:pPr>
            <a:r>
              <a:rPr sz="1700" b="1" spc="-10" dirty="0">
                <a:latin typeface="Arial Narrow"/>
                <a:cs typeface="Arial Narrow"/>
              </a:rPr>
              <a:t>Siswa </a:t>
            </a:r>
            <a:r>
              <a:rPr sz="1700" b="1" dirty="0">
                <a:latin typeface="Arial Narrow"/>
                <a:cs typeface="Arial Narrow"/>
              </a:rPr>
              <a:t>SMA/MA/SMK </a:t>
            </a:r>
            <a:r>
              <a:rPr sz="1700" b="1" spc="-10" dirty="0">
                <a:latin typeface="Arial Narrow"/>
                <a:cs typeface="Arial Narrow"/>
              </a:rPr>
              <a:t>kelas</a:t>
            </a:r>
            <a:r>
              <a:rPr sz="1700" b="1" spc="-180" dirty="0">
                <a:latin typeface="Arial Narrow"/>
                <a:cs typeface="Arial Narrow"/>
              </a:rPr>
              <a:t> </a:t>
            </a:r>
            <a:r>
              <a:rPr sz="1700" b="1" spc="-15" dirty="0">
                <a:latin typeface="Arial Narrow"/>
                <a:cs typeface="Arial Narrow"/>
              </a:rPr>
              <a:t>terakhir  </a:t>
            </a:r>
            <a:r>
              <a:rPr sz="1700" b="1" spc="-10" dirty="0">
                <a:latin typeface="Arial Narrow"/>
                <a:cs typeface="Arial Narrow"/>
              </a:rPr>
              <a:t>(kelas </a:t>
            </a:r>
            <a:r>
              <a:rPr sz="1700" b="1" dirty="0">
                <a:latin typeface="Arial Narrow"/>
                <a:cs typeface="Arial Narrow"/>
              </a:rPr>
              <a:t>12) </a:t>
            </a:r>
            <a:r>
              <a:rPr sz="1700" dirty="0">
                <a:latin typeface="Arial Narrow"/>
                <a:cs typeface="Arial Narrow"/>
              </a:rPr>
              <a:t>pada </a:t>
            </a:r>
            <a:r>
              <a:rPr sz="1700" spc="-10" dirty="0">
                <a:latin typeface="Arial Narrow"/>
                <a:cs typeface="Arial Narrow"/>
              </a:rPr>
              <a:t>tahun </a:t>
            </a:r>
            <a:r>
              <a:rPr sz="1700" dirty="0">
                <a:latin typeface="Arial Narrow"/>
                <a:cs typeface="Arial Narrow"/>
              </a:rPr>
              <a:t>2021 </a:t>
            </a:r>
            <a:r>
              <a:rPr sz="1700" spc="-10" dirty="0">
                <a:latin typeface="Arial Narrow"/>
                <a:cs typeface="Arial Narrow"/>
              </a:rPr>
              <a:t>yang  </a:t>
            </a:r>
            <a:r>
              <a:rPr sz="1700" dirty="0">
                <a:latin typeface="Arial Narrow"/>
                <a:cs typeface="Arial Narrow"/>
              </a:rPr>
              <a:t>memiliki </a:t>
            </a:r>
            <a:r>
              <a:rPr sz="1700" spc="-10" dirty="0">
                <a:latin typeface="Arial Narrow"/>
                <a:cs typeface="Arial Narrow"/>
              </a:rPr>
              <a:t>prestasi</a:t>
            </a:r>
            <a:r>
              <a:rPr sz="1700" spc="-80" dirty="0">
                <a:latin typeface="Arial Narrow"/>
                <a:cs typeface="Arial Narrow"/>
              </a:rPr>
              <a:t> </a:t>
            </a:r>
            <a:r>
              <a:rPr sz="1700" dirty="0">
                <a:latin typeface="Arial Narrow"/>
                <a:cs typeface="Arial Narrow"/>
              </a:rPr>
              <a:t>unggul.</a:t>
            </a:r>
            <a:endParaRPr sz="1700">
              <a:latin typeface="Arial Narrow"/>
              <a:cs typeface="Arial Narrow"/>
            </a:endParaRPr>
          </a:p>
          <a:p>
            <a:pPr marL="209550" marR="152400" indent="-20955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09550" algn="l"/>
              </a:tabLst>
            </a:pPr>
            <a:r>
              <a:rPr sz="1700" dirty="0">
                <a:latin typeface="Arial Narrow"/>
                <a:cs typeface="Arial Narrow"/>
              </a:rPr>
              <a:t>Memiliki </a:t>
            </a:r>
            <a:r>
              <a:rPr sz="1700" spc="-10" dirty="0">
                <a:latin typeface="Arial Narrow"/>
                <a:cs typeface="Arial Narrow"/>
              </a:rPr>
              <a:t>prestasi </a:t>
            </a:r>
            <a:r>
              <a:rPr sz="1700" spc="-5" dirty="0">
                <a:latin typeface="Arial Narrow"/>
                <a:cs typeface="Arial Narrow"/>
              </a:rPr>
              <a:t>akademik </a:t>
            </a:r>
            <a:r>
              <a:rPr sz="1700" dirty="0">
                <a:latin typeface="Arial Narrow"/>
                <a:cs typeface="Arial Narrow"/>
              </a:rPr>
              <a:t>dan  </a:t>
            </a:r>
            <a:r>
              <a:rPr sz="1700" spc="-5" dirty="0">
                <a:latin typeface="Arial Narrow"/>
                <a:cs typeface="Arial Narrow"/>
              </a:rPr>
              <a:t>memenuhi </a:t>
            </a:r>
            <a:r>
              <a:rPr sz="1700" spc="-25" dirty="0">
                <a:latin typeface="Arial Narrow"/>
                <a:cs typeface="Arial Narrow"/>
              </a:rPr>
              <a:t>persyaratan </a:t>
            </a:r>
            <a:r>
              <a:rPr sz="1700" spc="-10" dirty="0">
                <a:latin typeface="Arial Narrow"/>
                <a:cs typeface="Arial Narrow"/>
              </a:rPr>
              <a:t>yang  </a:t>
            </a:r>
            <a:r>
              <a:rPr sz="1700" spc="-15" dirty="0">
                <a:latin typeface="Arial Narrow"/>
                <a:cs typeface="Arial Narrow"/>
              </a:rPr>
              <a:t>ditentukan </a:t>
            </a:r>
            <a:r>
              <a:rPr sz="1700" dirty="0">
                <a:latin typeface="Arial Narrow"/>
                <a:cs typeface="Arial Narrow"/>
              </a:rPr>
              <a:t>oleh </a:t>
            </a:r>
            <a:r>
              <a:rPr sz="1700" spc="-5" dirty="0">
                <a:latin typeface="Arial Narrow"/>
                <a:cs typeface="Arial Narrow"/>
              </a:rPr>
              <a:t>masing-masing</a:t>
            </a:r>
            <a:r>
              <a:rPr sz="1700" spc="-114" dirty="0">
                <a:latin typeface="Arial Narrow"/>
                <a:cs typeface="Arial Narrow"/>
              </a:rPr>
              <a:t> </a:t>
            </a:r>
            <a:r>
              <a:rPr sz="1700" spc="-10" dirty="0">
                <a:latin typeface="Arial Narrow"/>
                <a:cs typeface="Arial Narrow"/>
              </a:rPr>
              <a:t>PTN.</a:t>
            </a:r>
            <a:endParaRPr sz="1700">
              <a:latin typeface="Arial Narrow"/>
              <a:cs typeface="Arial Narrow"/>
            </a:endParaRPr>
          </a:p>
          <a:p>
            <a:pPr marL="208915" indent="-196850">
              <a:lnSpc>
                <a:spcPct val="100000"/>
              </a:lnSpc>
              <a:spcBef>
                <a:spcPts val="295"/>
              </a:spcBef>
              <a:buAutoNum type="arabicPeriod"/>
              <a:tabLst>
                <a:tab pos="209550" algn="l"/>
              </a:tabLst>
            </a:pPr>
            <a:r>
              <a:rPr sz="1700" b="1" spc="-5" dirty="0">
                <a:latin typeface="Arial Narrow"/>
                <a:cs typeface="Arial Narrow"/>
              </a:rPr>
              <a:t>Memiliki</a:t>
            </a:r>
            <a:r>
              <a:rPr sz="1700" b="1" spc="-55" dirty="0">
                <a:latin typeface="Arial Narrow"/>
                <a:cs typeface="Arial Narrow"/>
              </a:rPr>
              <a:t> </a:t>
            </a:r>
            <a:r>
              <a:rPr sz="1700" b="1" spc="-5" dirty="0">
                <a:latin typeface="Arial Narrow"/>
                <a:cs typeface="Arial Narrow"/>
              </a:rPr>
              <a:t>NISN</a:t>
            </a:r>
            <a:r>
              <a:rPr sz="1700" b="1" spc="-65" dirty="0">
                <a:latin typeface="Arial Narrow"/>
                <a:cs typeface="Arial Narrow"/>
              </a:rPr>
              <a:t> </a:t>
            </a:r>
            <a:r>
              <a:rPr sz="1700" b="1" dirty="0">
                <a:latin typeface="Arial Narrow"/>
                <a:cs typeface="Arial Narrow"/>
              </a:rPr>
              <a:t>dan</a:t>
            </a:r>
            <a:r>
              <a:rPr sz="1700" b="1" spc="-40" dirty="0">
                <a:latin typeface="Arial Narrow"/>
                <a:cs typeface="Arial Narrow"/>
              </a:rPr>
              <a:t> </a:t>
            </a:r>
            <a:r>
              <a:rPr sz="1700" b="1" spc="-10" dirty="0">
                <a:latin typeface="Arial Narrow"/>
                <a:cs typeface="Arial Narrow"/>
              </a:rPr>
              <a:t>terdaftar</a:t>
            </a:r>
            <a:r>
              <a:rPr sz="1700" b="1" spc="-55" dirty="0">
                <a:latin typeface="Arial Narrow"/>
                <a:cs typeface="Arial Narrow"/>
              </a:rPr>
              <a:t> </a:t>
            </a:r>
            <a:r>
              <a:rPr sz="1700" b="1" spc="-5" dirty="0">
                <a:latin typeface="Arial Narrow"/>
                <a:cs typeface="Arial Narrow"/>
              </a:rPr>
              <a:t>di</a:t>
            </a:r>
            <a:r>
              <a:rPr sz="1700" b="1" spc="-170" dirty="0">
                <a:latin typeface="Arial Narrow"/>
                <a:cs typeface="Arial Narrow"/>
              </a:rPr>
              <a:t> </a:t>
            </a:r>
            <a:r>
              <a:rPr sz="1700" b="1" dirty="0">
                <a:latin typeface="Arial Narrow"/>
                <a:cs typeface="Arial Narrow"/>
              </a:rPr>
              <a:t>PDSS.</a:t>
            </a:r>
            <a:endParaRPr sz="1700">
              <a:latin typeface="Arial Narrow"/>
              <a:cs typeface="Arial Narrow"/>
            </a:endParaRPr>
          </a:p>
          <a:p>
            <a:pPr marL="209550" marR="189865" indent="-20955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09550" algn="l"/>
              </a:tabLst>
            </a:pPr>
            <a:r>
              <a:rPr sz="1700" dirty="0">
                <a:latin typeface="Arial Narrow"/>
                <a:cs typeface="Arial Narrow"/>
              </a:rPr>
              <a:t>Memiliki nilai </a:t>
            </a:r>
            <a:r>
              <a:rPr sz="1700" spc="-10" dirty="0">
                <a:latin typeface="Arial Narrow"/>
                <a:cs typeface="Arial Narrow"/>
              </a:rPr>
              <a:t>rapor </a:t>
            </a:r>
            <a:r>
              <a:rPr sz="1700" spc="-5" dirty="0">
                <a:latin typeface="Arial Narrow"/>
                <a:cs typeface="Arial Narrow"/>
              </a:rPr>
              <a:t>semester </a:t>
            </a:r>
            <a:r>
              <a:rPr sz="1700" dirty="0">
                <a:latin typeface="Arial Narrow"/>
                <a:cs typeface="Arial Narrow"/>
              </a:rPr>
              <a:t>1 </a:t>
            </a:r>
            <a:r>
              <a:rPr sz="1700" spc="-5" dirty="0">
                <a:latin typeface="Arial Narrow"/>
                <a:cs typeface="Arial Narrow"/>
              </a:rPr>
              <a:t>s.d.</a:t>
            </a:r>
            <a:r>
              <a:rPr sz="1700" spc="-175" dirty="0">
                <a:latin typeface="Arial Narrow"/>
                <a:cs typeface="Arial Narrow"/>
              </a:rPr>
              <a:t> </a:t>
            </a:r>
            <a:r>
              <a:rPr sz="1700" dirty="0">
                <a:latin typeface="Arial Narrow"/>
                <a:cs typeface="Arial Narrow"/>
              </a:rPr>
              <a:t>5  </a:t>
            </a:r>
            <a:r>
              <a:rPr sz="1700" spc="-10" dirty="0">
                <a:latin typeface="Arial Narrow"/>
                <a:cs typeface="Arial Narrow"/>
              </a:rPr>
              <a:t>yang </a:t>
            </a:r>
            <a:r>
              <a:rPr sz="1700" dirty="0">
                <a:latin typeface="Arial Narrow"/>
                <a:cs typeface="Arial Narrow"/>
              </a:rPr>
              <a:t>telah </a:t>
            </a:r>
            <a:r>
              <a:rPr sz="1700" spc="-5" dirty="0">
                <a:latin typeface="Arial Narrow"/>
                <a:cs typeface="Arial Narrow"/>
              </a:rPr>
              <a:t>diisikan </a:t>
            </a:r>
            <a:r>
              <a:rPr sz="1700" dirty="0">
                <a:latin typeface="Arial Narrow"/>
                <a:cs typeface="Arial Narrow"/>
              </a:rPr>
              <a:t>di</a:t>
            </a:r>
            <a:r>
              <a:rPr sz="1700" spc="-150" dirty="0">
                <a:latin typeface="Arial Narrow"/>
                <a:cs typeface="Arial Narrow"/>
              </a:rPr>
              <a:t> </a:t>
            </a:r>
            <a:r>
              <a:rPr sz="1700" spc="-5" dirty="0">
                <a:latin typeface="Arial Narrow"/>
                <a:cs typeface="Arial Narrow"/>
              </a:rPr>
              <a:t>PDSS.</a:t>
            </a:r>
            <a:endParaRPr sz="1700">
              <a:latin typeface="Arial Narrow"/>
              <a:cs typeface="Arial Narrow"/>
            </a:endParaRPr>
          </a:p>
          <a:p>
            <a:pPr marL="208279" marR="250190" indent="-208279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08279" algn="l"/>
              </a:tabLst>
            </a:pPr>
            <a:r>
              <a:rPr sz="1700" spc="-5" dirty="0">
                <a:latin typeface="Arial Narrow"/>
                <a:cs typeface="Arial Narrow"/>
              </a:rPr>
              <a:t>Peserta </a:t>
            </a:r>
            <a:r>
              <a:rPr sz="1700" spc="-10" dirty="0">
                <a:latin typeface="Arial Narrow"/>
                <a:cs typeface="Arial Narrow"/>
              </a:rPr>
              <a:t>yang </a:t>
            </a:r>
            <a:r>
              <a:rPr sz="1700" dirty="0">
                <a:latin typeface="Arial Narrow"/>
                <a:cs typeface="Arial Narrow"/>
              </a:rPr>
              <a:t>memilih </a:t>
            </a:r>
            <a:r>
              <a:rPr sz="1700" spc="-10" dirty="0">
                <a:latin typeface="Arial Narrow"/>
                <a:cs typeface="Arial Narrow"/>
              </a:rPr>
              <a:t>program</a:t>
            </a:r>
            <a:r>
              <a:rPr sz="1700" spc="-200" dirty="0">
                <a:latin typeface="Arial Narrow"/>
                <a:cs typeface="Arial Narrow"/>
              </a:rPr>
              <a:t> </a:t>
            </a:r>
            <a:r>
              <a:rPr sz="1700" spc="-15" dirty="0">
                <a:latin typeface="Arial Narrow"/>
                <a:cs typeface="Arial Narrow"/>
              </a:rPr>
              <a:t>studi  </a:t>
            </a:r>
            <a:r>
              <a:rPr sz="1700" spc="-5" dirty="0">
                <a:latin typeface="Arial Narrow"/>
                <a:cs typeface="Arial Narrow"/>
              </a:rPr>
              <a:t>bidang </a:t>
            </a:r>
            <a:r>
              <a:rPr sz="1700" dirty="0">
                <a:latin typeface="Arial Narrow"/>
                <a:cs typeface="Arial Narrow"/>
              </a:rPr>
              <a:t>seni dan </a:t>
            </a:r>
            <a:r>
              <a:rPr sz="1700" spc="-10" dirty="0">
                <a:latin typeface="Arial Narrow"/>
                <a:cs typeface="Arial Narrow"/>
              </a:rPr>
              <a:t>olahraga </a:t>
            </a:r>
            <a:r>
              <a:rPr sz="1700" dirty="0">
                <a:latin typeface="Arial Narrow"/>
                <a:cs typeface="Arial Narrow"/>
              </a:rPr>
              <a:t>wajib  </a:t>
            </a:r>
            <a:r>
              <a:rPr sz="1700" b="1" spc="-5" dirty="0">
                <a:latin typeface="Arial Narrow"/>
                <a:cs typeface="Arial Narrow"/>
              </a:rPr>
              <a:t>mengunggah</a:t>
            </a:r>
            <a:r>
              <a:rPr sz="1700" b="1" spc="-120" dirty="0">
                <a:latin typeface="Arial Narrow"/>
                <a:cs typeface="Arial Narrow"/>
              </a:rPr>
              <a:t> </a:t>
            </a:r>
            <a:r>
              <a:rPr sz="1700" b="1" spc="-20" dirty="0">
                <a:latin typeface="Arial Narrow"/>
                <a:cs typeface="Arial Narrow"/>
              </a:rPr>
              <a:t>PORTOFOLIO.</a:t>
            </a:r>
            <a:endParaRPr sz="1700">
              <a:latin typeface="Arial Narrow"/>
              <a:cs typeface="Arial Narrow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41207" y="1764792"/>
            <a:ext cx="3749039" cy="43647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193026" y="1778507"/>
            <a:ext cx="3641090" cy="4270375"/>
          </a:xfrm>
          <a:custGeom>
            <a:avLst/>
            <a:gdLst/>
            <a:ahLst/>
            <a:cxnLst/>
            <a:rect l="l" t="t" r="r" b="b"/>
            <a:pathLst>
              <a:path w="3641090" h="4270375">
                <a:moveTo>
                  <a:pt x="3640518" y="0"/>
                </a:moveTo>
                <a:lnTo>
                  <a:pt x="0" y="0"/>
                </a:lnTo>
                <a:lnTo>
                  <a:pt x="0" y="4269790"/>
                </a:lnTo>
                <a:lnTo>
                  <a:pt x="2819209" y="4269790"/>
                </a:lnTo>
                <a:lnTo>
                  <a:pt x="2886811" y="4268622"/>
                </a:lnTo>
                <a:lnTo>
                  <a:pt x="2952876" y="4265180"/>
                </a:lnTo>
                <a:lnTo>
                  <a:pt x="3017164" y="4259554"/>
                </a:lnTo>
                <a:lnTo>
                  <a:pt x="3079495" y="4251845"/>
                </a:lnTo>
                <a:lnTo>
                  <a:pt x="3139668" y="4242130"/>
                </a:lnTo>
                <a:lnTo>
                  <a:pt x="3197440" y="4230509"/>
                </a:lnTo>
                <a:lnTo>
                  <a:pt x="3252647" y="4217073"/>
                </a:lnTo>
                <a:lnTo>
                  <a:pt x="3305047" y="4201909"/>
                </a:lnTo>
                <a:lnTo>
                  <a:pt x="3354451" y="4185132"/>
                </a:lnTo>
                <a:lnTo>
                  <a:pt x="3400640" y="4166806"/>
                </a:lnTo>
                <a:lnTo>
                  <a:pt x="3443414" y="4147032"/>
                </a:lnTo>
                <a:lnTo>
                  <a:pt x="3482568" y="4125899"/>
                </a:lnTo>
                <a:lnTo>
                  <a:pt x="3517900" y="4103522"/>
                </a:lnTo>
                <a:lnTo>
                  <a:pt x="3549192" y="4079963"/>
                </a:lnTo>
                <a:lnTo>
                  <a:pt x="3598824" y="4029710"/>
                </a:lnTo>
                <a:lnTo>
                  <a:pt x="3629812" y="3975874"/>
                </a:lnTo>
                <a:lnTo>
                  <a:pt x="3640518" y="3919207"/>
                </a:lnTo>
                <a:lnTo>
                  <a:pt x="364051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42815" y="966216"/>
            <a:ext cx="3977639" cy="51252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68056" y="966216"/>
            <a:ext cx="3852671" cy="5105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606595" y="2377367"/>
            <a:ext cx="3108325" cy="34823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3675" marR="421005" indent="-173990">
              <a:lnSpc>
                <a:spcPct val="100899"/>
              </a:lnSpc>
              <a:spcBef>
                <a:spcPts val="85"/>
              </a:spcBef>
              <a:buAutoNum type="arabicPeriod"/>
              <a:tabLst>
                <a:tab pos="194310" algn="l"/>
              </a:tabLst>
            </a:pPr>
            <a:r>
              <a:rPr sz="1700" spc="-5" dirty="0">
                <a:latin typeface="Arial Narrow"/>
                <a:cs typeface="Arial Narrow"/>
              </a:rPr>
              <a:t>Setiap </a:t>
            </a:r>
            <a:r>
              <a:rPr sz="1700" spc="-15" dirty="0">
                <a:latin typeface="Arial Narrow"/>
                <a:cs typeface="Arial Narrow"/>
              </a:rPr>
              <a:t>siswa </a:t>
            </a:r>
            <a:r>
              <a:rPr sz="1700" spc="-10" dirty="0">
                <a:latin typeface="Arial Narrow"/>
                <a:cs typeface="Arial Narrow"/>
              </a:rPr>
              <a:t>dapat </a:t>
            </a:r>
            <a:r>
              <a:rPr sz="1700" dirty="0">
                <a:latin typeface="Arial Narrow"/>
                <a:cs typeface="Arial Narrow"/>
              </a:rPr>
              <a:t>memilih</a:t>
            </a:r>
            <a:r>
              <a:rPr sz="1700" spc="-140" dirty="0">
                <a:latin typeface="Arial Narrow"/>
                <a:cs typeface="Arial Narrow"/>
              </a:rPr>
              <a:t> </a:t>
            </a:r>
            <a:r>
              <a:rPr sz="1700" b="1" spc="-5" dirty="0">
                <a:latin typeface="Arial Narrow"/>
                <a:cs typeface="Arial Narrow"/>
              </a:rPr>
              <a:t>dua  </a:t>
            </a:r>
            <a:r>
              <a:rPr sz="1700" b="1" spc="-15" dirty="0">
                <a:latin typeface="Arial Narrow"/>
                <a:cs typeface="Arial Narrow"/>
              </a:rPr>
              <a:t>program </a:t>
            </a:r>
            <a:r>
              <a:rPr sz="1700" b="1" spc="-10" dirty="0">
                <a:latin typeface="Arial Narrow"/>
                <a:cs typeface="Arial Narrow"/>
              </a:rPr>
              <a:t>studi </a:t>
            </a:r>
            <a:r>
              <a:rPr sz="1700" b="1" spc="-5" dirty="0">
                <a:latin typeface="Arial Narrow"/>
                <a:cs typeface="Arial Narrow"/>
              </a:rPr>
              <a:t>dari </a:t>
            </a:r>
            <a:r>
              <a:rPr sz="1700" b="1" spc="-10" dirty="0">
                <a:latin typeface="Arial Narrow"/>
                <a:cs typeface="Arial Narrow"/>
              </a:rPr>
              <a:t>satu </a:t>
            </a:r>
            <a:r>
              <a:rPr sz="1700" b="1" spc="-5" dirty="0">
                <a:latin typeface="Arial Narrow"/>
                <a:cs typeface="Arial Narrow"/>
              </a:rPr>
              <a:t>PTN  </a:t>
            </a:r>
            <a:r>
              <a:rPr sz="1700" b="1" spc="-10" dirty="0">
                <a:latin typeface="Arial Narrow"/>
                <a:cs typeface="Arial Narrow"/>
              </a:rPr>
              <a:t>atau </a:t>
            </a:r>
            <a:r>
              <a:rPr sz="1700" b="1" spc="-5" dirty="0">
                <a:latin typeface="Arial Narrow"/>
                <a:cs typeface="Arial Narrow"/>
              </a:rPr>
              <a:t>dua</a:t>
            </a:r>
            <a:r>
              <a:rPr sz="1700" b="1" spc="-130" dirty="0">
                <a:latin typeface="Arial Narrow"/>
                <a:cs typeface="Arial Narrow"/>
              </a:rPr>
              <a:t> </a:t>
            </a:r>
            <a:r>
              <a:rPr sz="1700" b="1" dirty="0">
                <a:latin typeface="Arial Narrow"/>
                <a:cs typeface="Arial Narrow"/>
              </a:rPr>
              <a:t>PTN</a:t>
            </a:r>
            <a:r>
              <a:rPr sz="1700" dirty="0">
                <a:latin typeface="Arial Narrow"/>
                <a:cs typeface="Arial Narrow"/>
              </a:rPr>
              <a:t>;</a:t>
            </a:r>
            <a:endParaRPr sz="1700">
              <a:latin typeface="Arial Narrow"/>
              <a:cs typeface="Arial Narrow"/>
            </a:endParaRPr>
          </a:p>
          <a:p>
            <a:pPr marL="193675" marR="5080" indent="-181610">
              <a:lnSpc>
                <a:spcPct val="100000"/>
              </a:lnSpc>
              <a:spcBef>
                <a:spcPts val="445"/>
              </a:spcBef>
              <a:buAutoNum type="arabicPeriod"/>
              <a:tabLst>
                <a:tab pos="194310" algn="l"/>
              </a:tabLst>
            </a:pPr>
            <a:r>
              <a:rPr sz="1700" spc="-15" dirty="0">
                <a:latin typeface="Arial Narrow"/>
                <a:cs typeface="Arial Narrow"/>
              </a:rPr>
              <a:t>Jika </a:t>
            </a:r>
            <a:r>
              <a:rPr sz="1700" dirty="0">
                <a:latin typeface="Arial Narrow"/>
                <a:cs typeface="Arial Narrow"/>
              </a:rPr>
              <a:t>memilih </a:t>
            </a:r>
            <a:r>
              <a:rPr sz="1700" b="1" spc="-5" dirty="0">
                <a:latin typeface="Arial Narrow"/>
                <a:cs typeface="Arial Narrow"/>
              </a:rPr>
              <a:t>dua </a:t>
            </a:r>
            <a:r>
              <a:rPr sz="1700" spc="-10" dirty="0">
                <a:latin typeface="Arial Narrow"/>
                <a:cs typeface="Arial Narrow"/>
              </a:rPr>
              <a:t>program </a:t>
            </a:r>
            <a:r>
              <a:rPr sz="1700" spc="-15" dirty="0">
                <a:latin typeface="Arial Narrow"/>
                <a:cs typeface="Arial Narrow"/>
              </a:rPr>
              <a:t>studi,  </a:t>
            </a:r>
            <a:r>
              <a:rPr sz="1700" b="1" dirty="0">
                <a:latin typeface="Arial Narrow"/>
                <a:cs typeface="Arial Narrow"/>
              </a:rPr>
              <a:t>salah </a:t>
            </a:r>
            <a:r>
              <a:rPr sz="1700" b="1" spc="-10" dirty="0">
                <a:latin typeface="Arial Narrow"/>
                <a:cs typeface="Arial Narrow"/>
              </a:rPr>
              <a:t>satu </a:t>
            </a:r>
            <a:r>
              <a:rPr sz="1700" b="1" spc="-5" dirty="0">
                <a:latin typeface="Arial Narrow"/>
                <a:cs typeface="Arial Narrow"/>
              </a:rPr>
              <a:t>harus </a:t>
            </a:r>
            <a:r>
              <a:rPr sz="1700" b="1" spc="-10" dirty="0">
                <a:latin typeface="Arial Narrow"/>
                <a:cs typeface="Arial Narrow"/>
              </a:rPr>
              <a:t>berada </a:t>
            </a:r>
            <a:r>
              <a:rPr sz="1700" b="1" spc="-5" dirty="0">
                <a:latin typeface="Arial Narrow"/>
                <a:cs typeface="Arial Narrow"/>
              </a:rPr>
              <a:t>di PTN  pada </a:t>
            </a:r>
            <a:r>
              <a:rPr sz="1700" b="1" spc="-15" dirty="0">
                <a:latin typeface="Arial Narrow"/>
                <a:cs typeface="Arial Narrow"/>
              </a:rPr>
              <a:t>provinsi </a:t>
            </a:r>
            <a:r>
              <a:rPr sz="1700" b="1" spc="-10" dirty="0">
                <a:latin typeface="Arial Narrow"/>
                <a:cs typeface="Arial Narrow"/>
              </a:rPr>
              <a:t>yang </a:t>
            </a:r>
            <a:r>
              <a:rPr sz="1700" b="1" dirty="0">
                <a:latin typeface="Arial Narrow"/>
                <a:cs typeface="Arial Narrow"/>
              </a:rPr>
              <a:t>sama </a:t>
            </a:r>
            <a:r>
              <a:rPr sz="1700" b="1" spc="-10" dirty="0">
                <a:latin typeface="Arial Narrow"/>
                <a:cs typeface="Arial Narrow"/>
              </a:rPr>
              <a:t>dengan  </a:t>
            </a:r>
            <a:r>
              <a:rPr sz="1700" b="1" spc="-5" dirty="0">
                <a:latin typeface="Arial Narrow"/>
                <a:cs typeface="Arial Narrow"/>
              </a:rPr>
              <a:t>SMA/MA/SMK </a:t>
            </a:r>
            <a:r>
              <a:rPr sz="1700" b="1" spc="-15" dirty="0">
                <a:latin typeface="Arial Narrow"/>
                <a:cs typeface="Arial Narrow"/>
              </a:rPr>
              <a:t>asalnya</a:t>
            </a:r>
            <a:r>
              <a:rPr sz="1700" spc="-15" dirty="0">
                <a:latin typeface="Arial Narrow"/>
                <a:cs typeface="Arial Narrow"/>
              </a:rPr>
              <a:t>. Jika</a:t>
            </a:r>
            <a:r>
              <a:rPr sz="1700" spc="-150" dirty="0">
                <a:latin typeface="Arial Narrow"/>
                <a:cs typeface="Arial Narrow"/>
              </a:rPr>
              <a:t> </a:t>
            </a:r>
            <a:r>
              <a:rPr sz="1700" dirty="0">
                <a:latin typeface="Arial Narrow"/>
                <a:cs typeface="Arial Narrow"/>
              </a:rPr>
              <a:t>memilih  </a:t>
            </a:r>
            <a:r>
              <a:rPr sz="1700" b="1" spc="-10" dirty="0">
                <a:latin typeface="Arial Narrow"/>
                <a:cs typeface="Arial Narrow"/>
              </a:rPr>
              <a:t>satu </a:t>
            </a:r>
            <a:r>
              <a:rPr sz="1700" spc="-10" dirty="0">
                <a:latin typeface="Arial Narrow"/>
                <a:cs typeface="Arial Narrow"/>
              </a:rPr>
              <a:t>program </a:t>
            </a:r>
            <a:r>
              <a:rPr sz="1700" spc="-15" dirty="0">
                <a:latin typeface="Arial Narrow"/>
                <a:cs typeface="Arial Narrow"/>
              </a:rPr>
              <a:t>studi, </a:t>
            </a:r>
            <a:r>
              <a:rPr sz="1700" b="1" spc="-5" dirty="0">
                <a:latin typeface="Arial Narrow"/>
                <a:cs typeface="Arial Narrow"/>
              </a:rPr>
              <a:t>dapat </a:t>
            </a:r>
            <a:r>
              <a:rPr sz="1700" b="1" spc="-15" dirty="0">
                <a:latin typeface="Arial Narrow"/>
                <a:cs typeface="Arial Narrow"/>
              </a:rPr>
              <a:t>memilih  </a:t>
            </a:r>
            <a:r>
              <a:rPr sz="1700" b="1" dirty="0">
                <a:latin typeface="Arial Narrow"/>
                <a:cs typeface="Arial Narrow"/>
              </a:rPr>
              <a:t>PTN </a:t>
            </a:r>
            <a:r>
              <a:rPr sz="1700" b="1" spc="-10" dirty="0">
                <a:latin typeface="Arial Narrow"/>
                <a:cs typeface="Arial Narrow"/>
              </a:rPr>
              <a:t>yang berada </a:t>
            </a:r>
            <a:r>
              <a:rPr sz="1700" b="1" spc="-5" dirty="0">
                <a:latin typeface="Arial Narrow"/>
                <a:cs typeface="Arial Narrow"/>
              </a:rPr>
              <a:t>di </a:t>
            </a:r>
            <a:r>
              <a:rPr sz="1700" b="1" spc="-15" dirty="0">
                <a:latin typeface="Arial Narrow"/>
                <a:cs typeface="Arial Narrow"/>
              </a:rPr>
              <a:t>provinsi </a:t>
            </a:r>
            <a:r>
              <a:rPr sz="1700" b="1" dirty="0">
                <a:latin typeface="Arial Narrow"/>
                <a:cs typeface="Arial Narrow"/>
              </a:rPr>
              <a:t>mana  </a:t>
            </a:r>
            <a:r>
              <a:rPr sz="1700" b="1" spc="-5" dirty="0">
                <a:latin typeface="Arial Narrow"/>
                <a:cs typeface="Arial Narrow"/>
              </a:rPr>
              <a:t>pun</a:t>
            </a:r>
            <a:r>
              <a:rPr sz="1700" spc="-5" dirty="0">
                <a:latin typeface="Arial Narrow"/>
                <a:cs typeface="Arial Narrow"/>
              </a:rPr>
              <a:t>.</a:t>
            </a:r>
            <a:endParaRPr sz="1700">
              <a:latin typeface="Arial Narrow"/>
              <a:cs typeface="Arial Narrow"/>
            </a:endParaRPr>
          </a:p>
          <a:p>
            <a:pPr marL="193675" marR="390525" indent="-173990">
              <a:lnSpc>
                <a:spcPct val="100899"/>
              </a:lnSpc>
              <a:spcBef>
                <a:spcPts val="160"/>
              </a:spcBef>
              <a:buAutoNum type="arabicPeriod"/>
              <a:tabLst>
                <a:tab pos="194310" algn="l"/>
              </a:tabLst>
            </a:pPr>
            <a:r>
              <a:rPr sz="1700" spc="-15" dirty="0">
                <a:latin typeface="Arial Narrow"/>
                <a:cs typeface="Arial Narrow"/>
              </a:rPr>
              <a:t>Disarankan </a:t>
            </a:r>
            <a:r>
              <a:rPr sz="1700" b="1" spc="-5" dirty="0">
                <a:latin typeface="Arial Narrow"/>
                <a:cs typeface="Arial Narrow"/>
              </a:rPr>
              <a:t>tidak </a:t>
            </a:r>
            <a:r>
              <a:rPr sz="1700" spc="-15" dirty="0">
                <a:latin typeface="Arial Narrow"/>
                <a:cs typeface="Arial Narrow"/>
              </a:rPr>
              <a:t>lintas minat  (tergantung ketentuan </a:t>
            </a:r>
            <a:r>
              <a:rPr sz="1700" spc="-10" dirty="0">
                <a:latin typeface="Arial Narrow"/>
                <a:cs typeface="Arial Narrow"/>
              </a:rPr>
              <a:t>PTN</a:t>
            </a:r>
            <a:r>
              <a:rPr sz="1700" spc="-180" dirty="0">
                <a:latin typeface="Arial Narrow"/>
                <a:cs typeface="Arial Narrow"/>
              </a:rPr>
              <a:t> </a:t>
            </a:r>
            <a:r>
              <a:rPr sz="1700" spc="-10" dirty="0">
                <a:latin typeface="Arial Narrow"/>
                <a:cs typeface="Arial Narrow"/>
              </a:rPr>
              <a:t>yang  </a:t>
            </a:r>
            <a:r>
              <a:rPr sz="1700" dirty="0">
                <a:latin typeface="Arial Narrow"/>
                <a:cs typeface="Arial Narrow"/>
              </a:rPr>
              <a:t>dituju)</a:t>
            </a:r>
            <a:endParaRPr sz="1700">
              <a:latin typeface="Arial Narrow"/>
              <a:cs typeface="Arial Narrow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202436" y="1752600"/>
            <a:ext cx="3127247" cy="43388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2727" y="1767839"/>
            <a:ext cx="3025140" cy="4303395"/>
          </a:xfrm>
          <a:custGeom>
            <a:avLst/>
            <a:gdLst/>
            <a:ahLst/>
            <a:cxnLst/>
            <a:rect l="l" t="t" r="r" b="b"/>
            <a:pathLst>
              <a:path w="3025140" h="4303395">
                <a:moveTo>
                  <a:pt x="3024568" y="0"/>
                </a:moveTo>
                <a:lnTo>
                  <a:pt x="0" y="0"/>
                </a:lnTo>
                <a:lnTo>
                  <a:pt x="0" y="4303318"/>
                </a:lnTo>
                <a:lnTo>
                  <a:pt x="2342184" y="4303318"/>
                </a:lnTo>
                <a:lnTo>
                  <a:pt x="2404516" y="4301858"/>
                </a:lnTo>
                <a:lnTo>
                  <a:pt x="2465235" y="4297591"/>
                </a:lnTo>
                <a:lnTo>
                  <a:pt x="2524099" y="4290631"/>
                </a:lnTo>
                <a:lnTo>
                  <a:pt x="2580881" y="4281119"/>
                </a:lnTo>
                <a:lnTo>
                  <a:pt x="2635338" y="4269155"/>
                </a:lnTo>
                <a:lnTo>
                  <a:pt x="2687243" y="4254893"/>
                </a:lnTo>
                <a:lnTo>
                  <a:pt x="2736354" y="4238447"/>
                </a:lnTo>
                <a:lnTo>
                  <a:pt x="2782430" y="4219943"/>
                </a:lnTo>
                <a:lnTo>
                  <a:pt x="2825242" y="4199521"/>
                </a:lnTo>
                <a:lnTo>
                  <a:pt x="2864548" y="4177296"/>
                </a:lnTo>
                <a:lnTo>
                  <a:pt x="2900108" y="4153395"/>
                </a:lnTo>
                <a:lnTo>
                  <a:pt x="2931706" y="4127944"/>
                </a:lnTo>
                <a:lnTo>
                  <a:pt x="2959074" y="4101084"/>
                </a:lnTo>
                <a:lnTo>
                  <a:pt x="3000260" y="4043629"/>
                </a:lnTo>
                <a:lnTo>
                  <a:pt x="3021749" y="3982021"/>
                </a:lnTo>
                <a:lnTo>
                  <a:pt x="3024568" y="0"/>
                </a:lnTo>
                <a:close/>
              </a:path>
            </a:pathLst>
          </a:custGeom>
          <a:solidFill>
            <a:srgbClr val="DAE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398294" y="2291412"/>
            <a:ext cx="2631440" cy="3637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9710" indent="-195580">
              <a:lnSpc>
                <a:spcPts val="2020"/>
              </a:lnSpc>
              <a:spcBef>
                <a:spcPts val="105"/>
              </a:spcBef>
              <a:buAutoNum type="arabicPeriod"/>
              <a:tabLst>
                <a:tab pos="220345" algn="l"/>
              </a:tabLst>
            </a:pPr>
            <a:r>
              <a:rPr sz="1700" spc="-10" dirty="0">
                <a:latin typeface="Arial Narrow"/>
                <a:cs typeface="Arial Narrow"/>
              </a:rPr>
              <a:t>SMA/MA/SMK</a:t>
            </a:r>
            <a:r>
              <a:rPr sz="1700" spc="-80" dirty="0">
                <a:latin typeface="Arial Narrow"/>
                <a:cs typeface="Arial Narrow"/>
              </a:rPr>
              <a:t> </a:t>
            </a:r>
            <a:r>
              <a:rPr sz="1700" spc="-10" dirty="0">
                <a:latin typeface="Arial Narrow"/>
                <a:cs typeface="Arial Narrow"/>
              </a:rPr>
              <a:t>yang</a:t>
            </a:r>
            <a:endParaRPr sz="1700">
              <a:latin typeface="Arial Narrow"/>
              <a:cs typeface="Arial Narrow"/>
            </a:endParaRPr>
          </a:p>
          <a:p>
            <a:pPr marL="205740">
              <a:lnSpc>
                <a:spcPts val="2000"/>
              </a:lnSpc>
            </a:pPr>
            <a:r>
              <a:rPr sz="1700" b="1" spc="-10" dirty="0">
                <a:latin typeface="Arial Narrow"/>
                <a:cs typeface="Arial Narrow"/>
              </a:rPr>
              <a:t>mempunyai</a:t>
            </a:r>
            <a:r>
              <a:rPr sz="1700" b="1" spc="-135" dirty="0">
                <a:latin typeface="Arial Narrow"/>
                <a:cs typeface="Arial Narrow"/>
              </a:rPr>
              <a:t> </a:t>
            </a:r>
            <a:r>
              <a:rPr sz="1700" b="1" dirty="0">
                <a:latin typeface="Arial Narrow"/>
                <a:cs typeface="Arial Narrow"/>
              </a:rPr>
              <a:t>NPSN.</a:t>
            </a:r>
            <a:endParaRPr sz="1700">
              <a:latin typeface="Arial Narrow"/>
              <a:cs typeface="Arial Narrow"/>
            </a:endParaRPr>
          </a:p>
          <a:p>
            <a:pPr marL="205740" indent="-193675">
              <a:lnSpc>
                <a:spcPts val="2000"/>
              </a:lnSpc>
              <a:buAutoNum type="arabicPeriod" startAt="2"/>
              <a:tabLst>
                <a:tab pos="206375" algn="l"/>
              </a:tabLst>
            </a:pPr>
            <a:r>
              <a:rPr sz="1700" spc="-10" dirty="0">
                <a:latin typeface="Arial Narrow"/>
                <a:cs typeface="Arial Narrow"/>
              </a:rPr>
              <a:t>Ketentuan</a:t>
            </a:r>
            <a:r>
              <a:rPr sz="1700" spc="-120" dirty="0">
                <a:latin typeface="Arial Narrow"/>
                <a:cs typeface="Arial Narrow"/>
              </a:rPr>
              <a:t> </a:t>
            </a:r>
            <a:r>
              <a:rPr sz="1700" b="1" spc="-15" dirty="0">
                <a:latin typeface="Arial Narrow"/>
                <a:cs typeface="Arial Narrow"/>
              </a:rPr>
              <a:t>Akreditasi</a:t>
            </a:r>
            <a:r>
              <a:rPr sz="1700" spc="-15" dirty="0">
                <a:latin typeface="Arial Narrow"/>
                <a:cs typeface="Arial Narrow"/>
              </a:rPr>
              <a:t>:</a:t>
            </a:r>
            <a:endParaRPr sz="1700">
              <a:latin typeface="Arial Narrow"/>
              <a:cs typeface="Arial Narrow"/>
            </a:endParaRPr>
          </a:p>
          <a:p>
            <a:pPr marL="386080" marR="61594" lvl="1" indent="-181610">
              <a:lnSpc>
                <a:spcPts val="2100"/>
              </a:lnSpc>
              <a:buFont typeface="Arial"/>
              <a:buChar char="•"/>
              <a:tabLst>
                <a:tab pos="386715" algn="l"/>
              </a:tabLst>
            </a:pPr>
            <a:r>
              <a:rPr sz="1700" spc="-10" dirty="0">
                <a:latin typeface="Arial Narrow"/>
                <a:cs typeface="Arial Narrow"/>
              </a:rPr>
              <a:t>Akreditasi </a:t>
            </a:r>
            <a:r>
              <a:rPr sz="1700" dirty="0">
                <a:latin typeface="Arial Narrow"/>
                <a:cs typeface="Arial Narrow"/>
              </a:rPr>
              <a:t>A: 40 % </a:t>
            </a:r>
            <a:r>
              <a:rPr sz="1700" spc="-10" dirty="0">
                <a:latin typeface="Arial Narrow"/>
                <a:cs typeface="Arial Narrow"/>
              </a:rPr>
              <a:t>terbaik</a:t>
            </a:r>
            <a:r>
              <a:rPr sz="1700" spc="-260" dirty="0">
                <a:latin typeface="Arial Narrow"/>
                <a:cs typeface="Arial Narrow"/>
              </a:rPr>
              <a:t> </a:t>
            </a:r>
            <a:r>
              <a:rPr sz="1700" spc="-10" dirty="0">
                <a:latin typeface="Arial Narrow"/>
                <a:cs typeface="Arial Narrow"/>
              </a:rPr>
              <a:t>di  </a:t>
            </a:r>
            <a:r>
              <a:rPr sz="1700" spc="-15" dirty="0">
                <a:latin typeface="Arial Narrow"/>
                <a:cs typeface="Arial Narrow"/>
              </a:rPr>
              <a:t>sekolahnya;</a:t>
            </a:r>
            <a:endParaRPr sz="1700">
              <a:latin typeface="Arial Narrow"/>
              <a:cs typeface="Arial Narrow"/>
            </a:endParaRPr>
          </a:p>
          <a:p>
            <a:pPr marL="386080" marR="47625" lvl="1" indent="-181610">
              <a:lnSpc>
                <a:spcPts val="2000"/>
              </a:lnSpc>
              <a:spcBef>
                <a:spcPts val="80"/>
              </a:spcBef>
              <a:buFont typeface="Arial"/>
              <a:buChar char="•"/>
              <a:tabLst>
                <a:tab pos="386715" algn="l"/>
              </a:tabLst>
            </a:pPr>
            <a:r>
              <a:rPr sz="1700" spc="-10" dirty="0">
                <a:latin typeface="Arial Narrow"/>
                <a:cs typeface="Arial Narrow"/>
              </a:rPr>
              <a:t>Akreditasi </a:t>
            </a:r>
            <a:r>
              <a:rPr sz="1700" dirty="0">
                <a:latin typeface="Arial Narrow"/>
                <a:cs typeface="Arial Narrow"/>
              </a:rPr>
              <a:t>B: 25 % </a:t>
            </a:r>
            <a:r>
              <a:rPr sz="1700" spc="-10" dirty="0">
                <a:latin typeface="Arial Narrow"/>
                <a:cs typeface="Arial Narrow"/>
              </a:rPr>
              <a:t>terbaik</a:t>
            </a:r>
            <a:r>
              <a:rPr sz="1700" spc="-150" dirty="0">
                <a:latin typeface="Arial Narrow"/>
                <a:cs typeface="Arial Narrow"/>
              </a:rPr>
              <a:t> </a:t>
            </a:r>
            <a:r>
              <a:rPr sz="1700" spc="-10" dirty="0">
                <a:latin typeface="Arial Narrow"/>
                <a:cs typeface="Arial Narrow"/>
              </a:rPr>
              <a:t>di  </a:t>
            </a:r>
            <a:r>
              <a:rPr sz="1700" spc="-15" dirty="0">
                <a:latin typeface="Arial Narrow"/>
                <a:cs typeface="Arial Narrow"/>
              </a:rPr>
              <a:t>sekolahnya;</a:t>
            </a:r>
            <a:endParaRPr sz="1700">
              <a:latin typeface="Arial Narrow"/>
              <a:cs typeface="Arial Narrow"/>
            </a:endParaRPr>
          </a:p>
          <a:p>
            <a:pPr marL="386080" marR="5080" lvl="1" indent="-181610">
              <a:lnSpc>
                <a:spcPts val="1989"/>
              </a:lnSpc>
              <a:spcBef>
                <a:spcPts val="110"/>
              </a:spcBef>
              <a:buFont typeface="Arial"/>
              <a:buChar char="•"/>
              <a:tabLst>
                <a:tab pos="386715" algn="l"/>
              </a:tabLst>
            </a:pPr>
            <a:r>
              <a:rPr sz="1700" spc="-10" dirty="0">
                <a:latin typeface="Arial Narrow"/>
                <a:cs typeface="Arial Narrow"/>
              </a:rPr>
              <a:t>Akreditasi </a:t>
            </a:r>
            <a:r>
              <a:rPr sz="1700" dirty="0">
                <a:latin typeface="Arial Narrow"/>
                <a:cs typeface="Arial Narrow"/>
              </a:rPr>
              <a:t>C dan </a:t>
            </a:r>
            <a:r>
              <a:rPr sz="1700" spc="-10" dirty="0">
                <a:latin typeface="Arial Narrow"/>
                <a:cs typeface="Arial Narrow"/>
              </a:rPr>
              <a:t>lainnya:</a:t>
            </a:r>
            <a:r>
              <a:rPr sz="1700" spc="-204" dirty="0">
                <a:latin typeface="Arial Narrow"/>
                <a:cs typeface="Arial Narrow"/>
              </a:rPr>
              <a:t> </a:t>
            </a:r>
            <a:r>
              <a:rPr sz="1700" dirty="0">
                <a:latin typeface="Arial Narrow"/>
                <a:cs typeface="Arial Narrow"/>
              </a:rPr>
              <a:t>5%  </a:t>
            </a:r>
            <a:r>
              <a:rPr sz="1700" spc="-10" dirty="0">
                <a:latin typeface="Arial Narrow"/>
                <a:cs typeface="Arial Narrow"/>
              </a:rPr>
              <a:t>terbaik </a:t>
            </a:r>
            <a:r>
              <a:rPr sz="1700" dirty="0">
                <a:latin typeface="Arial Narrow"/>
                <a:cs typeface="Arial Narrow"/>
              </a:rPr>
              <a:t>di</a:t>
            </a:r>
            <a:r>
              <a:rPr sz="1700" spc="-85" dirty="0">
                <a:latin typeface="Arial Narrow"/>
                <a:cs typeface="Arial Narrow"/>
              </a:rPr>
              <a:t> </a:t>
            </a:r>
            <a:r>
              <a:rPr sz="1700" spc="-15" dirty="0">
                <a:latin typeface="Arial Narrow"/>
                <a:cs typeface="Arial Narrow"/>
              </a:rPr>
              <a:t>sekolahnya.</a:t>
            </a:r>
            <a:endParaRPr sz="1700">
              <a:latin typeface="Arial Narrow"/>
              <a:cs typeface="Arial Narrow"/>
            </a:endParaRPr>
          </a:p>
          <a:p>
            <a:pPr marL="187960" marR="176530" indent="-163195">
              <a:lnSpc>
                <a:spcPts val="2020"/>
              </a:lnSpc>
              <a:spcBef>
                <a:spcPts val="15"/>
              </a:spcBef>
              <a:buAutoNum type="arabicPeriod" startAt="2"/>
              <a:tabLst>
                <a:tab pos="220345" algn="l"/>
              </a:tabLst>
            </a:pPr>
            <a:r>
              <a:rPr sz="1700" spc="-5" dirty="0">
                <a:latin typeface="Arial Narrow"/>
                <a:cs typeface="Arial Narrow"/>
              </a:rPr>
              <a:t>Mengisi </a:t>
            </a:r>
            <a:r>
              <a:rPr sz="1700" b="1" spc="-15" dirty="0">
                <a:latin typeface="Arial Narrow"/>
                <a:cs typeface="Arial Narrow"/>
              </a:rPr>
              <a:t>Pangkalan </a:t>
            </a:r>
            <a:r>
              <a:rPr sz="1700" b="1" spc="-10" dirty="0">
                <a:latin typeface="Arial Narrow"/>
                <a:cs typeface="Arial Narrow"/>
              </a:rPr>
              <a:t>Data  </a:t>
            </a:r>
            <a:r>
              <a:rPr sz="1700" b="1" spc="-15" dirty="0">
                <a:latin typeface="Arial Narrow"/>
                <a:cs typeface="Arial Narrow"/>
              </a:rPr>
              <a:t>Sekolah </a:t>
            </a:r>
            <a:r>
              <a:rPr sz="1700" b="1" dirty="0">
                <a:latin typeface="Arial Narrow"/>
                <a:cs typeface="Arial Narrow"/>
              </a:rPr>
              <a:t>dan </a:t>
            </a:r>
            <a:r>
              <a:rPr sz="1700" b="1" spc="-10" dirty="0">
                <a:latin typeface="Arial Narrow"/>
                <a:cs typeface="Arial Narrow"/>
              </a:rPr>
              <a:t>Siswa</a:t>
            </a:r>
            <a:r>
              <a:rPr sz="1700" b="1" spc="-185" dirty="0">
                <a:latin typeface="Arial Narrow"/>
                <a:cs typeface="Arial Narrow"/>
              </a:rPr>
              <a:t> </a:t>
            </a:r>
            <a:r>
              <a:rPr sz="1700" b="1" spc="-10" dirty="0">
                <a:latin typeface="Arial Narrow"/>
                <a:cs typeface="Arial Narrow"/>
              </a:rPr>
              <a:t>(PDSS</a:t>
            </a:r>
            <a:r>
              <a:rPr sz="1700" spc="-10" dirty="0">
                <a:latin typeface="Arial Narrow"/>
                <a:cs typeface="Arial Narrow"/>
              </a:rPr>
              <a:t>).  Data </a:t>
            </a:r>
            <a:r>
              <a:rPr sz="1700" spc="-15" dirty="0">
                <a:latin typeface="Arial Narrow"/>
                <a:cs typeface="Arial Narrow"/>
              </a:rPr>
              <a:t>siswa </a:t>
            </a:r>
            <a:r>
              <a:rPr sz="1700" spc="-10" dirty="0">
                <a:latin typeface="Arial Narrow"/>
                <a:cs typeface="Arial Narrow"/>
              </a:rPr>
              <a:t>yang</a:t>
            </a:r>
            <a:r>
              <a:rPr sz="1700" spc="-55" dirty="0">
                <a:latin typeface="Arial Narrow"/>
                <a:cs typeface="Arial Narrow"/>
              </a:rPr>
              <a:t> </a:t>
            </a:r>
            <a:r>
              <a:rPr sz="1700" spc="-15" dirty="0">
                <a:latin typeface="Arial Narrow"/>
                <a:cs typeface="Arial Narrow"/>
              </a:rPr>
              <a:t>diisikan</a:t>
            </a:r>
            <a:endParaRPr sz="1700">
              <a:latin typeface="Arial Narrow"/>
              <a:cs typeface="Arial Narrow"/>
            </a:endParaRPr>
          </a:p>
          <a:p>
            <a:pPr marL="187960" marR="236220">
              <a:lnSpc>
                <a:spcPts val="2020"/>
              </a:lnSpc>
            </a:pPr>
            <a:r>
              <a:rPr sz="1700" b="1" spc="-10" dirty="0">
                <a:latin typeface="Arial Narrow"/>
                <a:cs typeface="Arial Narrow"/>
              </a:rPr>
              <a:t>hanya yang </a:t>
            </a:r>
            <a:r>
              <a:rPr sz="1700" b="1" spc="-15" dirty="0">
                <a:latin typeface="Arial Narrow"/>
                <a:cs typeface="Arial Narrow"/>
              </a:rPr>
              <a:t>eligible</a:t>
            </a:r>
            <a:r>
              <a:rPr sz="1700" b="1" spc="-170" dirty="0">
                <a:latin typeface="Arial Narrow"/>
                <a:cs typeface="Arial Narrow"/>
              </a:rPr>
              <a:t> </a:t>
            </a:r>
            <a:r>
              <a:rPr sz="1700" b="1" spc="-5" dirty="0">
                <a:latin typeface="Arial Narrow"/>
                <a:cs typeface="Arial Narrow"/>
              </a:rPr>
              <a:t>sesuai  </a:t>
            </a:r>
            <a:r>
              <a:rPr sz="1700" b="1" spc="-10" dirty="0">
                <a:latin typeface="Arial Narrow"/>
                <a:cs typeface="Arial Narrow"/>
              </a:rPr>
              <a:t>dengan</a:t>
            </a:r>
            <a:r>
              <a:rPr sz="1700" b="1" spc="-110" dirty="0">
                <a:latin typeface="Arial Narrow"/>
                <a:cs typeface="Arial Narrow"/>
              </a:rPr>
              <a:t> </a:t>
            </a:r>
            <a:r>
              <a:rPr sz="1700" b="1" spc="-15" dirty="0">
                <a:latin typeface="Arial Narrow"/>
                <a:cs typeface="Arial Narrow"/>
              </a:rPr>
              <a:t>ketentuan.</a:t>
            </a:r>
            <a:endParaRPr sz="1700">
              <a:latin typeface="Arial Narrow"/>
              <a:cs typeface="Arial Narrow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48867" y="966216"/>
            <a:ext cx="3541775" cy="512521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18032" y="1278648"/>
            <a:ext cx="2097011" cy="679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66060" y="1278648"/>
            <a:ext cx="1542287" cy="6796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96370" y="1344820"/>
            <a:ext cx="2914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20" dirty="0">
                <a:solidFill>
                  <a:srgbClr val="FFFFFF"/>
                </a:solidFill>
                <a:latin typeface="Calibri"/>
                <a:cs typeface="Calibri"/>
              </a:rPr>
              <a:t>PERSYARATAN</a:t>
            </a:r>
            <a:r>
              <a:rPr sz="2400" b="1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FFFFFF"/>
                </a:solidFill>
                <a:latin typeface="Calibri"/>
                <a:cs typeface="Calibri"/>
              </a:rPr>
              <a:t>SEKOLAH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53208" y="175260"/>
            <a:ext cx="4806315" cy="586740"/>
          </a:xfrm>
          <a:custGeom>
            <a:avLst/>
            <a:gdLst/>
            <a:ahLst/>
            <a:cxnLst/>
            <a:rect l="l" t="t" r="r" b="b"/>
            <a:pathLst>
              <a:path w="4806315" h="586740">
                <a:moveTo>
                  <a:pt x="4539653" y="0"/>
                </a:moveTo>
                <a:lnTo>
                  <a:pt x="3928008" y="7264"/>
                </a:lnTo>
                <a:lnTo>
                  <a:pt x="3267506" y="27279"/>
                </a:lnTo>
                <a:lnTo>
                  <a:pt x="2609405" y="59893"/>
                </a:lnTo>
                <a:lnTo>
                  <a:pt x="1953920" y="105029"/>
                </a:lnTo>
                <a:lnTo>
                  <a:pt x="1301267" y="162674"/>
                </a:lnTo>
                <a:lnTo>
                  <a:pt x="651649" y="232790"/>
                </a:lnTo>
                <a:lnTo>
                  <a:pt x="5308" y="315302"/>
                </a:lnTo>
                <a:lnTo>
                  <a:pt x="0" y="326390"/>
                </a:lnTo>
                <a:lnTo>
                  <a:pt x="8254" y="352285"/>
                </a:lnTo>
                <a:lnTo>
                  <a:pt x="27889" y="388670"/>
                </a:lnTo>
                <a:lnTo>
                  <a:pt x="56756" y="431253"/>
                </a:lnTo>
                <a:lnTo>
                  <a:pt x="92671" y="475742"/>
                </a:lnTo>
                <a:lnTo>
                  <a:pt x="133489" y="517829"/>
                </a:lnTo>
                <a:lnTo>
                  <a:pt x="177037" y="553212"/>
                </a:lnTo>
                <a:lnTo>
                  <a:pt x="221157" y="577596"/>
                </a:lnTo>
                <a:lnTo>
                  <a:pt x="263664" y="586689"/>
                </a:lnTo>
                <a:lnTo>
                  <a:pt x="267792" y="586689"/>
                </a:lnTo>
                <a:lnTo>
                  <a:pt x="271919" y="586409"/>
                </a:lnTo>
                <a:lnTo>
                  <a:pt x="922172" y="503326"/>
                </a:lnTo>
                <a:lnTo>
                  <a:pt x="1571650" y="433235"/>
                </a:lnTo>
                <a:lnTo>
                  <a:pt x="2224049" y="375589"/>
                </a:lnTo>
                <a:lnTo>
                  <a:pt x="2879077" y="330454"/>
                </a:lnTo>
                <a:lnTo>
                  <a:pt x="3536441" y="297853"/>
                </a:lnTo>
                <a:lnTo>
                  <a:pt x="4195851" y="277825"/>
                </a:lnTo>
                <a:lnTo>
                  <a:pt x="4806111" y="270535"/>
                </a:lnTo>
                <a:lnTo>
                  <a:pt x="4802860" y="261251"/>
                </a:lnTo>
                <a:lnTo>
                  <a:pt x="4771478" y="200393"/>
                </a:lnTo>
                <a:lnTo>
                  <a:pt x="4745062" y="157721"/>
                </a:lnTo>
                <a:lnTo>
                  <a:pt x="4712614" y="112814"/>
                </a:lnTo>
                <a:lnTo>
                  <a:pt x="4674996" y="70142"/>
                </a:lnTo>
                <a:lnTo>
                  <a:pt x="4633061" y="34137"/>
                </a:lnTo>
                <a:lnTo>
                  <a:pt x="4587671" y="9271"/>
                </a:lnTo>
                <a:lnTo>
                  <a:pt x="4539653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90953" y="406908"/>
            <a:ext cx="4946650" cy="583565"/>
          </a:xfrm>
          <a:custGeom>
            <a:avLst/>
            <a:gdLst/>
            <a:ahLst/>
            <a:cxnLst/>
            <a:rect l="l" t="t" r="r" b="b"/>
            <a:pathLst>
              <a:path w="4946650" h="583565">
                <a:moveTo>
                  <a:pt x="4457153" y="0"/>
                </a:moveTo>
                <a:lnTo>
                  <a:pt x="4405477" y="558"/>
                </a:lnTo>
                <a:lnTo>
                  <a:pt x="4353153" y="2146"/>
                </a:lnTo>
                <a:lnTo>
                  <a:pt x="4300435" y="4597"/>
                </a:lnTo>
                <a:lnTo>
                  <a:pt x="4247565" y="7734"/>
                </a:lnTo>
                <a:lnTo>
                  <a:pt x="4194771" y="11417"/>
                </a:lnTo>
                <a:lnTo>
                  <a:pt x="3893642" y="35725"/>
                </a:lnTo>
                <a:lnTo>
                  <a:pt x="3848341" y="38633"/>
                </a:lnTo>
                <a:lnTo>
                  <a:pt x="3805072" y="40792"/>
                </a:lnTo>
                <a:lnTo>
                  <a:pt x="1324495" y="132054"/>
                </a:lnTo>
                <a:lnTo>
                  <a:pt x="1120051" y="144322"/>
                </a:lnTo>
                <a:lnTo>
                  <a:pt x="967689" y="156121"/>
                </a:lnTo>
                <a:lnTo>
                  <a:pt x="816470" y="170599"/>
                </a:lnTo>
                <a:lnTo>
                  <a:pt x="716419" y="181940"/>
                </a:lnTo>
                <a:lnTo>
                  <a:pt x="617080" y="194754"/>
                </a:lnTo>
                <a:lnTo>
                  <a:pt x="518553" y="209181"/>
                </a:lnTo>
                <a:lnTo>
                  <a:pt x="420890" y="225336"/>
                </a:lnTo>
                <a:lnTo>
                  <a:pt x="372414" y="234099"/>
                </a:lnTo>
                <a:lnTo>
                  <a:pt x="324180" y="243332"/>
                </a:lnTo>
                <a:lnTo>
                  <a:pt x="276225" y="253047"/>
                </a:lnTo>
                <a:lnTo>
                  <a:pt x="228523" y="263271"/>
                </a:lnTo>
                <a:lnTo>
                  <a:pt x="181114" y="274027"/>
                </a:lnTo>
                <a:lnTo>
                  <a:pt x="133997" y="285305"/>
                </a:lnTo>
                <a:lnTo>
                  <a:pt x="88366" y="299808"/>
                </a:lnTo>
                <a:lnTo>
                  <a:pt x="52819" y="318249"/>
                </a:lnTo>
                <a:lnTo>
                  <a:pt x="9690" y="364045"/>
                </a:lnTo>
                <a:lnTo>
                  <a:pt x="0" y="416826"/>
                </a:lnTo>
                <a:lnTo>
                  <a:pt x="6248" y="444004"/>
                </a:lnTo>
                <a:lnTo>
                  <a:pt x="38011" y="496265"/>
                </a:lnTo>
                <a:lnTo>
                  <a:pt x="91617" y="540854"/>
                </a:lnTo>
                <a:lnTo>
                  <a:pt x="162458" y="571906"/>
                </a:lnTo>
                <a:lnTo>
                  <a:pt x="202882" y="580517"/>
                </a:lnTo>
                <a:lnTo>
                  <a:pt x="245884" y="583552"/>
                </a:lnTo>
                <a:lnTo>
                  <a:pt x="264261" y="583018"/>
                </a:lnTo>
                <a:lnTo>
                  <a:pt x="282930" y="581355"/>
                </a:lnTo>
                <a:lnTo>
                  <a:pt x="301853" y="578523"/>
                </a:lnTo>
                <a:lnTo>
                  <a:pt x="320941" y="574459"/>
                </a:lnTo>
                <a:lnTo>
                  <a:pt x="368528" y="563003"/>
                </a:lnTo>
                <a:lnTo>
                  <a:pt x="416369" y="552145"/>
                </a:lnTo>
                <a:lnTo>
                  <a:pt x="464464" y="541870"/>
                </a:lnTo>
                <a:lnTo>
                  <a:pt x="512800" y="532155"/>
                </a:lnTo>
                <a:lnTo>
                  <a:pt x="561365" y="522986"/>
                </a:lnTo>
                <a:lnTo>
                  <a:pt x="610158" y="514337"/>
                </a:lnTo>
                <a:lnTo>
                  <a:pt x="659168" y="506196"/>
                </a:lnTo>
                <a:lnTo>
                  <a:pt x="708380" y="498538"/>
                </a:lnTo>
                <a:lnTo>
                  <a:pt x="807377" y="484606"/>
                </a:lnTo>
                <a:lnTo>
                  <a:pt x="907084" y="472401"/>
                </a:lnTo>
                <a:lnTo>
                  <a:pt x="1007427" y="461772"/>
                </a:lnTo>
                <a:lnTo>
                  <a:pt x="1108328" y="452577"/>
                </a:lnTo>
                <a:lnTo>
                  <a:pt x="1260563" y="441134"/>
                </a:lnTo>
                <a:lnTo>
                  <a:pt x="1464805" y="429501"/>
                </a:lnTo>
                <a:lnTo>
                  <a:pt x="4401769" y="318223"/>
                </a:lnTo>
                <a:lnTo>
                  <a:pt x="4872405" y="318223"/>
                </a:lnTo>
                <a:lnTo>
                  <a:pt x="4897869" y="302920"/>
                </a:lnTo>
                <a:lnTo>
                  <a:pt x="4926952" y="270332"/>
                </a:lnTo>
                <a:lnTo>
                  <a:pt x="4942598" y="235978"/>
                </a:lnTo>
                <a:lnTo>
                  <a:pt x="4946573" y="212432"/>
                </a:lnTo>
                <a:lnTo>
                  <a:pt x="4946103" y="172707"/>
                </a:lnTo>
                <a:lnTo>
                  <a:pt x="4927714" y="133883"/>
                </a:lnTo>
                <a:lnTo>
                  <a:pt x="4894440" y="97993"/>
                </a:lnTo>
                <a:lnTo>
                  <a:pt x="4849355" y="67068"/>
                </a:lnTo>
                <a:lnTo>
                  <a:pt x="4795494" y="43141"/>
                </a:lnTo>
                <a:lnTo>
                  <a:pt x="4753851" y="30568"/>
                </a:lnTo>
                <a:lnTo>
                  <a:pt x="4709502" y="20434"/>
                </a:lnTo>
                <a:lnTo>
                  <a:pt x="4662728" y="12573"/>
                </a:lnTo>
                <a:lnTo>
                  <a:pt x="4613821" y="6794"/>
                </a:lnTo>
                <a:lnTo>
                  <a:pt x="4563059" y="2895"/>
                </a:lnTo>
                <a:lnTo>
                  <a:pt x="4510747" y="685"/>
                </a:lnTo>
                <a:lnTo>
                  <a:pt x="4457153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92355" y="740373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4">
                <a:moveTo>
                  <a:pt x="0" y="0"/>
                </a:moveTo>
                <a:lnTo>
                  <a:pt x="265544" y="0"/>
                </a:lnTo>
              </a:path>
            </a:pathLst>
          </a:custGeom>
          <a:ln w="23914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92717" y="727194"/>
            <a:ext cx="471170" cy="0"/>
          </a:xfrm>
          <a:custGeom>
            <a:avLst/>
            <a:gdLst/>
            <a:ahLst/>
            <a:cxnLst/>
            <a:rect l="l" t="t" r="r" b="b"/>
            <a:pathLst>
              <a:path w="471170">
                <a:moveTo>
                  <a:pt x="0" y="0"/>
                </a:moveTo>
                <a:lnTo>
                  <a:pt x="470636" y="0"/>
                </a:lnTo>
              </a:path>
            </a:pathLst>
          </a:custGeom>
          <a:ln w="4127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931" y="80772"/>
            <a:ext cx="2385059" cy="100888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86583" y="80784"/>
            <a:ext cx="1944623" cy="10088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29811" y="80784"/>
            <a:ext cx="1523999" cy="10088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868205" y="184013"/>
            <a:ext cx="41840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3060"/>
                </a:solidFill>
              </a:rPr>
              <a:t>SNMPTN </a:t>
            </a:r>
            <a:r>
              <a:rPr sz="3600" spc="-60" dirty="0">
                <a:solidFill>
                  <a:srgbClr val="003060"/>
                </a:solidFill>
              </a:rPr>
              <a:t>TAHUN</a:t>
            </a:r>
            <a:r>
              <a:rPr sz="3600" spc="-229" dirty="0">
                <a:solidFill>
                  <a:srgbClr val="003060"/>
                </a:solidFill>
              </a:rPr>
              <a:t> </a:t>
            </a:r>
            <a:r>
              <a:rPr sz="3600" dirty="0">
                <a:solidFill>
                  <a:srgbClr val="003060"/>
                </a:solidFill>
              </a:rPr>
              <a:t>2021</a:t>
            </a:r>
            <a:endParaRPr sz="3600"/>
          </a:p>
        </p:txBody>
      </p:sp>
      <p:sp>
        <p:nvSpPr>
          <p:cNvPr id="37" name="object 37"/>
          <p:cNvSpPr/>
          <p:nvPr/>
        </p:nvSpPr>
        <p:spPr>
          <a:xfrm>
            <a:off x="9258300" y="1124712"/>
            <a:ext cx="1565147" cy="6797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80704" y="1415796"/>
            <a:ext cx="1748027" cy="6797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084307" y="1415796"/>
            <a:ext cx="1162811" cy="6797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858641" y="1190890"/>
            <a:ext cx="2186940" cy="682625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 marR="5080" indent="577215">
              <a:lnSpc>
                <a:spcPct val="79600"/>
              </a:lnSpc>
              <a:spcBef>
                <a:spcPts val="685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PILIHAN  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sz="2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STUDI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532389" y="1283220"/>
            <a:ext cx="2097011" cy="67969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40781" y="1283208"/>
            <a:ext cx="1455419" cy="67970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771458" y="1361440"/>
            <a:ext cx="2825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20" dirty="0">
                <a:solidFill>
                  <a:srgbClr val="FFFFFF"/>
                </a:solidFill>
                <a:latin typeface="Calibri"/>
                <a:cs typeface="Calibri"/>
              </a:rPr>
              <a:t>PERSYARATAN</a:t>
            </a:r>
            <a:r>
              <a:rPr sz="2400" b="1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PESERTA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47" name="Group 46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71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48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57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58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59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60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61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62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3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4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5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6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7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8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69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70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49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53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50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51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9054272" y="271612"/>
            <a:ext cx="2817410" cy="566587"/>
            <a:chOff x="9054272" y="271612"/>
            <a:chExt cx="2817410" cy="566587"/>
          </a:xfrm>
        </p:grpSpPr>
        <p:grpSp>
          <p:nvGrpSpPr>
            <p:cNvPr id="78" name="Group 77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80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2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1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2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2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79" name="Picture 78"/>
            <p:cNvPicPr/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6" name="Group 245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247" name="Group 246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271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272" name="Picture 27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273" name="Picture 27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274" name="Picture 27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275" name="Picture 27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276" name="Picture 27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248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257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258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259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260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261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262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3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4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5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6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7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8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69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270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249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253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250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251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277" name="Group 276"/>
          <p:cNvGrpSpPr/>
          <p:nvPr/>
        </p:nvGrpSpPr>
        <p:grpSpPr>
          <a:xfrm>
            <a:off x="745254" y="238603"/>
            <a:ext cx="2817410" cy="566587"/>
            <a:chOff x="9054272" y="271612"/>
            <a:chExt cx="2817410" cy="566587"/>
          </a:xfrm>
        </p:grpSpPr>
        <p:grpSp>
          <p:nvGrpSpPr>
            <p:cNvPr id="278" name="Group 277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280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1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2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1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9" name="Picture 278"/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245" name="Group 244"/>
          <p:cNvGrpSpPr/>
          <p:nvPr/>
        </p:nvGrpSpPr>
        <p:grpSpPr>
          <a:xfrm>
            <a:off x="745254" y="1053519"/>
            <a:ext cx="10975847" cy="5267325"/>
            <a:chOff x="1005839" y="264794"/>
            <a:chExt cx="10975847" cy="5267325"/>
          </a:xfrm>
        </p:grpSpPr>
        <p:sp>
          <p:nvSpPr>
            <p:cNvPr id="284" name="object 8"/>
            <p:cNvSpPr/>
            <p:nvPr/>
          </p:nvSpPr>
          <p:spPr>
            <a:xfrm>
              <a:off x="3221735" y="749808"/>
              <a:ext cx="862571" cy="55778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9"/>
            <p:cNvSpPr/>
            <p:nvPr/>
          </p:nvSpPr>
          <p:spPr>
            <a:xfrm>
              <a:off x="1005839" y="326135"/>
              <a:ext cx="2322575" cy="14051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10"/>
            <p:cNvSpPr/>
            <p:nvPr/>
          </p:nvSpPr>
          <p:spPr>
            <a:xfrm>
              <a:off x="1537716" y="458724"/>
              <a:ext cx="1287779" cy="54101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11"/>
            <p:cNvSpPr/>
            <p:nvPr/>
          </p:nvSpPr>
          <p:spPr>
            <a:xfrm>
              <a:off x="1271016" y="748283"/>
              <a:ext cx="726947" cy="54101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12"/>
            <p:cNvSpPr/>
            <p:nvPr/>
          </p:nvSpPr>
          <p:spPr>
            <a:xfrm>
              <a:off x="1674876" y="748283"/>
              <a:ext cx="469391" cy="54101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13"/>
            <p:cNvSpPr/>
            <p:nvPr/>
          </p:nvSpPr>
          <p:spPr>
            <a:xfrm>
              <a:off x="1821179" y="748283"/>
              <a:ext cx="580643" cy="54101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14"/>
            <p:cNvSpPr/>
            <p:nvPr/>
          </p:nvSpPr>
          <p:spPr>
            <a:xfrm>
              <a:off x="2078735" y="748283"/>
              <a:ext cx="422147" cy="54101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15"/>
            <p:cNvSpPr/>
            <p:nvPr/>
          </p:nvSpPr>
          <p:spPr>
            <a:xfrm>
              <a:off x="2177796" y="748283"/>
              <a:ext cx="909827" cy="54101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16"/>
            <p:cNvSpPr/>
            <p:nvPr/>
          </p:nvSpPr>
          <p:spPr>
            <a:xfrm>
              <a:off x="1185672" y="1019556"/>
              <a:ext cx="1211579" cy="53949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17"/>
            <p:cNvSpPr/>
            <p:nvPr/>
          </p:nvSpPr>
          <p:spPr>
            <a:xfrm>
              <a:off x="2116835" y="1019556"/>
              <a:ext cx="1114043" cy="539495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18"/>
            <p:cNvSpPr/>
            <p:nvPr/>
          </p:nvSpPr>
          <p:spPr>
            <a:xfrm>
              <a:off x="1770888" y="1286255"/>
              <a:ext cx="810767" cy="53949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19"/>
            <p:cNvSpPr txBox="1"/>
            <p:nvPr/>
          </p:nvSpPr>
          <p:spPr>
            <a:xfrm>
              <a:off x="1323967" y="510103"/>
              <a:ext cx="1653539" cy="1141095"/>
            </a:xfrm>
            <a:prstGeom prst="rect">
              <a:avLst/>
            </a:prstGeom>
          </p:spPr>
          <p:txBody>
            <a:bodyPr vert="horz" wrap="square" lIns="0" tIns="26034" rIns="0" bIns="0" rtlCol="0">
              <a:spAutoFit/>
            </a:bodyPr>
            <a:lstStyle/>
            <a:p>
              <a:pPr marL="12700" marR="5080" indent="41910" algn="ctr">
                <a:lnSpc>
                  <a:spcPct val="95100"/>
                </a:lnSpc>
                <a:spcBef>
                  <a:spcPts val="204"/>
                </a:spcBef>
              </a:pPr>
              <a:r>
                <a:rPr sz="1900" b="1" spc="-40" dirty="0">
                  <a:solidFill>
                    <a:srgbClr val="FFFFFF"/>
                  </a:solidFill>
                  <a:latin typeface="Calibri"/>
                  <a:cs typeface="Calibri"/>
                </a:rPr>
                <a:t>TAHAPAN  </a:t>
              </a:r>
              <a:r>
                <a:rPr sz="1900" b="1" spc="-25" dirty="0">
                  <a:solidFill>
                    <a:srgbClr val="FFFFFF"/>
                  </a:solidFill>
                  <a:latin typeface="Calibri"/>
                  <a:cs typeface="Calibri"/>
                </a:rPr>
                <a:t>PENDAFTARAN  </a:t>
              </a:r>
              <a:r>
                <a:rPr sz="19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SNMPTN</a:t>
              </a:r>
              <a:r>
                <a:rPr sz="1900" b="1" spc="-15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900" b="1" spc="-65" dirty="0">
                  <a:solidFill>
                    <a:srgbClr val="FFFFFF"/>
                  </a:solidFill>
                  <a:latin typeface="Calibri"/>
                  <a:cs typeface="Calibri"/>
                </a:rPr>
                <a:t>TAHUN  </a:t>
              </a:r>
              <a:r>
                <a:rPr sz="19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2021</a:t>
              </a:r>
              <a:endParaRPr sz="1900">
                <a:latin typeface="Calibri"/>
                <a:cs typeface="Calibri"/>
              </a:endParaRPr>
            </a:p>
          </p:txBody>
        </p:sp>
        <p:sp>
          <p:nvSpPr>
            <p:cNvPr id="296" name="object 20"/>
            <p:cNvSpPr/>
            <p:nvPr/>
          </p:nvSpPr>
          <p:spPr>
            <a:xfrm>
              <a:off x="6035040" y="780300"/>
              <a:ext cx="832103" cy="496811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1"/>
            <p:cNvSpPr/>
            <p:nvPr/>
          </p:nvSpPr>
          <p:spPr>
            <a:xfrm>
              <a:off x="3822191" y="326135"/>
              <a:ext cx="2322575" cy="140512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2"/>
            <p:cNvSpPr/>
            <p:nvPr/>
          </p:nvSpPr>
          <p:spPr>
            <a:xfrm>
              <a:off x="4027932" y="422148"/>
              <a:ext cx="1420367" cy="40081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3"/>
            <p:cNvSpPr/>
            <p:nvPr/>
          </p:nvSpPr>
          <p:spPr>
            <a:xfrm>
              <a:off x="5231891" y="422148"/>
              <a:ext cx="797051" cy="400811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24"/>
            <p:cNvSpPr/>
            <p:nvPr/>
          </p:nvSpPr>
          <p:spPr>
            <a:xfrm>
              <a:off x="4357115" y="612648"/>
              <a:ext cx="635507" cy="400811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25"/>
            <p:cNvSpPr/>
            <p:nvPr/>
          </p:nvSpPr>
          <p:spPr>
            <a:xfrm>
              <a:off x="4780788" y="612648"/>
              <a:ext cx="850391" cy="400811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26"/>
            <p:cNvSpPr txBox="1"/>
            <p:nvPr/>
          </p:nvSpPr>
          <p:spPr>
            <a:xfrm>
              <a:off x="4007281" y="456182"/>
              <a:ext cx="1958975" cy="1082675"/>
            </a:xfrm>
            <a:prstGeom prst="rect">
              <a:avLst/>
            </a:prstGeom>
          </p:spPr>
          <p:txBody>
            <a:bodyPr vert="horz" wrap="square" lIns="0" tIns="38735" rIns="0" bIns="0" rtlCol="0">
              <a:spAutoFit/>
            </a:bodyPr>
            <a:lstStyle/>
            <a:p>
              <a:pPr marL="132715" marR="139700" algn="ctr">
                <a:lnSpc>
                  <a:spcPts val="1500"/>
                </a:lnSpc>
                <a:spcBef>
                  <a:spcPts val="305"/>
                </a:spcBef>
              </a:pP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PENGUMUMAN</a:t>
              </a:r>
              <a:r>
                <a:rPr sz="1400" b="1" spc="-190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90" dirty="0">
                  <a:solidFill>
                    <a:srgbClr val="FFFF00"/>
                  </a:solidFill>
                  <a:latin typeface="Calibri"/>
                  <a:cs typeface="Calibri"/>
                </a:rPr>
                <a:t>KUOTA  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OLEH</a:t>
              </a:r>
              <a:r>
                <a:rPr sz="1400" b="1" spc="-100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45" dirty="0">
                  <a:solidFill>
                    <a:srgbClr val="FFFF00"/>
                  </a:solidFill>
                  <a:latin typeface="Calibri"/>
                  <a:cs typeface="Calibri"/>
                </a:rPr>
                <a:t>LTMPT*)</a:t>
              </a:r>
              <a:endParaRPr sz="1400">
                <a:latin typeface="Calibri"/>
                <a:cs typeface="Calibri"/>
              </a:endParaRPr>
            </a:p>
            <a:p>
              <a:pPr marL="12065" marR="5080" algn="ctr">
                <a:lnSpc>
                  <a:spcPct val="91800"/>
                </a:lnSpc>
                <a:spcBef>
                  <a:spcPts val="484"/>
                </a:spcBef>
              </a:pP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Bagi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sekolah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sesuai</a:t>
              </a:r>
              <a:r>
                <a:rPr sz="1400" spc="-6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dengan  akreditasi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dan jumlah  siswa*)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03" name="object 27"/>
            <p:cNvSpPr/>
            <p:nvPr/>
          </p:nvSpPr>
          <p:spPr>
            <a:xfrm>
              <a:off x="8851391" y="749808"/>
              <a:ext cx="862583" cy="557783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28"/>
            <p:cNvSpPr/>
            <p:nvPr/>
          </p:nvSpPr>
          <p:spPr>
            <a:xfrm>
              <a:off x="6635495" y="326135"/>
              <a:ext cx="2322575" cy="1405127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29"/>
            <p:cNvSpPr/>
            <p:nvPr/>
          </p:nvSpPr>
          <p:spPr>
            <a:xfrm>
              <a:off x="6726935" y="396252"/>
              <a:ext cx="2194559" cy="35050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"/>
            <p:cNvSpPr/>
            <p:nvPr/>
          </p:nvSpPr>
          <p:spPr>
            <a:xfrm>
              <a:off x="7406640" y="560844"/>
              <a:ext cx="801623" cy="35050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1"/>
            <p:cNvSpPr/>
            <p:nvPr/>
          </p:nvSpPr>
          <p:spPr>
            <a:xfrm>
              <a:off x="6775704" y="355091"/>
              <a:ext cx="1121663" cy="40081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2"/>
            <p:cNvSpPr/>
            <p:nvPr/>
          </p:nvSpPr>
          <p:spPr>
            <a:xfrm>
              <a:off x="7656576" y="355091"/>
              <a:ext cx="713231" cy="400811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3"/>
            <p:cNvSpPr/>
            <p:nvPr/>
          </p:nvSpPr>
          <p:spPr>
            <a:xfrm>
              <a:off x="8129016" y="355092"/>
              <a:ext cx="751331" cy="400811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4"/>
            <p:cNvSpPr/>
            <p:nvPr/>
          </p:nvSpPr>
          <p:spPr>
            <a:xfrm>
              <a:off x="7156704" y="521208"/>
              <a:ext cx="638554" cy="400811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5"/>
            <p:cNvSpPr/>
            <p:nvPr/>
          </p:nvSpPr>
          <p:spPr>
            <a:xfrm>
              <a:off x="7554468" y="521208"/>
              <a:ext cx="906779" cy="400811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6"/>
            <p:cNvSpPr txBox="1"/>
            <p:nvPr/>
          </p:nvSpPr>
          <p:spPr>
            <a:xfrm>
              <a:off x="6828374" y="388618"/>
              <a:ext cx="1947545" cy="1257300"/>
            </a:xfrm>
            <a:prstGeom prst="rect">
              <a:avLst/>
            </a:prstGeom>
          </p:spPr>
          <p:txBody>
            <a:bodyPr vert="horz" wrap="square" lIns="0" tIns="60325" rIns="0" bIns="0" rtlCol="0">
              <a:spAutoFit/>
            </a:bodyPr>
            <a:lstStyle/>
            <a:p>
              <a:pPr marL="59690" marR="53975" algn="ctr">
                <a:lnSpc>
                  <a:spcPct val="77900"/>
                </a:lnSpc>
                <a:spcBef>
                  <a:spcPts val="475"/>
                </a:spcBef>
              </a:pPr>
              <a:r>
                <a:rPr sz="1400" b="1" spc="-20" dirty="0">
                  <a:solidFill>
                    <a:srgbClr val="FFFF00"/>
                  </a:solidFill>
                  <a:latin typeface="Calibri"/>
                  <a:cs typeface="Calibri"/>
                </a:rPr>
                <a:t>REGISTRASI 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AKUN</a:t>
              </a:r>
              <a:r>
                <a:rPr sz="1400" b="1" spc="-85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50" dirty="0">
                  <a:solidFill>
                    <a:srgbClr val="FFFF00"/>
                  </a:solidFill>
                  <a:latin typeface="Calibri"/>
                  <a:cs typeface="Calibri"/>
                </a:rPr>
                <a:t>LTMPT  </a:t>
              </a:r>
              <a:r>
                <a:rPr sz="1400" b="1" spc="-15" dirty="0">
                  <a:solidFill>
                    <a:srgbClr val="FFFF00"/>
                  </a:solidFill>
                  <a:latin typeface="Calibri"/>
                  <a:cs typeface="Calibri"/>
                </a:rPr>
                <a:t>BAGI</a:t>
              </a:r>
              <a:r>
                <a:rPr sz="1400" b="1" spc="-50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25" dirty="0">
                  <a:solidFill>
                    <a:srgbClr val="FFFF00"/>
                  </a:solidFill>
                  <a:latin typeface="Calibri"/>
                  <a:cs typeface="Calibri"/>
                </a:rPr>
                <a:t>SEKOLAH</a:t>
              </a:r>
              <a:endParaRPr sz="1400">
                <a:latin typeface="Calibri"/>
                <a:cs typeface="Calibri"/>
              </a:endParaRPr>
            </a:p>
            <a:p>
              <a:pPr algn="ctr">
                <a:lnSpc>
                  <a:spcPts val="1165"/>
                </a:lnSpc>
              </a:pPr>
              <a:r>
                <a:rPr sz="1400" spc="-25" dirty="0">
                  <a:solidFill>
                    <a:srgbClr val="FFFFFF"/>
                  </a:solidFill>
                  <a:latin typeface="Calibri"/>
                  <a:cs typeface="Calibri"/>
                </a:rPr>
                <a:t>WAJIB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bagi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sekolah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 yang</a:t>
              </a:r>
              <a:endParaRPr sz="1400">
                <a:latin typeface="Calibri"/>
                <a:cs typeface="Calibri"/>
              </a:endParaRPr>
            </a:p>
            <a:p>
              <a:pPr marL="12700" marR="5080" algn="ctr">
                <a:lnSpc>
                  <a:spcPct val="80000"/>
                </a:lnSpc>
                <a:spcBef>
                  <a:spcPts val="165"/>
                </a:spcBef>
              </a:pP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belum </a:t>
              </a:r>
              <a:r>
                <a:rPr sz="1400" spc="-25" dirty="0">
                  <a:solidFill>
                    <a:srgbClr val="FFFFFF"/>
                  </a:solidFill>
                  <a:latin typeface="Calibri"/>
                  <a:cs typeface="Calibri"/>
                </a:rPr>
                <a:t>punya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AKUN </a:t>
              </a:r>
              <a:r>
                <a:rPr sz="1400" spc="-45" dirty="0">
                  <a:solidFill>
                    <a:srgbClr val="FFFFFF"/>
                  </a:solidFill>
                  <a:latin typeface="Calibri"/>
                  <a:cs typeface="Calibri"/>
                </a:rPr>
                <a:t>LTMPT 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(Sekolah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harus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registrasi), 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melalui </a:t>
              </a:r>
              <a:r>
                <a:rPr sz="1400" dirty="0">
                  <a:solidFill>
                    <a:srgbClr val="FFFFFF"/>
                  </a:solidFill>
                  <a:latin typeface="Calibri"/>
                  <a:cs typeface="Calibri"/>
                </a:rPr>
                <a:t>laman  </a:t>
              </a:r>
              <a:r>
                <a:rPr sz="14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https://portal.ltmpt.ac.id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13" name="object 37"/>
            <p:cNvSpPr/>
            <p:nvPr/>
          </p:nvSpPr>
          <p:spPr>
            <a:xfrm>
              <a:off x="1886711" y="1624583"/>
              <a:ext cx="8814815" cy="862583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14" name="Group 313"/>
            <p:cNvGrpSpPr/>
            <p:nvPr/>
          </p:nvGrpSpPr>
          <p:grpSpPr>
            <a:xfrm>
              <a:off x="9451847" y="264794"/>
              <a:ext cx="2322575" cy="1405127"/>
              <a:chOff x="9451847" y="955040"/>
              <a:chExt cx="2322575" cy="1405127"/>
            </a:xfrm>
          </p:grpSpPr>
          <p:sp>
            <p:nvSpPr>
              <p:cNvPr id="357" name="object 38"/>
              <p:cNvSpPr/>
              <p:nvPr/>
            </p:nvSpPr>
            <p:spPr>
              <a:xfrm>
                <a:off x="9451847" y="955040"/>
                <a:ext cx="2322575" cy="1405127"/>
              </a:xfrm>
              <a:prstGeom prst="rect">
                <a:avLst/>
              </a:prstGeom>
              <a:blipFill>
                <a:blip r:embed="rId3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8" name="object 39"/>
              <p:cNvSpPr/>
              <p:nvPr/>
            </p:nvSpPr>
            <p:spPr>
              <a:xfrm>
                <a:off x="9590532" y="1051053"/>
                <a:ext cx="1121663" cy="400811"/>
              </a:xfrm>
              <a:prstGeom prst="rect">
                <a:avLst/>
              </a:prstGeom>
              <a:blipFill>
                <a:blip r:embed="rId3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9" name="object 40"/>
              <p:cNvSpPr/>
              <p:nvPr/>
            </p:nvSpPr>
            <p:spPr>
              <a:xfrm>
                <a:off x="10471404" y="1051053"/>
                <a:ext cx="713231" cy="400811"/>
              </a:xfrm>
              <a:prstGeom prst="rect">
                <a:avLst/>
              </a:prstGeom>
              <a:blipFill>
                <a:blip r:embed="rId4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0" name="object 41"/>
              <p:cNvSpPr/>
              <p:nvPr/>
            </p:nvSpPr>
            <p:spPr>
              <a:xfrm>
                <a:off x="10943844" y="1051053"/>
                <a:ext cx="783335" cy="400811"/>
              </a:xfrm>
              <a:prstGeom prst="rect">
                <a:avLst/>
              </a:prstGeom>
              <a:blipFill>
                <a:blip r:embed="rId41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1" name="object 42"/>
              <p:cNvSpPr/>
              <p:nvPr/>
            </p:nvSpPr>
            <p:spPr>
              <a:xfrm>
                <a:off x="10073640" y="1241553"/>
                <a:ext cx="601979" cy="400811"/>
              </a:xfrm>
              <a:prstGeom prst="rect">
                <a:avLst/>
              </a:prstGeom>
              <a:blipFill>
                <a:blip r:embed="rId4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2" name="object 43"/>
              <p:cNvSpPr/>
              <p:nvPr/>
            </p:nvSpPr>
            <p:spPr>
              <a:xfrm>
                <a:off x="10459212" y="1241553"/>
                <a:ext cx="701039" cy="400811"/>
              </a:xfrm>
              <a:prstGeom prst="rect">
                <a:avLst/>
              </a:prstGeom>
              <a:blipFill>
                <a:blip r:embed="rId4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3" name="object 44"/>
              <p:cNvSpPr txBox="1"/>
              <p:nvPr/>
            </p:nvSpPr>
            <p:spPr>
              <a:xfrm>
                <a:off x="9690361" y="1085087"/>
                <a:ext cx="1851025" cy="429895"/>
              </a:xfrm>
              <a:prstGeom prst="rect">
                <a:avLst/>
              </a:prstGeom>
            </p:spPr>
            <p:txBody>
              <a:bodyPr vert="horz" wrap="square" lIns="0" tIns="38735" rIns="0" bIns="0" rtlCol="0">
                <a:spAutoFit/>
              </a:bodyPr>
              <a:lstStyle/>
              <a:p>
                <a:pPr marL="495300" marR="5080" indent="-483234">
                  <a:lnSpc>
                    <a:spcPts val="1500"/>
                  </a:lnSpc>
                  <a:spcBef>
                    <a:spcPts val="305"/>
                  </a:spcBef>
                </a:pPr>
                <a:r>
                  <a:rPr sz="1400" b="1" spc="-20" dirty="0">
                    <a:solidFill>
                      <a:srgbClr val="FFFF00"/>
                    </a:solidFill>
                    <a:latin typeface="Calibri"/>
                    <a:cs typeface="Calibri"/>
                  </a:rPr>
                  <a:t>REGISTRASI </a:t>
                </a:r>
                <a:r>
                  <a:rPr sz="1400" b="1" spc="-5" dirty="0">
                    <a:solidFill>
                      <a:srgbClr val="FFFF00"/>
                    </a:solidFill>
                    <a:latin typeface="Calibri"/>
                    <a:cs typeface="Calibri"/>
                  </a:rPr>
                  <a:t>AKUN</a:t>
                </a:r>
                <a:r>
                  <a:rPr sz="1400" b="1" spc="-85" dirty="0">
                    <a:solidFill>
                      <a:srgbClr val="FFFF00"/>
                    </a:solidFill>
                    <a:latin typeface="Calibri"/>
                    <a:cs typeface="Calibri"/>
                  </a:rPr>
                  <a:t> </a:t>
                </a:r>
                <a:r>
                  <a:rPr sz="1400" b="1" spc="-50" dirty="0">
                    <a:solidFill>
                      <a:srgbClr val="FFFF00"/>
                    </a:solidFill>
                    <a:latin typeface="Calibri"/>
                    <a:cs typeface="Calibri"/>
                  </a:rPr>
                  <a:t>LTMPT  </a:t>
                </a:r>
                <a:r>
                  <a:rPr sz="1400" b="1" spc="-15" dirty="0">
                    <a:solidFill>
                      <a:srgbClr val="FFFF00"/>
                    </a:solidFill>
                    <a:latin typeface="Calibri"/>
                    <a:cs typeface="Calibri"/>
                  </a:rPr>
                  <a:t>BAGI</a:t>
                </a:r>
                <a:r>
                  <a:rPr sz="1400" b="1" spc="-145" dirty="0">
                    <a:solidFill>
                      <a:srgbClr val="FFFF00"/>
                    </a:solidFill>
                    <a:latin typeface="Calibri"/>
                    <a:cs typeface="Calibri"/>
                  </a:rPr>
                  <a:t> </a:t>
                </a:r>
                <a:r>
                  <a:rPr sz="1400" b="1" spc="-55" dirty="0">
                    <a:solidFill>
                      <a:srgbClr val="FFFF00"/>
                    </a:solidFill>
                    <a:latin typeface="Calibri"/>
                    <a:cs typeface="Calibri"/>
                  </a:rPr>
                  <a:t>SISWA</a:t>
                </a:r>
                <a:endParaRPr sz="1400">
                  <a:latin typeface="Calibri"/>
                  <a:cs typeface="Calibri"/>
                </a:endParaRPr>
              </a:p>
            </p:txBody>
          </p:sp>
          <p:sp>
            <p:nvSpPr>
              <p:cNvPr id="364" name="object 45"/>
              <p:cNvSpPr txBox="1"/>
              <p:nvPr/>
            </p:nvSpPr>
            <p:spPr>
              <a:xfrm>
                <a:off x="9714509" y="1536191"/>
                <a:ext cx="2053819" cy="625364"/>
              </a:xfrm>
              <a:prstGeom prst="rect">
                <a:avLst/>
              </a:prstGeom>
            </p:spPr>
            <p:txBody>
              <a:bodyPr vert="horz" wrap="square" lIns="0" tIns="30480" rIns="0" bIns="0" rtlCol="0">
                <a:spAutoFit/>
              </a:bodyPr>
              <a:lstStyle/>
              <a:p>
                <a:pPr marL="12700" marR="5080" indent="33655" algn="ctr">
                  <a:lnSpc>
                    <a:spcPct val="91900"/>
                  </a:lnSpc>
                  <a:spcBef>
                    <a:spcPts val="240"/>
                  </a:spcBef>
                </a:pPr>
                <a:r>
                  <a:rPr sz="1400" spc="-25" dirty="0">
                    <a:solidFill>
                      <a:srgbClr val="FFFFFF"/>
                    </a:solidFill>
                    <a:latin typeface="Calibri"/>
                    <a:cs typeface="Calibri"/>
                  </a:rPr>
                  <a:t>WAJIB </a:t>
                </a:r>
                <a:r>
                  <a:rPr sz="1400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bagi semua</a:t>
                </a:r>
                <a:r>
                  <a:rPr sz="1400" spc="-85" dirty="0">
                    <a:solidFill>
                      <a:srgbClr val="FFFFFF"/>
                    </a:solidFill>
                    <a:latin typeface="Calibri"/>
                    <a:cs typeface="Calibri"/>
                  </a:rPr>
                  <a:t> </a:t>
                </a:r>
                <a:r>
                  <a:rPr sz="1400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siswa  </a:t>
                </a:r>
                <a:r>
                  <a:rPr sz="1400" spc="-15" dirty="0">
                    <a:solidFill>
                      <a:srgbClr val="FFFFFF"/>
                    </a:solidFill>
                    <a:latin typeface="Calibri"/>
                    <a:cs typeface="Calibri"/>
                  </a:rPr>
                  <a:t>Kelas </a:t>
                </a:r>
                <a:r>
                  <a:rPr sz="1400" b="1" spc="-5" dirty="0">
                    <a:solidFill>
                      <a:srgbClr val="FFFF00"/>
                    </a:solidFill>
                    <a:latin typeface="Calibri"/>
                    <a:cs typeface="Calibri"/>
                  </a:rPr>
                  <a:t>12</a:t>
                </a:r>
                <a:r>
                  <a:rPr sz="1400" spc="-5" dirty="0">
                    <a:solidFill>
                      <a:srgbClr val="FFFF00"/>
                    </a:solidFill>
                    <a:latin typeface="Calibri"/>
                    <a:cs typeface="Calibri"/>
                  </a:rPr>
                  <a:t>, </a:t>
                </a:r>
                <a:r>
                  <a:rPr sz="1400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melalui laman  </a:t>
                </a:r>
                <a:r>
                  <a:rPr sz="1400" b="1" spc="-10" dirty="0">
                    <a:solidFill>
                      <a:srgbClr val="FFFFFF"/>
                    </a:solidFill>
                    <a:latin typeface="Calibri"/>
                    <a:cs typeface="Calibri"/>
                  </a:rPr>
                  <a:t>https://</a:t>
                </a:r>
                <a:r>
                  <a:rPr sz="1400" b="1" spc="-10" dirty="0" smtClean="0">
                    <a:solidFill>
                      <a:srgbClr val="FFFFFF"/>
                    </a:solidFill>
                    <a:latin typeface="Calibri"/>
                    <a:cs typeface="Calibri"/>
                  </a:rPr>
                  <a:t>portal.ltmpt.ac.i</a:t>
                </a:r>
                <a:r>
                  <a:rPr sz="1400" b="1" dirty="0" smtClean="0">
                    <a:solidFill>
                      <a:srgbClr val="FFFFFF"/>
                    </a:solidFill>
                    <a:latin typeface="Calibri"/>
                    <a:cs typeface="Calibri"/>
                  </a:rPr>
                  <a:t>d</a:t>
                </a:r>
                <a:endParaRPr sz="14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15" name="object 46"/>
            <p:cNvSpPr/>
            <p:nvPr/>
          </p:nvSpPr>
          <p:spPr>
            <a:xfrm>
              <a:off x="3221735" y="2648711"/>
              <a:ext cx="862571" cy="557783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47"/>
            <p:cNvSpPr/>
            <p:nvPr/>
          </p:nvSpPr>
          <p:spPr>
            <a:xfrm>
              <a:off x="1005839" y="2225040"/>
              <a:ext cx="2322575" cy="140817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48"/>
            <p:cNvSpPr txBox="1"/>
            <p:nvPr/>
          </p:nvSpPr>
          <p:spPr>
            <a:xfrm>
              <a:off x="1086250" y="2295093"/>
              <a:ext cx="2174875" cy="1183005"/>
            </a:xfrm>
            <a:prstGeom prst="rect">
              <a:avLst/>
            </a:prstGeom>
          </p:spPr>
          <p:txBody>
            <a:bodyPr vert="horz" wrap="square" lIns="0" tIns="49530" rIns="0" bIns="0" rtlCol="0">
              <a:spAutoFit/>
            </a:bodyPr>
            <a:lstStyle/>
            <a:p>
              <a:pPr marL="195580" marR="184785" algn="ctr">
                <a:lnSpc>
                  <a:spcPts val="1390"/>
                </a:lnSpc>
                <a:spcBef>
                  <a:spcPts val="390"/>
                </a:spcBef>
              </a:pPr>
              <a:r>
                <a:rPr sz="1400" b="1" spc="-25" dirty="0">
                  <a:solidFill>
                    <a:srgbClr val="FFFF00"/>
                  </a:solidFill>
                  <a:latin typeface="Calibri"/>
                  <a:cs typeface="Calibri"/>
                </a:rPr>
                <a:t>SEKOLAH</a:t>
              </a:r>
              <a:r>
                <a:rPr sz="1400" b="1" spc="-130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MENENTUKAN  </a:t>
              </a:r>
              <a:r>
                <a:rPr sz="1400" b="1" spc="-20" dirty="0">
                  <a:solidFill>
                    <a:srgbClr val="FFFF00"/>
                  </a:solidFill>
                  <a:latin typeface="Calibri"/>
                  <a:cs typeface="Calibri"/>
                </a:rPr>
                <a:t>CALON</a:t>
              </a:r>
              <a:r>
                <a:rPr sz="1400" b="1" spc="-85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60" dirty="0">
                  <a:solidFill>
                    <a:srgbClr val="FFFF00"/>
                  </a:solidFill>
                  <a:latin typeface="Calibri"/>
                  <a:cs typeface="Calibri"/>
                </a:rPr>
                <a:t>PESERTA</a:t>
              </a:r>
              <a:endParaRPr sz="1400">
                <a:latin typeface="Calibri"/>
                <a:cs typeface="Calibri"/>
              </a:endParaRPr>
            </a:p>
            <a:p>
              <a:pPr marL="12700" marR="5080" indent="635" algn="ctr">
                <a:lnSpc>
                  <a:spcPts val="1510"/>
                </a:lnSpc>
                <a:spcBef>
                  <a:spcPts val="15"/>
                </a:spcBef>
              </a:pP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Berdasarkan data </a:t>
              </a:r>
              <a:r>
                <a:rPr sz="1400" spc="-45" dirty="0">
                  <a:solidFill>
                    <a:srgbClr val="FFFFFF"/>
                  </a:solidFill>
                  <a:latin typeface="Calibri"/>
                  <a:cs typeface="Calibri"/>
                </a:rPr>
                <a:t>LTMPT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dari  Jumlah siswa dan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akreditasi</a:t>
              </a:r>
              <a:r>
                <a:rPr sz="1400" spc="-7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di  </a:t>
              </a:r>
              <a:r>
                <a:rPr sz="1400" spc="-30" dirty="0">
                  <a:solidFill>
                    <a:srgbClr val="FFFF00"/>
                  </a:solidFill>
                  <a:latin typeface="Calibri"/>
                  <a:cs typeface="Calibri"/>
                </a:rPr>
                <a:t>PUSDATIN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Kemdikbud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atau  </a:t>
              </a:r>
              <a:r>
                <a:rPr sz="1400" spc="-5" dirty="0">
                  <a:solidFill>
                    <a:srgbClr val="FFFF00"/>
                  </a:solidFill>
                  <a:latin typeface="Calibri"/>
                  <a:cs typeface="Calibri"/>
                </a:rPr>
                <a:t>EMIS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Pendis</a:t>
              </a:r>
              <a:r>
                <a:rPr sz="1400" spc="-13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Kemenag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18" name="object 49"/>
            <p:cNvSpPr/>
            <p:nvPr/>
          </p:nvSpPr>
          <p:spPr>
            <a:xfrm>
              <a:off x="6035039" y="2648711"/>
              <a:ext cx="865631" cy="557783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50"/>
            <p:cNvSpPr/>
            <p:nvPr/>
          </p:nvSpPr>
          <p:spPr>
            <a:xfrm>
              <a:off x="3822191" y="2225040"/>
              <a:ext cx="2322575" cy="140817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51"/>
            <p:cNvSpPr/>
            <p:nvPr/>
          </p:nvSpPr>
          <p:spPr>
            <a:xfrm>
              <a:off x="4251960" y="2513076"/>
              <a:ext cx="1504187" cy="400811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52"/>
            <p:cNvSpPr txBox="1"/>
            <p:nvPr/>
          </p:nvSpPr>
          <p:spPr>
            <a:xfrm>
              <a:off x="4097403" y="2493873"/>
              <a:ext cx="1763395" cy="749300"/>
            </a:xfrm>
            <a:prstGeom prst="rect">
              <a:avLst/>
            </a:prstGeom>
          </p:spPr>
          <p:txBody>
            <a:bodyPr vert="horz" wrap="square" lIns="0" tIns="6604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520"/>
                </a:spcBef>
              </a:pP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PENGISIAN</a:t>
              </a:r>
              <a:r>
                <a:rPr sz="1400" b="1" spc="-60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PDSS</a:t>
              </a:r>
              <a:endParaRPr sz="1400" dirty="0">
                <a:latin typeface="Calibri"/>
                <a:cs typeface="Calibri"/>
              </a:endParaRPr>
            </a:p>
            <a:p>
              <a:pPr marL="12700" marR="5080" algn="ctr">
                <a:lnSpc>
                  <a:spcPts val="1500"/>
                </a:lnSpc>
                <a:spcBef>
                  <a:spcPts val="620"/>
                </a:spcBef>
              </a:pP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(Pangkalan Data Sekolah 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dan</a:t>
              </a:r>
              <a:r>
                <a:rPr sz="1400" spc="-6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Siswa)</a:t>
              </a:r>
              <a:endParaRPr sz="1400" dirty="0">
                <a:latin typeface="Calibri"/>
                <a:cs typeface="Calibri"/>
              </a:endParaRPr>
            </a:p>
          </p:txBody>
        </p:sp>
        <p:sp>
          <p:nvSpPr>
            <p:cNvPr id="322" name="object 53"/>
            <p:cNvSpPr/>
            <p:nvPr/>
          </p:nvSpPr>
          <p:spPr>
            <a:xfrm>
              <a:off x="8851391" y="2648711"/>
              <a:ext cx="862583" cy="557783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54"/>
            <p:cNvSpPr/>
            <p:nvPr/>
          </p:nvSpPr>
          <p:spPr>
            <a:xfrm>
              <a:off x="6635495" y="2225040"/>
              <a:ext cx="2322575" cy="140817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55"/>
            <p:cNvSpPr/>
            <p:nvPr/>
          </p:nvSpPr>
          <p:spPr>
            <a:xfrm>
              <a:off x="7206995" y="2590800"/>
              <a:ext cx="539495" cy="400811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56"/>
            <p:cNvSpPr/>
            <p:nvPr/>
          </p:nvSpPr>
          <p:spPr>
            <a:xfrm>
              <a:off x="7505700" y="2590800"/>
              <a:ext cx="344423" cy="400811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57"/>
            <p:cNvSpPr/>
            <p:nvPr/>
          </p:nvSpPr>
          <p:spPr>
            <a:xfrm>
              <a:off x="7609331" y="2590800"/>
              <a:ext cx="431290" cy="400811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58"/>
            <p:cNvSpPr/>
            <p:nvPr/>
          </p:nvSpPr>
          <p:spPr>
            <a:xfrm>
              <a:off x="7799831" y="2590800"/>
              <a:ext cx="313943" cy="400811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59"/>
            <p:cNvSpPr/>
            <p:nvPr/>
          </p:nvSpPr>
          <p:spPr>
            <a:xfrm>
              <a:off x="7895843" y="2590800"/>
              <a:ext cx="754379" cy="400811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60"/>
            <p:cNvSpPr/>
            <p:nvPr/>
          </p:nvSpPr>
          <p:spPr>
            <a:xfrm>
              <a:off x="7434072" y="2860548"/>
              <a:ext cx="897635" cy="400811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61"/>
            <p:cNvSpPr txBox="1"/>
            <p:nvPr/>
          </p:nvSpPr>
          <p:spPr>
            <a:xfrm>
              <a:off x="7306695" y="2568580"/>
              <a:ext cx="1149350" cy="56515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39395" marR="5080" indent="-227329">
                <a:lnSpc>
                  <a:spcPct val="126400"/>
                </a:lnSpc>
                <a:spcBef>
                  <a:spcPts val="100"/>
                </a:spcBef>
              </a:pP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PEN</a:t>
              </a:r>
              <a:r>
                <a:rPr sz="1400" b="1" spc="-70" dirty="0">
                  <a:solidFill>
                    <a:srgbClr val="FFFF00"/>
                  </a:solidFill>
                  <a:latin typeface="Calibri"/>
                  <a:cs typeface="Calibri"/>
                </a:rPr>
                <a:t>D</a:t>
              </a:r>
              <a:r>
                <a:rPr sz="1400" b="1" dirty="0">
                  <a:solidFill>
                    <a:srgbClr val="FFFF00"/>
                  </a:solidFill>
                  <a:latin typeface="Calibri"/>
                  <a:cs typeface="Calibri"/>
                </a:rPr>
                <a:t>AF</a:t>
              </a:r>
              <a:r>
                <a:rPr sz="1400" b="1" spc="60" dirty="0">
                  <a:solidFill>
                    <a:srgbClr val="FFFF00"/>
                  </a:solidFill>
                  <a:latin typeface="Calibri"/>
                  <a:cs typeface="Calibri"/>
                </a:rPr>
                <a:t>T</a:t>
              </a:r>
              <a:r>
                <a:rPr sz="1400" b="1" dirty="0">
                  <a:solidFill>
                    <a:srgbClr val="FFFF00"/>
                  </a:solidFill>
                  <a:latin typeface="Calibri"/>
                  <a:cs typeface="Calibri"/>
                </a:rPr>
                <a:t>ARAN  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SNMPTN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31" name="object 62"/>
            <p:cNvSpPr/>
            <p:nvPr/>
          </p:nvSpPr>
          <p:spPr>
            <a:xfrm>
              <a:off x="1886711" y="3553969"/>
              <a:ext cx="8814815" cy="865631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63"/>
            <p:cNvSpPr/>
            <p:nvPr/>
          </p:nvSpPr>
          <p:spPr>
            <a:xfrm>
              <a:off x="9451847" y="2225040"/>
              <a:ext cx="2529839" cy="1408175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64"/>
            <p:cNvSpPr/>
            <p:nvPr/>
          </p:nvSpPr>
          <p:spPr>
            <a:xfrm>
              <a:off x="9531095" y="2426207"/>
              <a:ext cx="2225027" cy="411479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65"/>
            <p:cNvSpPr/>
            <p:nvPr/>
          </p:nvSpPr>
          <p:spPr>
            <a:xfrm>
              <a:off x="10274807" y="2618231"/>
              <a:ext cx="1700783" cy="411479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66"/>
            <p:cNvSpPr/>
            <p:nvPr/>
          </p:nvSpPr>
          <p:spPr>
            <a:xfrm>
              <a:off x="9541764" y="2417064"/>
              <a:ext cx="1214627" cy="400811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67"/>
            <p:cNvSpPr/>
            <p:nvPr/>
          </p:nvSpPr>
          <p:spPr>
            <a:xfrm>
              <a:off x="10515600" y="2417064"/>
              <a:ext cx="365759" cy="400811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68"/>
            <p:cNvSpPr/>
            <p:nvPr/>
          </p:nvSpPr>
          <p:spPr>
            <a:xfrm>
              <a:off x="10672572" y="2417064"/>
              <a:ext cx="1106423" cy="400811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69"/>
            <p:cNvSpPr/>
            <p:nvPr/>
          </p:nvSpPr>
          <p:spPr>
            <a:xfrm>
              <a:off x="10279380" y="2607564"/>
              <a:ext cx="687323" cy="400811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70"/>
            <p:cNvSpPr txBox="1"/>
            <p:nvPr/>
          </p:nvSpPr>
          <p:spPr>
            <a:xfrm>
              <a:off x="9641560" y="2450590"/>
              <a:ext cx="1947545" cy="887730"/>
            </a:xfrm>
            <a:prstGeom prst="rect">
              <a:avLst/>
            </a:prstGeom>
          </p:spPr>
          <p:txBody>
            <a:bodyPr vert="horz" wrap="square" lIns="0" tIns="38735" rIns="0" bIns="0" rtlCol="0">
              <a:spAutoFit/>
            </a:bodyPr>
            <a:lstStyle/>
            <a:p>
              <a:pPr marL="12700" marR="5080" algn="ctr">
                <a:lnSpc>
                  <a:spcPts val="1500"/>
                </a:lnSpc>
                <a:spcBef>
                  <a:spcPts val="305"/>
                </a:spcBef>
              </a:pP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PILIHAN </a:t>
              </a:r>
              <a:r>
                <a:rPr sz="1400" b="1" dirty="0">
                  <a:solidFill>
                    <a:srgbClr val="FFFF00"/>
                  </a:solidFill>
                  <a:latin typeface="Calibri"/>
                  <a:cs typeface="Calibri"/>
                </a:rPr>
                <a:t>PTN &amp;</a:t>
              </a:r>
              <a:r>
                <a:rPr sz="1400" b="1" spc="-195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PROGRAM  STUDI</a:t>
              </a:r>
              <a:endParaRPr sz="1400">
                <a:latin typeface="Calibri"/>
                <a:cs typeface="Calibri"/>
              </a:endParaRPr>
            </a:p>
            <a:p>
              <a:pPr algn="ctr">
                <a:lnSpc>
                  <a:spcPts val="1639"/>
                </a:lnSpc>
                <a:spcBef>
                  <a:spcPts val="300"/>
                </a:spcBef>
              </a:pP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Pendaftar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dapat</a:t>
              </a:r>
              <a:r>
                <a:rPr sz="1400" spc="-7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memilih</a:t>
              </a:r>
              <a:endParaRPr sz="1400">
                <a:latin typeface="Calibri"/>
                <a:cs typeface="Calibri"/>
              </a:endParaRPr>
            </a:p>
            <a:p>
              <a:pPr algn="ctr">
                <a:lnSpc>
                  <a:spcPts val="1639"/>
                </a:lnSpc>
              </a:pPr>
              <a:r>
                <a:rPr sz="1400" b="1" dirty="0">
                  <a:solidFill>
                    <a:srgbClr val="FFFFFF"/>
                  </a:solidFill>
                  <a:latin typeface="Calibri"/>
                  <a:cs typeface="Calibri"/>
                </a:rPr>
                <a:t>paling </a:t>
              </a:r>
              <a:r>
                <a:rPr sz="1400" b="1" spc="-20" dirty="0">
                  <a:solidFill>
                    <a:srgbClr val="FFFFFF"/>
                  </a:solidFill>
                  <a:latin typeface="Calibri"/>
                  <a:cs typeface="Calibri"/>
                </a:rPr>
                <a:t>banyak </a:t>
              </a:r>
              <a:r>
                <a:rPr sz="1400" b="1" dirty="0">
                  <a:solidFill>
                    <a:srgbClr val="FFFFFF"/>
                  </a:solidFill>
                  <a:latin typeface="Calibri"/>
                  <a:cs typeface="Calibri"/>
                </a:rPr>
                <a:t>dua</a:t>
              </a:r>
              <a:r>
                <a:rPr sz="1400" b="1" spc="-18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400" b="1" dirty="0">
                  <a:solidFill>
                    <a:srgbClr val="FFFFFF"/>
                  </a:solidFill>
                  <a:latin typeface="Calibri"/>
                  <a:cs typeface="Calibri"/>
                </a:rPr>
                <a:t>PTN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40" name="object 71"/>
            <p:cNvSpPr/>
            <p:nvPr/>
          </p:nvSpPr>
          <p:spPr>
            <a:xfrm>
              <a:off x="3221735" y="4547615"/>
              <a:ext cx="862571" cy="557783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72"/>
            <p:cNvSpPr/>
            <p:nvPr/>
          </p:nvSpPr>
          <p:spPr>
            <a:xfrm>
              <a:off x="1005839" y="4123944"/>
              <a:ext cx="2505455" cy="1408175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73"/>
            <p:cNvSpPr/>
            <p:nvPr/>
          </p:nvSpPr>
          <p:spPr>
            <a:xfrm>
              <a:off x="1395983" y="4227576"/>
              <a:ext cx="1603247" cy="411479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74"/>
            <p:cNvSpPr/>
            <p:nvPr/>
          </p:nvSpPr>
          <p:spPr>
            <a:xfrm>
              <a:off x="1572767" y="4419600"/>
              <a:ext cx="1932431" cy="411479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75"/>
            <p:cNvSpPr txBox="1"/>
            <p:nvPr/>
          </p:nvSpPr>
          <p:spPr>
            <a:xfrm>
              <a:off x="1249462" y="4251958"/>
              <a:ext cx="1842135" cy="1082675"/>
            </a:xfrm>
            <a:prstGeom prst="rect">
              <a:avLst/>
            </a:prstGeom>
          </p:spPr>
          <p:txBody>
            <a:bodyPr vert="horz" wrap="square" lIns="0" tIns="38100" rIns="0" bIns="0" rtlCol="0">
              <a:spAutoFit/>
            </a:bodyPr>
            <a:lstStyle/>
            <a:p>
              <a:pPr marL="257810" marR="260350" algn="ctr">
                <a:lnSpc>
                  <a:spcPts val="1500"/>
                </a:lnSpc>
                <a:spcBef>
                  <a:spcPts val="300"/>
                </a:spcBef>
              </a:pP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PEN</a:t>
              </a:r>
              <a:r>
                <a:rPr sz="1400" b="1" spc="5" dirty="0">
                  <a:solidFill>
                    <a:srgbClr val="FFFF00"/>
                  </a:solidFill>
                  <a:latin typeface="Calibri"/>
                  <a:cs typeface="Calibri"/>
                </a:rPr>
                <a:t>G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UN</a:t>
              </a:r>
              <a:r>
                <a:rPr sz="1400" b="1" spc="-10" dirty="0">
                  <a:solidFill>
                    <a:srgbClr val="FFFF00"/>
                  </a:solidFill>
                  <a:latin typeface="Calibri"/>
                  <a:cs typeface="Calibri"/>
                </a:rPr>
                <a:t>GG</a:t>
              </a:r>
              <a:r>
                <a:rPr sz="1400" b="1" spc="-15" dirty="0">
                  <a:solidFill>
                    <a:srgbClr val="FFFF00"/>
                  </a:solidFill>
                  <a:latin typeface="Calibri"/>
                  <a:cs typeface="Calibri"/>
                </a:rPr>
                <a:t>A</a:t>
              </a:r>
              <a:r>
                <a:rPr sz="1400" b="1" spc="-10" dirty="0">
                  <a:solidFill>
                    <a:srgbClr val="FFFF00"/>
                  </a:solidFill>
                  <a:latin typeface="Calibri"/>
                  <a:cs typeface="Calibri"/>
                </a:rPr>
                <a:t>H</a:t>
              </a:r>
              <a:r>
                <a:rPr sz="1400" b="1" dirty="0">
                  <a:solidFill>
                    <a:srgbClr val="FFFF00"/>
                  </a:solidFill>
                  <a:latin typeface="Calibri"/>
                  <a:cs typeface="Calibri"/>
                </a:rPr>
                <a:t>AN  </a:t>
              </a:r>
              <a:r>
                <a:rPr sz="1400" b="1" spc="-20" dirty="0">
                  <a:solidFill>
                    <a:srgbClr val="FFFF00"/>
                  </a:solidFill>
                  <a:latin typeface="Calibri"/>
                  <a:cs typeface="Calibri"/>
                </a:rPr>
                <a:t>PORTOFOLIO</a:t>
              </a:r>
              <a:endParaRPr sz="1400">
                <a:latin typeface="Calibri"/>
                <a:cs typeface="Calibri"/>
              </a:endParaRPr>
            </a:p>
            <a:p>
              <a:pPr marL="12700" marR="5080" indent="59055" algn="ctr">
                <a:lnSpc>
                  <a:spcPct val="91800"/>
                </a:lnSpc>
                <a:spcBef>
                  <a:spcPts val="490"/>
                </a:spcBef>
              </a:pPr>
              <a:r>
                <a:rPr sz="1400" spc="-25" dirty="0">
                  <a:solidFill>
                    <a:srgbClr val="FFFFFF"/>
                  </a:solidFill>
                  <a:latin typeface="Calibri"/>
                  <a:cs typeface="Calibri"/>
                </a:rPr>
                <a:t>Wajib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bagi peserta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yang 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memilih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program </a:t>
              </a:r>
              <a:r>
                <a:rPr sz="1400" spc="-10" dirty="0">
                  <a:solidFill>
                    <a:srgbClr val="FFFFFF"/>
                  </a:solidFill>
                  <a:latin typeface="Calibri"/>
                  <a:cs typeface="Calibri"/>
                </a:rPr>
                <a:t>studi 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Bidang Seni dan</a:t>
              </a:r>
              <a:r>
                <a:rPr sz="1400" spc="-13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400" spc="-20" dirty="0">
                  <a:solidFill>
                    <a:srgbClr val="FFFFFF"/>
                  </a:solidFill>
                  <a:latin typeface="Calibri"/>
                  <a:cs typeface="Calibri"/>
                </a:rPr>
                <a:t>Olahraga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45" name="object 76"/>
            <p:cNvSpPr/>
            <p:nvPr/>
          </p:nvSpPr>
          <p:spPr>
            <a:xfrm>
              <a:off x="6035039" y="4547615"/>
              <a:ext cx="865631" cy="557783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77"/>
            <p:cNvSpPr/>
            <p:nvPr/>
          </p:nvSpPr>
          <p:spPr>
            <a:xfrm>
              <a:off x="3822191" y="4123944"/>
              <a:ext cx="2496311" cy="1408175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78"/>
            <p:cNvSpPr/>
            <p:nvPr/>
          </p:nvSpPr>
          <p:spPr>
            <a:xfrm>
              <a:off x="3995927" y="4325111"/>
              <a:ext cx="2316479" cy="411479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79"/>
            <p:cNvSpPr txBox="1"/>
            <p:nvPr/>
          </p:nvSpPr>
          <p:spPr>
            <a:xfrm>
              <a:off x="4066010" y="4289130"/>
              <a:ext cx="1839595" cy="964565"/>
            </a:xfrm>
            <a:prstGeom prst="rect">
              <a:avLst/>
            </a:prstGeom>
          </p:spPr>
          <p:txBody>
            <a:bodyPr vert="horz" wrap="square" lIns="0" tIns="7175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565"/>
                </a:spcBef>
              </a:pP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SELEKSI </a:t>
              </a:r>
              <a:r>
                <a:rPr sz="1400" b="1" spc="-25" dirty="0">
                  <a:solidFill>
                    <a:srgbClr val="FFFF00"/>
                  </a:solidFill>
                  <a:latin typeface="Calibri"/>
                  <a:cs typeface="Calibri"/>
                </a:rPr>
                <a:t>JALUR</a:t>
              </a:r>
              <a:r>
                <a:rPr sz="1400" b="1" spc="-195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SNMPTN</a:t>
              </a:r>
              <a:endParaRPr sz="1400">
                <a:latin typeface="Calibri"/>
                <a:cs typeface="Calibri"/>
              </a:endParaRPr>
            </a:p>
            <a:p>
              <a:pPr marL="12700" marR="5080" algn="ctr">
                <a:lnSpc>
                  <a:spcPts val="1550"/>
                </a:lnSpc>
                <a:spcBef>
                  <a:spcPts val="630"/>
                </a:spcBef>
              </a:pPr>
              <a:r>
                <a:rPr sz="1400" spc="-15" dirty="0">
                  <a:solidFill>
                    <a:srgbClr val="E7E6E6"/>
                  </a:solidFill>
                  <a:latin typeface="Calibri"/>
                  <a:cs typeface="Calibri"/>
                </a:rPr>
                <a:t>Berdasarkan </a:t>
              </a:r>
              <a:r>
                <a:rPr sz="1400" spc="-5" dirty="0">
                  <a:solidFill>
                    <a:srgbClr val="E7E6E6"/>
                  </a:solidFill>
                  <a:latin typeface="Calibri"/>
                  <a:cs typeface="Calibri"/>
                </a:rPr>
                <a:t>kriteria</a:t>
              </a:r>
              <a:r>
                <a:rPr sz="1400" spc="-90" dirty="0">
                  <a:solidFill>
                    <a:srgbClr val="E7E6E6"/>
                  </a:solidFill>
                  <a:latin typeface="Calibri"/>
                  <a:cs typeface="Calibri"/>
                </a:rPr>
                <a:t> </a:t>
              </a:r>
              <a:r>
                <a:rPr sz="1400" spc="-20" dirty="0">
                  <a:solidFill>
                    <a:srgbClr val="E7E6E6"/>
                  </a:solidFill>
                  <a:latin typeface="Calibri"/>
                  <a:cs typeface="Calibri"/>
                </a:rPr>
                <a:t>yang  ditetapkan </a:t>
              </a:r>
              <a:r>
                <a:rPr sz="1400" dirty="0">
                  <a:solidFill>
                    <a:srgbClr val="E7E6E6"/>
                  </a:solidFill>
                  <a:latin typeface="Calibri"/>
                  <a:cs typeface="Calibri"/>
                </a:rPr>
                <a:t>oleh </a:t>
              </a:r>
              <a:r>
                <a:rPr sz="1400" spc="-5" dirty="0">
                  <a:solidFill>
                    <a:srgbClr val="E7E6E6"/>
                  </a:solidFill>
                  <a:latin typeface="Calibri"/>
                  <a:cs typeface="Calibri"/>
                </a:rPr>
                <a:t>masing-  masing</a:t>
              </a:r>
              <a:r>
                <a:rPr sz="1400" spc="-110" dirty="0">
                  <a:solidFill>
                    <a:srgbClr val="E7E6E6"/>
                  </a:solidFill>
                  <a:latin typeface="Calibri"/>
                  <a:cs typeface="Calibri"/>
                </a:rPr>
                <a:t> </a:t>
              </a:r>
              <a:r>
                <a:rPr sz="1400" spc="-5" dirty="0">
                  <a:solidFill>
                    <a:srgbClr val="E7E6E6"/>
                  </a:solidFill>
                  <a:latin typeface="Calibri"/>
                  <a:cs typeface="Calibri"/>
                </a:rPr>
                <a:t>PTN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49" name="object 80"/>
            <p:cNvSpPr/>
            <p:nvPr/>
          </p:nvSpPr>
          <p:spPr>
            <a:xfrm>
              <a:off x="8851391" y="4547615"/>
              <a:ext cx="862583" cy="557783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81"/>
            <p:cNvSpPr/>
            <p:nvPr/>
          </p:nvSpPr>
          <p:spPr>
            <a:xfrm>
              <a:off x="6635495" y="4123944"/>
              <a:ext cx="2322575" cy="140817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82"/>
            <p:cNvSpPr/>
            <p:nvPr/>
          </p:nvSpPr>
          <p:spPr>
            <a:xfrm>
              <a:off x="7092695" y="4523232"/>
              <a:ext cx="1429511" cy="408431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83"/>
            <p:cNvSpPr txBox="1"/>
            <p:nvPr/>
          </p:nvSpPr>
          <p:spPr>
            <a:xfrm>
              <a:off x="6917956" y="4491868"/>
              <a:ext cx="1757680" cy="556260"/>
            </a:xfrm>
            <a:prstGeom prst="rect">
              <a:avLst/>
            </a:prstGeom>
          </p:spPr>
          <p:txBody>
            <a:bodyPr vert="horz" wrap="square" lIns="0" tIns="6413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505"/>
                </a:spcBef>
              </a:pP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PENGUMUMAN</a:t>
              </a:r>
              <a:endParaRPr sz="1400">
                <a:latin typeface="Calibri"/>
                <a:cs typeface="Calibri"/>
              </a:endParaRPr>
            </a:p>
            <a:p>
              <a:pPr algn="ctr">
                <a:lnSpc>
                  <a:spcPct val="100000"/>
                </a:lnSpc>
                <a:spcBef>
                  <a:spcPts val="409"/>
                </a:spcBef>
              </a:pP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Kelulusan hasil</a:t>
              </a:r>
              <a:r>
                <a:rPr sz="1400" spc="-18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400" spc="-5" dirty="0">
                  <a:solidFill>
                    <a:srgbClr val="FFFFFF"/>
                  </a:solidFill>
                  <a:latin typeface="Calibri"/>
                  <a:cs typeface="Calibri"/>
                </a:rPr>
                <a:t>SNMPTN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53" name="object 84"/>
            <p:cNvSpPr/>
            <p:nvPr/>
          </p:nvSpPr>
          <p:spPr>
            <a:xfrm>
              <a:off x="9451847" y="4123944"/>
              <a:ext cx="2322575" cy="140817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85"/>
            <p:cNvSpPr/>
            <p:nvPr/>
          </p:nvSpPr>
          <p:spPr>
            <a:xfrm>
              <a:off x="9924288" y="4325111"/>
              <a:ext cx="1438643" cy="411479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86"/>
            <p:cNvSpPr txBox="1"/>
            <p:nvPr/>
          </p:nvSpPr>
          <p:spPr>
            <a:xfrm>
              <a:off x="9594429" y="4289130"/>
              <a:ext cx="2044064" cy="964565"/>
            </a:xfrm>
            <a:prstGeom prst="rect">
              <a:avLst/>
            </a:prstGeom>
          </p:spPr>
          <p:txBody>
            <a:bodyPr vert="horz" wrap="square" lIns="0" tIns="71755" rIns="0" bIns="0" rtlCol="0">
              <a:spAutoFit/>
            </a:bodyPr>
            <a:lstStyle/>
            <a:p>
              <a:pPr marR="1270" algn="ctr">
                <a:lnSpc>
                  <a:spcPct val="100000"/>
                </a:lnSpc>
                <a:spcBef>
                  <a:spcPts val="565"/>
                </a:spcBef>
              </a:pPr>
              <a:r>
                <a:rPr sz="1400" b="1" spc="-55" dirty="0">
                  <a:solidFill>
                    <a:srgbClr val="FFFF00"/>
                  </a:solidFill>
                  <a:latin typeface="Calibri"/>
                  <a:cs typeface="Calibri"/>
                </a:rPr>
                <a:t>DAFTAR</a:t>
              </a:r>
              <a:r>
                <a:rPr sz="1400" b="1" spc="-105" dirty="0">
                  <a:solidFill>
                    <a:srgbClr val="FFFF00"/>
                  </a:solidFill>
                  <a:latin typeface="Calibri"/>
                  <a:cs typeface="Calibri"/>
                </a:rPr>
                <a:t> </a:t>
              </a:r>
              <a:r>
                <a:rPr sz="1400" b="1" spc="-5" dirty="0">
                  <a:solidFill>
                    <a:srgbClr val="FFFF00"/>
                  </a:solidFill>
                  <a:latin typeface="Calibri"/>
                  <a:cs typeface="Calibri"/>
                </a:rPr>
                <a:t>ULANG</a:t>
              </a:r>
              <a:endParaRPr sz="1400">
                <a:latin typeface="Calibri"/>
                <a:cs typeface="Calibri"/>
              </a:endParaRPr>
            </a:p>
            <a:p>
              <a:pPr marL="12700" marR="5080" indent="-635" algn="ctr">
                <a:lnSpc>
                  <a:spcPts val="1550"/>
                </a:lnSpc>
                <a:spcBef>
                  <a:spcPts val="630"/>
                </a:spcBef>
              </a:pPr>
              <a:r>
                <a:rPr sz="1400" spc="-5" dirty="0">
                  <a:solidFill>
                    <a:srgbClr val="E7E6E6"/>
                  </a:solidFill>
                  <a:latin typeface="Calibri"/>
                  <a:cs typeface="Calibri"/>
                </a:rPr>
                <a:t>Sesuai </a:t>
              </a:r>
              <a:r>
                <a:rPr sz="1400" spc="-20" dirty="0">
                  <a:solidFill>
                    <a:srgbClr val="E7E6E6"/>
                  </a:solidFill>
                  <a:latin typeface="Calibri"/>
                  <a:cs typeface="Calibri"/>
                </a:rPr>
                <a:t>dengan </a:t>
              </a:r>
              <a:r>
                <a:rPr sz="1400" spc="-5" dirty="0">
                  <a:solidFill>
                    <a:srgbClr val="E7E6E6"/>
                  </a:solidFill>
                  <a:latin typeface="Calibri"/>
                  <a:cs typeface="Calibri"/>
                </a:rPr>
                <a:t>PTN </a:t>
              </a:r>
              <a:r>
                <a:rPr sz="1400" spc="-10" dirty="0">
                  <a:solidFill>
                    <a:srgbClr val="E7E6E6"/>
                  </a:solidFill>
                  <a:latin typeface="Calibri"/>
                  <a:cs typeface="Calibri"/>
                </a:rPr>
                <a:t>tempat  </a:t>
              </a:r>
              <a:r>
                <a:rPr sz="1400" spc="-5" dirty="0">
                  <a:solidFill>
                    <a:srgbClr val="E7E6E6"/>
                  </a:solidFill>
                  <a:latin typeface="Calibri"/>
                  <a:cs typeface="Calibri"/>
                </a:rPr>
                <a:t>calon mahasiswa</a:t>
              </a:r>
              <a:r>
                <a:rPr sz="1400" spc="-200" dirty="0">
                  <a:solidFill>
                    <a:srgbClr val="E7E6E6"/>
                  </a:solidFill>
                  <a:latin typeface="Calibri"/>
                  <a:cs typeface="Calibri"/>
                </a:rPr>
                <a:t> </a:t>
              </a:r>
              <a:r>
                <a:rPr sz="1400" spc="-25" dirty="0">
                  <a:solidFill>
                    <a:srgbClr val="E7E6E6"/>
                  </a:solidFill>
                  <a:latin typeface="Calibri"/>
                  <a:cs typeface="Calibri"/>
                </a:rPr>
                <a:t>dinyatakan  </a:t>
              </a:r>
              <a:r>
                <a:rPr sz="1400" spc="-5" dirty="0">
                  <a:solidFill>
                    <a:srgbClr val="E7E6E6"/>
                  </a:solidFill>
                  <a:latin typeface="Calibri"/>
                  <a:cs typeface="Calibri"/>
                </a:rPr>
                <a:t>diterima</a:t>
              </a:r>
              <a:endParaRPr sz="1400">
                <a:latin typeface="Calibri"/>
                <a:cs typeface="Calibri"/>
              </a:endParaRPr>
            </a:p>
          </p:txBody>
        </p:sp>
        <p:sp>
          <p:nvSpPr>
            <p:cNvPr id="356" name="object 20"/>
            <p:cNvSpPr/>
            <p:nvPr/>
          </p:nvSpPr>
          <p:spPr>
            <a:xfrm>
              <a:off x="8919459" y="780300"/>
              <a:ext cx="832103" cy="496811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5" name="object 87"/>
          <p:cNvSpPr txBox="1"/>
          <p:nvPr/>
        </p:nvSpPr>
        <p:spPr>
          <a:xfrm>
            <a:off x="3963828" y="125954"/>
            <a:ext cx="7531709" cy="871392"/>
          </a:xfrm>
          <a:prstGeom prst="rect">
            <a:avLst/>
          </a:prstGeom>
          <a:ln w="25907">
            <a:solidFill>
              <a:srgbClr val="FF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335"/>
              </a:spcBef>
            </a:pP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*) </a:t>
            </a:r>
            <a:r>
              <a:rPr sz="1800" b="1" spc="-15" dirty="0">
                <a:solidFill>
                  <a:srgbClr val="003060"/>
                </a:solidFill>
                <a:latin typeface="Calibri"/>
                <a:cs typeface="Calibri"/>
              </a:rPr>
              <a:t>Pengumuman </a:t>
            </a:r>
            <a:r>
              <a:rPr sz="1800" b="1" spc="-20" dirty="0">
                <a:solidFill>
                  <a:srgbClr val="003060"/>
                </a:solidFill>
                <a:latin typeface="Calibri"/>
                <a:cs typeface="Calibri"/>
              </a:rPr>
              <a:t>Kuota: </a:t>
            </a: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28 </a:t>
            </a:r>
            <a:r>
              <a:rPr sz="1800" b="1" spc="-15" dirty="0">
                <a:solidFill>
                  <a:srgbClr val="003060"/>
                </a:solidFill>
                <a:latin typeface="Calibri"/>
                <a:cs typeface="Calibri"/>
              </a:rPr>
              <a:t>Desember</a:t>
            </a:r>
            <a:r>
              <a:rPr sz="1800" b="1" spc="-80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2020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ts val="2130"/>
              </a:lnSpc>
            </a:pPr>
            <a:r>
              <a:rPr sz="1800" b="1" spc="-25" dirty="0">
                <a:solidFill>
                  <a:srgbClr val="003060"/>
                </a:solidFill>
                <a:latin typeface="Calibri"/>
                <a:cs typeface="Calibri"/>
              </a:rPr>
              <a:t>Layanan </a:t>
            </a:r>
            <a:r>
              <a:rPr sz="1800" b="1" spc="-5" dirty="0">
                <a:solidFill>
                  <a:srgbClr val="003060"/>
                </a:solidFill>
                <a:latin typeface="Calibri"/>
                <a:cs typeface="Calibri"/>
              </a:rPr>
              <a:t>masa </a:t>
            </a:r>
            <a:r>
              <a:rPr sz="1800" b="1" spc="-20" dirty="0">
                <a:solidFill>
                  <a:srgbClr val="003060"/>
                </a:solidFill>
                <a:latin typeface="Calibri"/>
                <a:cs typeface="Calibri"/>
              </a:rPr>
              <a:t>sanggah tentang Kuota </a:t>
            </a:r>
            <a:r>
              <a:rPr sz="1800" b="1" spc="-15" dirty="0">
                <a:solidFill>
                  <a:srgbClr val="003060"/>
                </a:solidFill>
                <a:latin typeface="Calibri"/>
                <a:cs typeface="Calibri"/>
              </a:rPr>
              <a:t>paling lambat </a:t>
            </a:r>
            <a:r>
              <a:rPr sz="1800" b="1" spc="-5" dirty="0" err="1">
                <a:solidFill>
                  <a:srgbClr val="003060"/>
                </a:solidFill>
                <a:latin typeface="Calibri"/>
                <a:cs typeface="Calibri"/>
              </a:rPr>
              <a:t>hari</a:t>
            </a:r>
            <a:r>
              <a:rPr sz="1800" b="1" spc="-30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lang="en-US" sz="1800" b="1" spc="-40" dirty="0" err="1" smtClean="0">
                <a:solidFill>
                  <a:srgbClr val="FF0000"/>
                </a:solidFill>
                <a:latin typeface="Calibri"/>
                <a:cs typeface="Calibri"/>
              </a:rPr>
              <a:t>Minggu</a:t>
            </a:r>
            <a:r>
              <a:rPr sz="1800" b="1" spc="-40" dirty="0" smtClean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endParaRPr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R="15240" algn="ctr">
              <a:lnSpc>
                <a:spcPct val="100000"/>
              </a:lnSpc>
              <a:spcBef>
                <a:spcPts val="130"/>
              </a:spcBef>
            </a:pPr>
            <a:r>
              <a:rPr lang="en-US" sz="1800" b="1" dirty="0" smtClean="0">
                <a:solidFill>
                  <a:srgbClr val="FF0000"/>
                </a:solidFill>
                <a:latin typeface="Calibri"/>
                <a:cs typeface="Calibri"/>
              </a:rPr>
              <a:t>07 </a:t>
            </a:r>
            <a:r>
              <a:rPr lang="en-US" sz="1800" b="1" dirty="0" err="1" smtClean="0">
                <a:solidFill>
                  <a:srgbClr val="FF0000"/>
                </a:solidFill>
                <a:latin typeface="Calibri"/>
                <a:cs typeface="Calibri"/>
              </a:rPr>
              <a:t>Februari</a:t>
            </a:r>
            <a:r>
              <a:rPr lang="en-US" sz="1800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 smtClean="0">
                <a:solidFill>
                  <a:srgbClr val="FF0000"/>
                </a:solidFill>
                <a:latin typeface="Calibri"/>
                <a:cs typeface="Calibri"/>
              </a:rPr>
              <a:t>2021</a:t>
            </a: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, </a:t>
            </a:r>
            <a:r>
              <a:rPr sz="1800" b="1" spc="-15" dirty="0">
                <a:solidFill>
                  <a:srgbClr val="003060"/>
                </a:solidFill>
                <a:latin typeface="Calibri"/>
                <a:cs typeface="Calibri"/>
              </a:rPr>
              <a:t>pukul </a:t>
            </a: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15.00</a:t>
            </a:r>
            <a:r>
              <a:rPr sz="1800" b="1" spc="-145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WIB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6022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68535" y="5685282"/>
            <a:ext cx="929639" cy="10708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3900" y="827532"/>
            <a:ext cx="6896100" cy="0"/>
          </a:xfrm>
          <a:custGeom>
            <a:avLst/>
            <a:gdLst/>
            <a:ahLst/>
            <a:cxnLst/>
            <a:rect l="l" t="t" r="r" b="b"/>
            <a:pathLst>
              <a:path w="6896100">
                <a:moveTo>
                  <a:pt x="0" y="0"/>
                </a:moveTo>
                <a:lnTo>
                  <a:pt x="6896100" y="0"/>
                </a:lnTo>
              </a:path>
            </a:pathLst>
          </a:custGeom>
          <a:ln w="4572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76527" y="914400"/>
            <a:ext cx="4440935" cy="2668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997842" y="1109483"/>
            <a:ext cx="2640965" cy="2225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114"/>
              </a:spcBef>
            </a:pPr>
            <a:r>
              <a:rPr sz="2200" b="1" spc="-25" dirty="0">
                <a:solidFill>
                  <a:srgbClr val="FFFFFF"/>
                </a:solidFill>
                <a:latin typeface="Calibri"/>
                <a:cs typeface="Calibri"/>
              </a:rPr>
              <a:t>Pemeringkatan siswa  dilakukan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oleh </a:t>
            </a:r>
            <a:r>
              <a:rPr sz="2200" b="1" spc="-25" dirty="0">
                <a:solidFill>
                  <a:srgbClr val="FFFFFF"/>
                </a:solidFill>
                <a:latin typeface="Calibri"/>
                <a:cs typeface="Calibri"/>
              </a:rPr>
              <a:t>sekolah 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pada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dasarnya 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memperhitungkan</a:t>
            </a:r>
            <a:r>
              <a:rPr sz="2200" spc="-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nilai  </a:t>
            </a:r>
            <a:r>
              <a:rPr sz="2200" spc="-35" dirty="0">
                <a:solidFill>
                  <a:srgbClr val="FFFFFF"/>
                </a:solidFill>
                <a:latin typeface="Calibri"/>
                <a:cs typeface="Calibri"/>
              </a:rPr>
              <a:t>mata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pelajaran sebagai 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berikut.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00344" y="914400"/>
            <a:ext cx="6114287" cy="26868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173870" y="955400"/>
            <a:ext cx="5379720" cy="249745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29235" marR="376555" indent="-229235">
              <a:lnSpc>
                <a:spcPts val="2180"/>
              </a:lnSpc>
              <a:spcBef>
                <a:spcPts val="360"/>
              </a:spcBef>
              <a:buAutoNum type="arabicPeriod"/>
              <a:tabLst>
                <a:tab pos="229235" algn="l"/>
              </a:tabLst>
            </a:pPr>
            <a:r>
              <a:rPr sz="2000" b="1" spc="-5" dirty="0">
                <a:solidFill>
                  <a:srgbClr val="003060"/>
                </a:solidFill>
                <a:latin typeface="Calibri"/>
                <a:cs typeface="Calibri"/>
              </a:rPr>
              <a:t>J</a:t>
            </a:r>
            <a:r>
              <a:rPr sz="1800" b="1" spc="-5" dirty="0">
                <a:solidFill>
                  <a:srgbClr val="003060"/>
                </a:solidFill>
                <a:latin typeface="Calibri"/>
                <a:cs typeface="Calibri"/>
              </a:rPr>
              <a:t>urusan </a:t>
            </a:r>
            <a:r>
              <a:rPr sz="1800" b="1" spc="-60" dirty="0">
                <a:solidFill>
                  <a:srgbClr val="003060"/>
                </a:solidFill>
                <a:latin typeface="Calibri"/>
                <a:cs typeface="Calibri"/>
              </a:rPr>
              <a:t>IPA</a:t>
            </a:r>
            <a:r>
              <a:rPr sz="1800" spc="-60" dirty="0">
                <a:solidFill>
                  <a:srgbClr val="003060"/>
                </a:solidFill>
                <a:latin typeface="Calibri"/>
                <a:cs typeface="Calibri"/>
              </a:rPr>
              <a:t>: </a:t>
            </a:r>
            <a:r>
              <a:rPr sz="1800" spc="-25" dirty="0">
                <a:solidFill>
                  <a:srgbClr val="003060"/>
                </a:solidFill>
                <a:latin typeface="Calibri"/>
                <a:cs typeface="Calibri"/>
              </a:rPr>
              <a:t>Matematika,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Bahasa Indonesia,</a:t>
            </a:r>
            <a:r>
              <a:rPr sz="1800" spc="-145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Bahasa  Inggris,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Kimia, </a:t>
            </a:r>
            <a:r>
              <a:rPr sz="1800" spc="-20" dirty="0">
                <a:solidFill>
                  <a:srgbClr val="003060"/>
                </a:solidFill>
                <a:latin typeface="Calibri"/>
                <a:cs typeface="Calibri"/>
              </a:rPr>
              <a:t>Fisika, </a:t>
            </a: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dan</a:t>
            </a:r>
            <a:r>
              <a:rPr sz="1800" spc="-35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Biologi.</a:t>
            </a:r>
            <a:endParaRPr sz="1800">
              <a:latin typeface="Calibri"/>
              <a:cs typeface="Calibri"/>
            </a:endParaRPr>
          </a:p>
          <a:p>
            <a:pPr marL="229235" marR="175260" indent="-229235">
              <a:lnSpc>
                <a:spcPts val="1989"/>
              </a:lnSpc>
              <a:spcBef>
                <a:spcPts val="50"/>
              </a:spcBef>
              <a:buAutoNum type="arabicPeriod"/>
              <a:tabLst>
                <a:tab pos="229235" algn="l"/>
              </a:tabLst>
            </a:pPr>
            <a:r>
              <a:rPr sz="1800" b="1" spc="-5" dirty="0">
                <a:solidFill>
                  <a:srgbClr val="003060"/>
                </a:solidFill>
                <a:latin typeface="Calibri"/>
                <a:cs typeface="Calibri"/>
              </a:rPr>
              <a:t>Jurusan IPS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: </a:t>
            </a:r>
            <a:r>
              <a:rPr sz="1800" spc="-25" dirty="0">
                <a:solidFill>
                  <a:srgbClr val="003060"/>
                </a:solidFill>
                <a:latin typeface="Calibri"/>
                <a:cs typeface="Calibri"/>
              </a:rPr>
              <a:t>Matematika, </a:t>
            </a: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Bahasa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Indonesia, Bahasa  </a:t>
            </a: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Inggris,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Sosiologi, </a:t>
            </a:r>
            <a:r>
              <a:rPr sz="1800" spc="-20" dirty="0">
                <a:solidFill>
                  <a:srgbClr val="003060"/>
                </a:solidFill>
                <a:latin typeface="Calibri"/>
                <a:cs typeface="Calibri"/>
              </a:rPr>
              <a:t>Ekonomi, </a:t>
            </a: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dan</a:t>
            </a:r>
            <a:r>
              <a:rPr sz="1800" spc="-85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3060"/>
                </a:solidFill>
                <a:latin typeface="Calibri"/>
                <a:cs typeface="Calibri"/>
              </a:rPr>
              <a:t>Geografi.</a:t>
            </a:r>
            <a:endParaRPr sz="1800">
              <a:latin typeface="Calibri"/>
              <a:cs typeface="Calibri"/>
            </a:endParaRPr>
          </a:p>
          <a:p>
            <a:pPr marL="218440" indent="-205740">
              <a:lnSpc>
                <a:spcPts val="2150"/>
              </a:lnSpc>
              <a:spcBef>
                <a:spcPts val="50"/>
              </a:spcBef>
              <a:buAutoNum type="arabicPeriod"/>
              <a:tabLst>
                <a:tab pos="218440" algn="l"/>
              </a:tabLst>
            </a:pPr>
            <a:r>
              <a:rPr sz="1800" b="1" spc="-5" dirty="0">
                <a:solidFill>
                  <a:srgbClr val="003060"/>
                </a:solidFill>
                <a:latin typeface="Calibri"/>
                <a:cs typeface="Calibri"/>
              </a:rPr>
              <a:t>Jurusan Bahasa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: </a:t>
            </a:r>
            <a:r>
              <a:rPr sz="1800" spc="-25" dirty="0">
                <a:solidFill>
                  <a:srgbClr val="003060"/>
                </a:solidFill>
                <a:latin typeface="Calibri"/>
                <a:cs typeface="Calibri"/>
              </a:rPr>
              <a:t>Matematika, </a:t>
            </a: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Bahasa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Indonesia,</a:t>
            </a:r>
            <a:r>
              <a:rPr sz="1800" spc="-175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Bahasa</a:t>
            </a:r>
            <a:endParaRPr sz="1800">
              <a:latin typeface="Calibri"/>
              <a:cs typeface="Calibri"/>
            </a:endParaRPr>
          </a:p>
          <a:p>
            <a:pPr marL="1786255" marR="122555">
              <a:lnSpc>
                <a:spcPts val="2140"/>
              </a:lnSpc>
              <a:spcBef>
                <a:spcPts val="75"/>
              </a:spcBef>
            </a:pP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Inggris, </a:t>
            </a:r>
            <a:r>
              <a:rPr sz="1800" spc="-25" dirty="0">
                <a:solidFill>
                  <a:srgbClr val="003060"/>
                </a:solidFill>
                <a:latin typeface="Calibri"/>
                <a:cs typeface="Calibri"/>
              </a:rPr>
              <a:t>Sastra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Indonesia,</a:t>
            </a:r>
            <a:r>
              <a:rPr sz="1800" spc="-155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3060"/>
                </a:solidFill>
                <a:latin typeface="Calibri"/>
                <a:cs typeface="Calibri"/>
              </a:rPr>
              <a:t>Antropologi,  </a:t>
            </a: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dan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salah </a:t>
            </a:r>
            <a:r>
              <a:rPr sz="1800" spc="-15" dirty="0">
                <a:solidFill>
                  <a:srgbClr val="003060"/>
                </a:solidFill>
                <a:latin typeface="Calibri"/>
                <a:cs typeface="Calibri"/>
              </a:rPr>
              <a:t>satu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Bahasa</a:t>
            </a:r>
            <a:r>
              <a:rPr sz="1800" spc="-105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Asing.</a:t>
            </a:r>
            <a:endParaRPr sz="1800">
              <a:latin typeface="Calibri"/>
              <a:cs typeface="Calibri"/>
            </a:endParaRPr>
          </a:p>
          <a:p>
            <a:pPr marL="218440" indent="-205740">
              <a:lnSpc>
                <a:spcPts val="2050"/>
              </a:lnSpc>
              <a:buAutoNum type="arabicPeriod" startAt="4"/>
              <a:tabLst>
                <a:tab pos="218440" algn="l"/>
              </a:tabLst>
            </a:pPr>
            <a:r>
              <a:rPr sz="1800" b="1" spc="-5" dirty="0">
                <a:solidFill>
                  <a:srgbClr val="003060"/>
                </a:solidFill>
                <a:latin typeface="Calibri"/>
                <a:cs typeface="Calibri"/>
              </a:rPr>
              <a:t>SMK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: </a:t>
            </a:r>
            <a:r>
              <a:rPr sz="1800" spc="-25" dirty="0">
                <a:solidFill>
                  <a:srgbClr val="003060"/>
                </a:solidFill>
                <a:latin typeface="Calibri"/>
                <a:cs typeface="Calibri"/>
              </a:rPr>
              <a:t>Matematika,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Bahasa Indonesia, Bahasa</a:t>
            </a:r>
            <a:r>
              <a:rPr sz="1800" spc="-120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3060"/>
                </a:solidFill>
                <a:latin typeface="Calibri"/>
                <a:cs typeface="Calibri"/>
              </a:rPr>
              <a:t>Inggris,</a:t>
            </a:r>
            <a:endParaRPr sz="1800">
              <a:latin typeface="Calibri"/>
              <a:cs typeface="Calibri"/>
            </a:endParaRPr>
          </a:p>
          <a:p>
            <a:pPr marL="774065">
              <a:lnSpc>
                <a:spcPct val="100000"/>
              </a:lnSpc>
              <a:spcBef>
                <a:spcPts val="50"/>
              </a:spcBef>
            </a:pPr>
            <a:r>
              <a:rPr sz="1800" dirty="0">
                <a:solidFill>
                  <a:srgbClr val="003060"/>
                </a:solidFill>
                <a:latin typeface="Calibri"/>
                <a:cs typeface="Calibri"/>
              </a:rPr>
              <a:t>dan </a:t>
            </a:r>
            <a:r>
              <a:rPr sz="1800" spc="-20" dirty="0">
                <a:solidFill>
                  <a:srgbClr val="003060"/>
                </a:solidFill>
                <a:latin typeface="Calibri"/>
                <a:cs typeface="Calibri"/>
              </a:rPr>
              <a:t>Kompetensi Keahlian.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76527" y="3621023"/>
            <a:ext cx="10738102" cy="8321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997583" y="3691127"/>
            <a:ext cx="90976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Sekolah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dapat menambahkan kriteria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lain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berupa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prestasi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akademik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dalam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menentukan  peringkat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siswa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bila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ada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nilai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sama.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76527" y="4629924"/>
            <a:ext cx="10738102" cy="9540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997585" y="4760976"/>
            <a:ext cx="933577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Jumlah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siswa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masuk dalam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pemeringkatan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sesuai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dengan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ketentuan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kuota akreditasi  sekolah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574791" y="1737359"/>
            <a:ext cx="512063" cy="10881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2103" y="1758708"/>
            <a:ext cx="679703" cy="72541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7927" y="1886724"/>
            <a:ext cx="472439" cy="5699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95300" y="1926336"/>
            <a:ext cx="1549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2103" y="3675888"/>
            <a:ext cx="679703" cy="7254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7927" y="3800855"/>
            <a:ext cx="472439" cy="57302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095298" y="3843527"/>
            <a:ext cx="154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32103" y="4742688"/>
            <a:ext cx="679703" cy="7254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7927" y="4870703"/>
            <a:ext cx="472439" cy="5730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095297" y="4913376"/>
            <a:ext cx="154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57201" y="102107"/>
            <a:ext cx="8839199" cy="597535"/>
          </a:xfrm>
          <a:custGeom>
            <a:avLst/>
            <a:gdLst/>
            <a:ahLst/>
            <a:cxnLst/>
            <a:rect l="l" t="t" r="r" b="b"/>
            <a:pathLst>
              <a:path w="7573009" h="597535">
                <a:moveTo>
                  <a:pt x="7152906" y="0"/>
                </a:moveTo>
                <a:lnTo>
                  <a:pt x="7050252" y="0"/>
                </a:lnTo>
                <a:lnTo>
                  <a:pt x="6998931" y="1270"/>
                </a:lnTo>
                <a:lnTo>
                  <a:pt x="6793738" y="1270"/>
                </a:lnTo>
                <a:lnTo>
                  <a:pt x="6742455" y="2540"/>
                </a:lnTo>
                <a:lnTo>
                  <a:pt x="6639928" y="2540"/>
                </a:lnTo>
                <a:lnTo>
                  <a:pt x="6588671" y="3810"/>
                </a:lnTo>
                <a:lnTo>
                  <a:pt x="6486182" y="3810"/>
                </a:lnTo>
                <a:lnTo>
                  <a:pt x="6434950" y="5067"/>
                </a:lnTo>
                <a:lnTo>
                  <a:pt x="6383731" y="5067"/>
                </a:lnTo>
                <a:lnTo>
                  <a:pt x="6332512" y="6337"/>
                </a:lnTo>
                <a:lnTo>
                  <a:pt x="6281305" y="6337"/>
                </a:lnTo>
                <a:lnTo>
                  <a:pt x="6230112" y="7607"/>
                </a:lnTo>
                <a:lnTo>
                  <a:pt x="6178918" y="7607"/>
                </a:lnTo>
                <a:lnTo>
                  <a:pt x="6127737" y="8877"/>
                </a:lnTo>
                <a:lnTo>
                  <a:pt x="6076569" y="8877"/>
                </a:lnTo>
                <a:lnTo>
                  <a:pt x="5974245" y="11417"/>
                </a:lnTo>
                <a:lnTo>
                  <a:pt x="5923089" y="11417"/>
                </a:lnTo>
                <a:lnTo>
                  <a:pt x="5820829" y="13957"/>
                </a:lnTo>
                <a:lnTo>
                  <a:pt x="5769698" y="13957"/>
                </a:lnTo>
                <a:lnTo>
                  <a:pt x="5565292" y="19024"/>
                </a:lnTo>
                <a:lnTo>
                  <a:pt x="5514213" y="19024"/>
                </a:lnTo>
                <a:lnTo>
                  <a:pt x="4901971" y="34251"/>
                </a:lnTo>
                <a:lnTo>
                  <a:pt x="4851006" y="36779"/>
                </a:lnTo>
                <a:lnTo>
                  <a:pt x="4698187" y="40589"/>
                </a:lnTo>
                <a:lnTo>
                  <a:pt x="4647260" y="43129"/>
                </a:lnTo>
                <a:lnTo>
                  <a:pt x="4545444" y="45656"/>
                </a:lnTo>
                <a:lnTo>
                  <a:pt x="4494542" y="48196"/>
                </a:lnTo>
                <a:lnTo>
                  <a:pt x="4392790" y="50736"/>
                </a:lnTo>
                <a:lnTo>
                  <a:pt x="4341926" y="53276"/>
                </a:lnTo>
                <a:lnTo>
                  <a:pt x="4291063" y="54533"/>
                </a:lnTo>
                <a:lnTo>
                  <a:pt x="4240212" y="57073"/>
                </a:lnTo>
                <a:lnTo>
                  <a:pt x="4189387" y="58343"/>
                </a:lnTo>
                <a:lnTo>
                  <a:pt x="4138549" y="60883"/>
                </a:lnTo>
                <a:lnTo>
                  <a:pt x="4087736" y="62153"/>
                </a:lnTo>
                <a:lnTo>
                  <a:pt x="4036936" y="64693"/>
                </a:lnTo>
                <a:lnTo>
                  <a:pt x="3986136" y="65951"/>
                </a:lnTo>
                <a:lnTo>
                  <a:pt x="3935349" y="68491"/>
                </a:lnTo>
                <a:lnTo>
                  <a:pt x="3884574" y="69761"/>
                </a:lnTo>
                <a:lnTo>
                  <a:pt x="3783050" y="74828"/>
                </a:lnTo>
                <a:lnTo>
                  <a:pt x="3732301" y="76098"/>
                </a:lnTo>
                <a:lnTo>
                  <a:pt x="3529418" y="86245"/>
                </a:lnTo>
                <a:lnTo>
                  <a:pt x="3478733" y="87515"/>
                </a:lnTo>
                <a:lnTo>
                  <a:pt x="2770124" y="123037"/>
                </a:lnTo>
                <a:lnTo>
                  <a:pt x="2719590" y="126834"/>
                </a:lnTo>
                <a:lnTo>
                  <a:pt x="2568054" y="134442"/>
                </a:lnTo>
                <a:lnTo>
                  <a:pt x="2517559" y="138252"/>
                </a:lnTo>
                <a:lnTo>
                  <a:pt x="2416619" y="143332"/>
                </a:lnTo>
                <a:lnTo>
                  <a:pt x="2366162" y="147129"/>
                </a:lnTo>
                <a:lnTo>
                  <a:pt x="2265286" y="152209"/>
                </a:lnTo>
                <a:lnTo>
                  <a:pt x="2214867" y="156006"/>
                </a:lnTo>
                <a:lnTo>
                  <a:pt x="2164448" y="158546"/>
                </a:lnTo>
                <a:lnTo>
                  <a:pt x="2114054" y="162356"/>
                </a:lnTo>
                <a:lnTo>
                  <a:pt x="2063673" y="164884"/>
                </a:lnTo>
                <a:lnTo>
                  <a:pt x="2013292" y="168694"/>
                </a:lnTo>
                <a:lnTo>
                  <a:pt x="1962924" y="171234"/>
                </a:lnTo>
                <a:lnTo>
                  <a:pt x="1862239" y="178841"/>
                </a:lnTo>
                <a:lnTo>
                  <a:pt x="1811909" y="181381"/>
                </a:lnTo>
                <a:lnTo>
                  <a:pt x="1761591" y="185178"/>
                </a:lnTo>
                <a:lnTo>
                  <a:pt x="1711286" y="187718"/>
                </a:lnTo>
                <a:lnTo>
                  <a:pt x="1560436" y="199136"/>
                </a:lnTo>
                <a:lnTo>
                  <a:pt x="1510182" y="201676"/>
                </a:lnTo>
                <a:lnTo>
                  <a:pt x="1259077" y="220700"/>
                </a:lnTo>
                <a:lnTo>
                  <a:pt x="1208887" y="223240"/>
                </a:lnTo>
                <a:lnTo>
                  <a:pt x="908037" y="246062"/>
                </a:lnTo>
                <a:lnTo>
                  <a:pt x="857935" y="251142"/>
                </a:lnTo>
                <a:lnTo>
                  <a:pt x="557618" y="273964"/>
                </a:lnTo>
                <a:lnTo>
                  <a:pt x="507606" y="279044"/>
                </a:lnTo>
                <a:lnTo>
                  <a:pt x="407619" y="286651"/>
                </a:lnTo>
                <a:lnTo>
                  <a:pt x="357657" y="291731"/>
                </a:lnTo>
                <a:lnTo>
                  <a:pt x="257746" y="299339"/>
                </a:lnTo>
                <a:lnTo>
                  <a:pt x="207810" y="304406"/>
                </a:lnTo>
                <a:lnTo>
                  <a:pt x="157899" y="308216"/>
                </a:lnTo>
                <a:lnTo>
                  <a:pt x="107988" y="313296"/>
                </a:lnTo>
                <a:lnTo>
                  <a:pt x="58102" y="317093"/>
                </a:lnTo>
                <a:lnTo>
                  <a:pt x="8216" y="322173"/>
                </a:lnTo>
                <a:lnTo>
                  <a:pt x="0" y="327240"/>
                </a:lnTo>
                <a:lnTo>
                  <a:pt x="2514" y="341198"/>
                </a:lnTo>
                <a:lnTo>
                  <a:pt x="14643" y="361492"/>
                </a:lnTo>
                <a:lnTo>
                  <a:pt x="63182" y="416026"/>
                </a:lnTo>
                <a:lnTo>
                  <a:pt x="97345" y="446468"/>
                </a:lnTo>
                <a:lnTo>
                  <a:pt x="136575" y="478180"/>
                </a:lnTo>
                <a:lnTo>
                  <a:pt x="179768" y="508622"/>
                </a:lnTo>
                <a:lnTo>
                  <a:pt x="225767" y="536524"/>
                </a:lnTo>
                <a:lnTo>
                  <a:pt x="273456" y="561898"/>
                </a:lnTo>
                <a:lnTo>
                  <a:pt x="321691" y="580923"/>
                </a:lnTo>
                <a:lnTo>
                  <a:pt x="369354" y="593598"/>
                </a:lnTo>
                <a:lnTo>
                  <a:pt x="415315" y="597408"/>
                </a:lnTo>
                <a:lnTo>
                  <a:pt x="434568" y="597408"/>
                </a:lnTo>
                <a:lnTo>
                  <a:pt x="484441" y="592340"/>
                </a:lnTo>
                <a:lnTo>
                  <a:pt x="534327" y="588530"/>
                </a:lnTo>
                <a:lnTo>
                  <a:pt x="584225" y="583450"/>
                </a:lnTo>
                <a:lnTo>
                  <a:pt x="684072" y="575843"/>
                </a:lnTo>
                <a:lnTo>
                  <a:pt x="734009" y="570776"/>
                </a:lnTo>
                <a:lnTo>
                  <a:pt x="833932" y="563156"/>
                </a:lnTo>
                <a:lnTo>
                  <a:pt x="883907" y="558088"/>
                </a:lnTo>
                <a:lnTo>
                  <a:pt x="1033919" y="546671"/>
                </a:lnTo>
                <a:lnTo>
                  <a:pt x="1083957" y="541604"/>
                </a:lnTo>
                <a:lnTo>
                  <a:pt x="1886115" y="480720"/>
                </a:lnTo>
                <a:lnTo>
                  <a:pt x="1936343" y="478180"/>
                </a:lnTo>
                <a:lnTo>
                  <a:pt x="2087130" y="466763"/>
                </a:lnTo>
                <a:lnTo>
                  <a:pt x="2137410" y="464223"/>
                </a:lnTo>
                <a:lnTo>
                  <a:pt x="2238006" y="456615"/>
                </a:lnTo>
                <a:lnTo>
                  <a:pt x="2288324" y="454075"/>
                </a:lnTo>
                <a:lnTo>
                  <a:pt x="2338654" y="450278"/>
                </a:lnTo>
                <a:lnTo>
                  <a:pt x="2388997" y="447738"/>
                </a:lnTo>
                <a:lnTo>
                  <a:pt x="2439339" y="443928"/>
                </a:lnTo>
                <a:lnTo>
                  <a:pt x="2489708" y="441401"/>
                </a:lnTo>
                <a:lnTo>
                  <a:pt x="2540076" y="437591"/>
                </a:lnTo>
                <a:lnTo>
                  <a:pt x="2590457" y="435051"/>
                </a:lnTo>
                <a:lnTo>
                  <a:pt x="2640863" y="431253"/>
                </a:lnTo>
                <a:lnTo>
                  <a:pt x="2691257" y="428713"/>
                </a:lnTo>
                <a:lnTo>
                  <a:pt x="2741676" y="424903"/>
                </a:lnTo>
                <a:lnTo>
                  <a:pt x="2842539" y="419836"/>
                </a:lnTo>
                <a:lnTo>
                  <a:pt x="2892996" y="416026"/>
                </a:lnTo>
                <a:lnTo>
                  <a:pt x="2993923" y="410959"/>
                </a:lnTo>
                <a:lnTo>
                  <a:pt x="3044405" y="407149"/>
                </a:lnTo>
                <a:lnTo>
                  <a:pt x="3246424" y="397002"/>
                </a:lnTo>
                <a:lnTo>
                  <a:pt x="3296958" y="393204"/>
                </a:lnTo>
                <a:lnTo>
                  <a:pt x="3802837" y="367830"/>
                </a:lnTo>
                <a:lnTo>
                  <a:pt x="3853484" y="366560"/>
                </a:lnTo>
                <a:lnTo>
                  <a:pt x="4056138" y="356412"/>
                </a:lnTo>
                <a:lnTo>
                  <a:pt x="4106824" y="355142"/>
                </a:lnTo>
                <a:lnTo>
                  <a:pt x="4258957" y="347535"/>
                </a:lnTo>
                <a:lnTo>
                  <a:pt x="4309681" y="346265"/>
                </a:lnTo>
                <a:lnTo>
                  <a:pt x="4360418" y="343725"/>
                </a:lnTo>
                <a:lnTo>
                  <a:pt x="4411154" y="342468"/>
                </a:lnTo>
                <a:lnTo>
                  <a:pt x="4512678" y="337388"/>
                </a:lnTo>
                <a:lnTo>
                  <a:pt x="4563440" y="336118"/>
                </a:lnTo>
                <a:lnTo>
                  <a:pt x="4614227" y="333590"/>
                </a:lnTo>
                <a:lnTo>
                  <a:pt x="4665014" y="332320"/>
                </a:lnTo>
                <a:lnTo>
                  <a:pt x="4715814" y="329780"/>
                </a:lnTo>
                <a:lnTo>
                  <a:pt x="4817427" y="327240"/>
                </a:lnTo>
                <a:lnTo>
                  <a:pt x="4868252" y="324700"/>
                </a:lnTo>
                <a:lnTo>
                  <a:pt x="4919091" y="323443"/>
                </a:lnTo>
                <a:lnTo>
                  <a:pt x="4969929" y="320903"/>
                </a:lnTo>
                <a:lnTo>
                  <a:pt x="5122494" y="317093"/>
                </a:lnTo>
                <a:lnTo>
                  <a:pt x="5173370" y="314553"/>
                </a:lnTo>
                <a:lnTo>
                  <a:pt x="5427865" y="308216"/>
                </a:lnTo>
                <a:lnTo>
                  <a:pt x="5478780" y="305676"/>
                </a:lnTo>
                <a:lnTo>
                  <a:pt x="5835459" y="296799"/>
                </a:lnTo>
                <a:lnTo>
                  <a:pt x="5886437" y="296799"/>
                </a:lnTo>
                <a:lnTo>
                  <a:pt x="6141466" y="290461"/>
                </a:lnTo>
                <a:lnTo>
                  <a:pt x="6192494" y="290461"/>
                </a:lnTo>
                <a:lnTo>
                  <a:pt x="6294577" y="287921"/>
                </a:lnTo>
                <a:lnTo>
                  <a:pt x="6345618" y="287921"/>
                </a:lnTo>
                <a:lnTo>
                  <a:pt x="6447739" y="285381"/>
                </a:lnTo>
                <a:lnTo>
                  <a:pt x="6498805" y="285381"/>
                </a:lnTo>
                <a:lnTo>
                  <a:pt x="6549885" y="284111"/>
                </a:lnTo>
                <a:lnTo>
                  <a:pt x="6600964" y="284111"/>
                </a:lnTo>
                <a:lnTo>
                  <a:pt x="6703161" y="281584"/>
                </a:lnTo>
                <a:lnTo>
                  <a:pt x="6805371" y="281584"/>
                </a:lnTo>
                <a:lnTo>
                  <a:pt x="6856488" y="280314"/>
                </a:lnTo>
                <a:lnTo>
                  <a:pt x="6907606" y="280314"/>
                </a:lnTo>
                <a:lnTo>
                  <a:pt x="6958736" y="279044"/>
                </a:lnTo>
                <a:lnTo>
                  <a:pt x="7061009" y="279044"/>
                </a:lnTo>
                <a:lnTo>
                  <a:pt x="7112165" y="277774"/>
                </a:lnTo>
                <a:lnTo>
                  <a:pt x="7214476" y="277774"/>
                </a:lnTo>
                <a:lnTo>
                  <a:pt x="7265631" y="276504"/>
                </a:lnTo>
                <a:lnTo>
                  <a:pt x="7572756" y="276504"/>
                </a:lnTo>
                <a:lnTo>
                  <a:pt x="7569606" y="268897"/>
                </a:lnTo>
                <a:lnTo>
                  <a:pt x="7536421" y="225767"/>
                </a:lnTo>
                <a:lnTo>
                  <a:pt x="7507858" y="192798"/>
                </a:lnTo>
                <a:lnTo>
                  <a:pt x="7472286" y="157276"/>
                </a:lnTo>
                <a:lnTo>
                  <a:pt x="7430439" y="119227"/>
                </a:lnTo>
                <a:lnTo>
                  <a:pt x="7383068" y="83718"/>
                </a:lnTo>
                <a:lnTo>
                  <a:pt x="7330884" y="50736"/>
                </a:lnTo>
                <a:lnTo>
                  <a:pt x="7274648" y="24104"/>
                </a:lnTo>
                <a:lnTo>
                  <a:pt x="7215073" y="6337"/>
                </a:lnTo>
                <a:lnTo>
                  <a:pt x="7152906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3605" y="256031"/>
            <a:ext cx="7798434" cy="752475"/>
          </a:xfrm>
          <a:custGeom>
            <a:avLst/>
            <a:gdLst/>
            <a:ahLst/>
            <a:cxnLst/>
            <a:rect l="l" t="t" r="r" b="b"/>
            <a:pathLst>
              <a:path w="7798434" h="752475">
                <a:moveTo>
                  <a:pt x="7024141" y="0"/>
                </a:moveTo>
                <a:lnTo>
                  <a:pt x="6971347" y="317"/>
                </a:lnTo>
                <a:lnTo>
                  <a:pt x="6864413" y="2641"/>
                </a:lnTo>
                <a:lnTo>
                  <a:pt x="6702209" y="9525"/>
                </a:lnTo>
                <a:lnTo>
                  <a:pt x="6040551" y="50901"/>
                </a:lnTo>
                <a:lnTo>
                  <a:pt x="2355557" y="160223"/>
                </a:lnTo>
                <a:lnTo>
                  <a:pt x="1689823" y="190500"/>
                </a:lnTo>
                <a:lnTo>
                  <a:pt x="1285176" y="220103"/>
                </a:lnTo>
                <a:lnTo>
                  <a:pt x="985786" y="249643"/>
                </a:lnTo>
                <a:lnTo>
                  <a:pt x="739698" y="279920"/>
                </a:lnTo>
                <a:lnTo>
                  <a:pt x="545439" y="308279"/>
                </a:lnTo>
                <a:lnTo>
                  <a:pt x="353783" y="340664"/>
                </a:lnTo>
                <a:lnTo>
                  <a:pt x="211912" y="367792"/>
                </a:lnTo>
                <a:lnTo>
                  <a:pt x="158889" y="380580"/>
                </a:lnTo>
                <a:lnTo>
                  <a:pt x="114096" y="396100"/>
                </a:lnTo>
                <a:lnTo>
                  <a:pt x="77241" y="414020"/>
                </a:lnTo>
                <a:lnTo>
                  <a:pt x="25920" y="455625"/>
                </a:lnTo>
                <a:lnTo>
                  <a:pt x="2273" y="502666"/>
                </a:lnTo>
                <a:lnTo>
                  <a:pt x="0" y="527342"/>
                </a:lnTo>
                <a:lnTo>
                  <a:pt x="3644" y="552361"/>
                </a:lnTo>
                <a:lnTo>
                  <a:pt x="27368" y="601967"/>
                </a:lnTo>
                <a:lnTo>
                  <a:pt x="70789" y="648728"/>
                </a:lnTo>
                <a:lnTo>
                  <a:pt x="131241" y="689889"/>
                </a:lnTo>
                <a:lnTo>
                  <a:pt x="167017" y="707517"/>
                </a:lnTo>
                <a:lnTo>
                  <a:pt x="206070" y="722706"/>
                </a:lnTo>
                <a:lnTo>
                  <a:pt x="248043" y="735114"/>
                </a:lnTo>
                <a:lnTo>
                  <a:pt x="292607" y="744410"/>
                </a:lnTo>
                <a:lnTo>
                  <a:pt x="339445" y="750239"/>
                </a:lnTo>
                <a:lnTo>
                  <a:pt x="388213" y="752259"/>
                </a:lnTo>
                <a:lnTo>
                  <a:pt x="417169" y="751560"/>
                </a:lnTo>
                <a:lnTo>
                  <a:pt x="446595" y="749427"/>
                </a:lnTo>
                <a:lnTo>
                  <a:pt x="476402" y="745782"/>
                </a:lnTo>
                <a:lnTo>
                  <a:pt x="506488" y="740524"/>
                </a:lnTo>
                <a:lnTo>
                  <a:pt x="649986" y="713016"/>
                </a:lnTo>
                <a:lnTo>
                  <a:pt x="794931" y="688225"/>
                </a:lnTo>
                <a:lnTo>
                  <a:pt x="990269" y="659142"/>
                </a:lnTo>
                <a:lnTo>
                  <a:pt x="1187767" y="634212"/>
                </a:lnTo>
                <a:lnTo>
                  <a:pt x="1437284" y="608304"/>
                </a:lnTo>
                <a:lnTo>
                  <a:pt x="1739976" y="583920"/>
                </a:lnTo>
                <a:lnTo>
                  <a:pt x="2199004" y="558266"/>
                </a:lnTo>
                <a:lnTo>
                  <a:pt x="6936867" y="410222"/>
                </a:lnTo>
                <a:lnTo>
                  <a:pt x="7681493" y="410222"/>
                </a:lnTo>
                <a:lnTo>
                  <a:pt x="7694345" y="405142"/>
                </a:lnTo>
                <a:lnTo>
                  <a:pt x="7739468" y="374408"/>
                </a:lnTo>
                <a:lnTo>
                  <a:pt x="7771053" y="339585"/>
                </a:lnTo>
                <a:lnTo>
                  <a:pt x="7795336" y="273850"/>
                </a:lnTo>
                <a:lnTo>
                  <a:pt x="7797914" y="237261"/>
                </a:lnTo>
                <a:lnTo>
                  <a:pt x="7785366" y="200888"/>
                </a:lnTo>
                <a:lnTo>
                  <a:pt x="7721942" y="132600"/>
                </a:lnTo>
                <a:lnTo>
                  <a:pt x="7674571" y="102590"/>
                </a:lnTo>
                <a:lnTo>
                  <a:pt x="7619098" y="76606"/>
                </a:lnTo>
                <a:lnTo>
                  <a:pt x="7557274" y="55613"/>
                </a:lnTo>
                <a:lnTo>
                  <a:pt x="7516037" y="44919"/>
                </a:lnTo>
                <a:lnTo>
                  <a:pt x="7472997" y="35534"/>
                </a:lnTo>
                <a:lnTo>
                  <a:pt x="7428293" y="27406"/>
                </a:lnTo>
                <a:lnTo>
                  <a:pt x="7382014" y="20472"/>
                </a:lnTo>
                <a:lnTo>
                  <a:pt x="7334300" y="14668"/>
                </a:lnTo>
                <a:lnTo>
                  <a:pt x="7285253" y="9918"/>
                </a:lnTo>
                <a:lnTo>
                  <a:pt x="7234986" y="6184"/>
                </a:lnTo>
                <a:lnTo>
                  <a:pt x="7183628" y="3378"/>
                </a:lnTo>
                <a:lnTo>
                  <a:pt x="7131291" y="1460"/>
                </a:lnTo>
                <a:lnTo>
                  <a:pt x="7078091" y="355"/>
                </a:lnTo>
                <a:lnTo>
                  <a:pt x="7024141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25058" y="685904"/>
            <a:ext cx="419734" cy="0"/>
          </a:xfrm>
          <a:custGeom>
            <a:avLst/>
            <a:gdLst/>
            <a:ahLst/>
            <a:cxnLst/>
            <a:rect l="l" t="t" r="r" b="b"/>
            <a:pathLst>
              <a:path w="419734">
                <a:moveTo>
                  <a:pt x="0" y="0"/>
                </a:moveTo>
                <a:lnTo>
                  <a:pt x="419328" y="0"/>
                </a:lnTo>
              </a:path>
            </a:pathLst>
          </a:custGeom>
          <a:ln w="30835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10471" y="668915"/>
            <a:ext cx="744855" cy="0"/>
          </a:xfrm>
          <a:custGeom>
            <a:avLst/>
            <a:gdLst/>
            <a:ahLst/>
            <a:cxnLst/>
            <a:rect l="l" t="t" r="r" b="b"/>
            <a:pathLst>
              <a:path w="744854">
                <a:moveTo>
                  <a:pt x="0" y="0"/>
                </a:moveTo>
                <a:lnTo>
                  <a:pt x="744626" y="0"/>
                </a:lnTo>
              </a:path>
            </a:pathLst>
          </a:custGeom>
          <a:ln w="5321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173605" y="5685282"/>
            <a:ext cx="7789545" cy="982980"/>
          </a:xfrm>
          <a:prstGeom prst="rect">
            <a:avLst/>
          </a:prstGeom>
          <a:ln w="25907">
            <a:solidFill>
              <a:srgbClr val="FF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556260" marR="543560" algn="ctr">
              <a:lnSpc>
                <a:spcPct val="100000"/>
              </a:lnSpc>
              <a:spcBef>
                <a:spcPts val="325"/>
              </a:spcBef>
            </a:pPr>
            <a:r>
              <a:rPr sz="1800" b="1" spc="-40" dirty="0">
                <a:solidFill>
                  <a:srgbClr val="003060"/>
                </a:solidFill>
                <a:latin typeface="Calibri"/>
                <a:cs typeface="Calibri"/>
              </a:rPr>
              <a:t>Tahapan </a:t>
            </a:r>
            <a:r>
              <a:rPr sz="1800" b="1" spc="-20" dirty="0">
                <a:solidFill>
                  <a:srgbClr val="003060"/>
                </a:solidFill>
                <a:latin typeface="Calibri"/>
                <a:cs typeface="Calibri"/>
              </a:rPr>
              <a:t>pemeringkatan </a:t>
            </a:r>
            <a:r>
              <a:rPr sz="1800" b="1" spc="-25" dirty="0">
                <a:solidFill>
                  <a:srgbClr val="003060"/>
                </a:solidFill>
                <a:latin typeface="Calibri"/>
                <a:cs typeface="Calibri"/>
              </a:rPr>
              <a:t>siswa </a:t>
            </a:r>
            <a:r>
              <a:rPr sz="1800" b="1" spc="-10" dirty="0">
                <a:solidFill>
                  <a:srgbClr val="003060"/>
                </a:solidFill>
                <a:latin typeface="Calibri"/>
                <a:cs typeface="Calibri"/>
              </a:rPr>
              <a:t>oleh </a:t>
            </a:r>
            <a:r>
              <a:rPr sz="1800" b="1" spc="-25" dirty="0">
                <a:solidFill>
                  <a:srgbClr val="003060"/>
                </a:solidFill>
                <a:latin typeface="Calibri"/>
                <a:cs typeface="Calibri"/>
              </a:rPr>
              <a:t>sekolah </a:t>
            </a:r>
            <a:r>
              <a:rPr sz="1800" b="1" spc="-20" dirty="0">
                <a:solidFill>
                  <a:srgbClr val="003060"/>
                </a:solidFill>
                <a:latin typeface="Calibri"/>
                <a:cs typeface="Calibri"/>
              </a:rPr>
              <a:t>secara </a:t>
            </a:r>
            <a:r>
              <a:rPr sz="1800" b="1" spc="-15" dirty="0">
                <a:solidFill>
                  <a:srgbClr val="003060"/>
                </a:solidFill>
                <a:latin typeface="Calibri"/>
                <a:cs typeface="Calibri"/>
              </a:rPr>
              <a:t>lengkap dapat</a:t>
            </a:r>
            <a:r>
              <a:rPr sz="1800" b="1" spc="-240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003060"/>
                </a:solidFill>
                <a:latin typeface="Calibri"/>
                <a:cs typeface="Calibri"/>
              </a:rPr>
              <a:t>dilihat  </a:t>
            </a: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pada </a:t>
            </a:r>
            <a:r>
              <a:rPr sz="1800" b="1" spc="-20" dirty="0">
                <a:solidFill>
                  <a:srgbClr val="003060"/>
                </a:solidFill>
                <a:latin typeface="Calibri"/>
                <a:cs typeface="Calibri"/>
              </a:rPr>
              <a:t>informasi </a:t>
            </a:r>
            <a:r>
              <a:rPr sz="1800" b="1" spc="-5" dirty="0">
                <a:solidFill>
                  <a:srgbClr val="003060"/>
                </a:solidFill>
                <a:latin typeface="Calibri"/>
                <a:cs typeface="Calibri"/>
              </a:rPr>
              <a:t>SNMPTN</a:t>
            </a:r>
            <a:r>
              <a:rPr sz="1800" b="1" spc="310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2021</a:t>
            </a:r>
            <a:endParaRPr sz="1800">
              <a:latin typeface="Calibri"/>
              <a:cs typeface="Calibri"/>
            </a:endParaRPr>
          </a:p>
          <a:p>
            <a:pPr marR="371475" algn="ctr">
              <a:lnSpc>
                <a:spcPct val="100000"/>
              </a:lnSpc>
              <a:spcBef>
                <a:spcPts val="175"/>
              </a:spcBef>
            </a:pPr>
            <a:r>
              <a:rPr sz="1800" b="1" spc="-10" dirty="0">
                <a:solidFill>
                  <a:srgbClr val="003060"/>
                </a:solidFill>
                <a:latin typeface="Calibri"/>
                <a:cs typeface="Calibri"/>
              </a:rPr>
              <a:t>(diunduh </a:t>
            </a:r>
            <a:r>
              <a:rPr sz="1800" b="1" dirty="0">
                <a:solidFill>
                  <a:srgbClr val="003060"/>
                </a:solidFill>
                <a:latin typeface="Calibri"/>
                <a:cs typeface="Calibri"/>
              </a:rPr>
              <a:t>di </a:t>
            </a:r>
            <a:r>
              <a:rPr sz="1800" b="1" spc="-5" dirty="0">
                <a:solidFill>
                  <a:srgbClr val="003060"/>
                </a:solidFill>
                <a:latin typeface="Calibri"/>
                <a:cs typeface="Calibri"/>
              </a:rPr>
              <a:t>laman </a:t>
            </a:r>
            <a:r>
              <a:rPr sz="1800" b="1" spc="-20" dirty="0">
                <a:solidFill>
                  <a:srgbClr val="003060"/>
                </a:solidFill>
                <a:latin typeface="Calibri"/>
                <a:cs typeface="Calibri"/>
              </a:rPr>
              <a:t>resmi </a:t>
            </a:r>
            <a:r>
              <a:rPr sz="1800" b="1" spc="-105" dirty="0">
                <a:solidFill>
                  <a:srgbClr val="003060"/>
                </a:solidFill>
                <a:latin typeface="Calibri"/>
                <a:cs typeface="Calibri"/>
              </a:rPr>
              <a:t>LTMPT,</a:t>
            </a:r>
            <a:r>
              <a:rPr sz="1800" b="1" spc="-170" dirty="0">
                <a:solidFill>
                  <a:srgbClr val="00306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3060"/>
                </a:solidFill>
                <a:latin typeface="Calibri"/>
                <a:cs typeface="Calibri"/>
              </a:rPr>
              <a:t>https://www.ltmpt.ac.id)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08076" y="156971"/>
            <a:ext cx="2500883" cy="84581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06039" y="156971"/>
            <a:ext cx="4370831" cy="84581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73952" y="156971"/>
            <a:ext cx="1371598" cy="8458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414260" y="156971"/>
            <a:ext cx="2010155" cy="84581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831594" y="257049"/>
            <a:ext cx="8998206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5" dirty="0">
                <a:solidFill>
                  <a:srgbClr val="003060"/>
                </a:solidFill>
                <a:latin typeface="Arial Narrow"/>
                <a:cs typeface="Arial Narrow"/>
              </a:rPr>
              <a:t>KETENTUAN </a:t>
            </a:r>
            <a:r>
              <a:rPr sz="3000" spc="-35" dirty="0">
                <a:solidFill>
                  <a:srgbClr val="003060"/>
                </a:solidFill>
                <a:latin typeface="Arial Narrow"/>
                <a:cs typeface="Arial Narrow"/>
              </a:rPr>
              <a:t>PEMERINGKATAN SISWA </a:t>
            </a:r>
            <a:r>
              <a:rPr sz="3000" spc="-5" dirty="0">
                <a:solidFill>
                  <a:srgbClr val="003060"/>
                </a:solidFill>
                <a:latin typeface="Arial Narrow"/>
                <a:cs typeface="Arial Narrow"/>
              </a:rPr>
              <a:t>OLEH</a:t>
            </a:r>
            <a:r>
              <a:rPr sz="3000" spc="-204" dirty="0">
                <a:solidFill>
                  <a:srgbClr val="003060"/>
                </a:solidFill>
                <a:latin typeface="Arial Narrow"/>
                <a:cs typeface="Arial Narrow"/>
              </a:rPr>
              <a:t> </a:t>
            </a:r>
            <a:r>
              <a:rPr sz="3000" spc="-30" dirty="0">
                <a:solidFill>
                  <a:srgbClr val="003060"/>
                </a:solidFill>
                <a:latin typeface="Arial Narrow"/>
                <a:cs typeface="Arial Narrow"/>
              </a:rPr>
              <a:t>SEKOLAH</a:t>
            </a:r>
            <a:endParaRPr sz="3000" dirty="0">
              <a:latin typeface="Arial Narrow"/>
              <a:cs typeface="Arial Narrow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9233388" y="161124"/>
            <a:ext cx="2817410" cy="566587"/>
            <a:chOff x="9054272" y="271612"/>
            <a:chExt cx="2817410" cy="566587"/>
          </a:xfrm>
        </p:grpSpPr>
        <p:grpSp>
          <p:nvGrpSpPr>
            <p:cNvPr id="44" name="Group 43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46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1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1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5" name="Picture 44"/>
            <p:cNvPicPr/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23900" y="827532"/>
            <a:ext cx="6896100" cy="0"/>
          </a:xfrm>
          <a:custGeom>
            <a:avLst/>
            <a:gdLst/>
            <a:ahLst/>
            <a:cxnLst/>
            <a:rect l="l" t="t" r="r" b="b"/>
            <a:pathLst>
              <a:path w="6896100">
                <a:moveTo>
                  <a:pt x="0" y="0"/>
                </a:moveTo>
                <a:lnTo>
                  <a:pt x="6896100" y="0"/>
                </a:lnTo>
              </a:path>
            </a:pathLst>
          </a:custGeom>
          <a:ln w="4572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9724" y="1133855"/>
            <a:ext cx="10962130" cy="4754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1059" y="1562100"/>
            <a:ext cx="10960607" cy="6217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1247" y="2197620"/>
            <a:ext cx="10960607" cy="33649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844296" y="1136903"/>
          <a:ext cx="10946130" cy="4415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3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8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0248">
                <a:tc>
                  <a:txBody>
                    <a:bodyPr/>
                    <a:lstStyle/>
                    <a:p>
                      <a:pPr marL="2927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2400" b="1" spc="-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KEGIATAN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4472C4"/>
                      </a:solidFill>
                      <a:prstDash val="solid"/>
                    </a:lnL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337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24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WAKTU*)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R w="6350">
                      <a:solidFill>
                        <a:srgbClr val="4472C4"/>
                      </a:solidFill>
                      <a:prstDash val="solid"/>
                    </a:lnR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027"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Peluncuran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Sistem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PMB</a:t>
                      </a:r>
                      <a:r>
                        <a:rPr sz="24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31445" marB="0">
                    <a:lnL w="6350">
                      <a:solidFill>
                        <a:srgbClr val="4472C4"/>
                      </a:solidFill>
                      <a:prstDash val="solid"/>
                    </a:lnL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04 Januari</a:t>
                      </a:r>
                      <a:r>
                        <a:rPr sz="240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8265" marB="0">
                    <a:lnR w="6350">
                      <a:solidFill>
                        <a:srgbClr val="4472C4"/>
                      </a:solidFill>
                      <a:prstDash val="solid"/>
                    </a:lnR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92"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Registrasi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Akun</a:t>
                      </a:r>
                      <a:r>
                        <a:rPr sz="24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LTMPT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6350">
                      <a:solidFill>
                        <a:srgbClr val="4472C4"/>
                      </a:solidFill>
                      <a:prstDash val="solid"/>
                    </a:lnL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04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Jan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01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Feb</a:t>
                      </a:r>
                      <a:r>
                        <a:rPr sz="24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R w="6350">
                      <a:solidFill>
                        <a:srgbClr val="4472C4"/>
                      </a:solidFill>
                      <a:prstDash val="solid"/>
                    </a:lnR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115"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Penetapan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siswa yang </a:t>
                      </a:r>
                      <a:r>
                        <a:rPr sz="2400" i="1" spc="-5" dirty="0">
                          <a:latin typeface="Calibri"/>
                          <a:cs typeface="Calibri"/>
                        </a:rPr>
                        <a:t>eligible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oleh</a:t>
                      </a:r>
                      <a:r>
                        <a:rPr sz="24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Sekolah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4472C4"/>
                      </a:solidFill>
                      <a:prstDash val="solid"/>
                    </a:lnL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04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Jan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08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Feb</a:t>
                      </a:r>
                      <a:r>
                        <a:rPr sz="24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00965" marB="0">
                    <a:lnR w="6350">
                      <a:solidFill>
                        <a:srgbClr val="4472C4"/>
                      </a:solidFill>
                      <a:prstDash val="solid"/>
                    </a:lnR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39"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Pengisian</a:t>
                      </a:r>
                      <a:r>
                        <a:rPr sz="2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PDSS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6350">
                      <a:solidFill>
                        <a:srgbClr val="4472C4"/>
                      </a:solidFill>
                      <a:prstDash val="solid"/>
                    </a:lnL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11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Jan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08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Feb</a:t>
                      </a:r>
                      <a:r>
                        <a:rPr sz="24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R w="6350">
                      <a:solidFill>
                        <a:srgbClr val="4472C4"/>
                      </a:solidFill>
                      <a:prstDash val="solid"/>
                    </a:lnR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028"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Pendaftaran</a:t>
                      </a:r>
                      <a:r>
                        <a:rPr sz="240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SNMPTN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30175" marB="0">
                    <a:lnL w="6350">
                      <a:solidFill>
                        <a:srgbClr val="4472C4"/>
                      </a:solidFill>
                      <a:prstDash val="solid"/>
                    </a:lnL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15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24 Februari</a:t>
                      </a:r>
                      <a:r>
                        <a:rPr sz="2400" spc="-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30175" marB="0">
                    <a:lnR w="6350">
                      <a:solidFill>
                        <a:srgbClr val="4472C4"/>
                      </a:solidFill>
                      <a:prstDash val="solid"/>
                    </a:lnR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447"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Pengumuman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Hasil</a:t>
                      </a:r>
                      <a:r>
                        <a:rPr sz="24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SNMPTN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6350">
                      <a:solidFill>
                        <a:srgbClr val="4472C4"/>
                      </a:solidFill>
                      <a:prstDash val="solid"/>
                    </a:lnL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22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Maret</a:t>
                      </a:r>
                      <a:r>
                        <a:rPr sz="24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2021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R w="6350">
                      <a:solidFill>
                        <a:srgbClr val="4472C4"/>
                      </a:solidFill>
                      <a:prstDash val="solid"/>
                    </a:lnR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5028"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Pendaftaran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Ulang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Peserta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yang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lulus</a:t>
                      </a:r>
                      <a:r>
                        <a:rPr sz="2400" spc="-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SNMPTN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31445" marB="0">
                    <a:lnL w="6350">
                      <a:solidFill>
                        <a:srgbClr val="4472C4"/>
                      </a:solidFill>
                      <a:prstDash val="solid"/>
                    </a:lnL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Lihat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di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laman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PTN</a:t>
                      </a:r>
                      <a:r>
                        <a:rPr sz="2400" spc="-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penerima</a:t>
                      </a:r>
                    </a:p>
                  </a:txBody>
                  <a:tcPr marL="0" marR="0" marT="131445" marB="0">
                    <a:lnR w="6350">
                      <a:solidFill>
                        <a:srgbClr val="4472C4"/>
                      </a:solidFill>
                      <a:prstDash val="solid"/>
                    </a:lnR>
                    <a:lnT w="6350">
                      <a:solidFill>
                        <a:srgbClr val="4472C4"/>
                      </a:solidFill>
                      <a:prstDash val="solid"/>
                    </a:lnT>
                    <a:lnB w="6350">
                      <a:solidFill>
                        <a:srgbClr val="4472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544071" y="115823"/>
            <a:ext cx="6798945" cy="660400"/>
          </a:xfrm>
          <a:custGeom>
            <a:avLst/>
            <a:gdLst/>
            <a:ahLst/>
            <a:cxnLst/>
            <a:rect l="l" t="t" r="r" b="b"/>
            <a:pathLst>
              <a:path w="6798945" h="660400">
                <a:moveTo>
                  <a:pt x="6421513" y="0"/>
                </a:moveTo>
                <a:lnTo>
                  <a:pt x="6370345" y="0"/>
                </a:lnTo>
                <a:lnTo>
                  <a:pt x="6319202" y="1397"/>
                </a:lnTo>
                <a:lnTo>
                  <a:pt x="6114669" y="1397"/>
                </a:lnTo>
                <a:lnTo>
                  <a:pt x="6063551" y="2806"/>
                </a:lnTo>
                <a:lnTo>
                  <a:pt x="5961354" y="2806"/>
                </a:lnTo>
                <a:lnTo>
                  <a:pt x="5910275" y="4203"/>
                </a:lnTo>
                <a:lnTo>
                  <a:pt x="5859195" y="4203"/>
                </a:lnTo>
                <a:lnTo>
                  <a:pt x="5808129" y="5600"/>
                </a:lnTo>
                <a:lnTo>
                  <a:pt x="5706021" y="5600"/>
                </a:lnTo>
                <a:lnTo>
                  <a:pt x="5603951" y="8407"/>
                </a:lnTo>
                <a:lnTo>
                  <a:pt x="5552935" y="8407"/>
                </a:lnTo>
                <a:lnTo>
                  <a:pt x="5501919" y="9804"/>
                </a:lnTo>
                <a:lnTo>
                  <a:pt x="5450916" y="9804"/>
                </a:lnTo>
                <a:lnTo>
                  <a:pt x="5297957" y="14008"/>
                </a:lnTo>
                <a:lnTo>
                  <a:pt x="5246992" y="14008"/>
                </a:lnTo>
                <a:lnTo>
                  <a:pt x="4483658" y="35026"/>
                </a:lnTo>
                <a:lnTo>
                  <a:pt x="4432858" y="37833"/>
                </a:lnTo>
                <a:lnTo>
                  <a:pt x="4331271" y="40627"/>
                </a:lnTo>
                <a:lnTo>
                  <a:pt x="4280496" y="43434"/>
                </a:lnTo>
                <a:lnTo>
                  <a:pt x="4178973" y="46240"/>
                </a:lnTo>
                <a:lnTo>
                  <a:pt x="4128223" y="49034"/>
                </a:lnTo>
                <a:lnTo>
                  <a:pt x="4077487" y="50431"/>
                </a:lnTo>
                <a:lnTo>
                  <a:pt x="4026763" y="53238"/>
                </a:lnTo>
                <a:lnTo>
                  <a:pt x="3976052" y="54635"/>
                </a:lnTo>
                <a:lnTo>
                  <a:pt x="3925341" y="57442"/>
                </a:lnTo>
                <a:lnTo>
                  <a:pt x="3874655" y="58839"/>
                </a:lnTo>
                <a:lnTo>
                  <a:pt x="3773297" y="64452"/>
                </a:lnTo>
                <a:lnTo>
                  <a:pt x="3722636" y="65849"/>
                </a:lnTo>
                <a:lnTo>
                  <a:pt x="3621354" y="71450"/>
                </a:lnTo>
                <a:lnTo>
                  <a:pt x="3570719" y="72859"/>
                </a:lnTo>
                <a:lnTo>
                  <a:pt x="2812681" y="114884"/>
                </a:lnTo>
                <a:lnTo>
                  <a:pt x="2762237" y="119087"/>
                </a:lnTo>
                <a:lnTo>
                  <a:pt x="2661386" y="124688"/>
                </a:lnTo>
                <a:lnTo>
                  <a:pt x="2610980" y="128892"/>
                </a:lnTo>
                <a:lnTo>
                  <a:pt x="2510193" y="134505"/>
                </a:lnTo>
                <a:lnTo>
                  <a:pt x="2459824" y="138696"/>
                </a:lnTo>
                <a:lnTo>
                  <a:pt x="2409469" y="141503"/>
                </a:lnTo>
                <a:lnTo>
                  <a:pt x="2359113" y="145707"/>
                </a:lnTo>
                <a:lnTo>
                  <a:pt x="2308783" y="148513"/>
                </a:lnTo>
                <a:lnTo>
                  <a:pt x="2258466" y="152717"/>
                </a:lnTo>
                <a:lnTo>
                  <a:pt x="2208148" y="155511"/>
                </a:lnTo>
                <a:lnTo>
                  <a:pt x="2157856" y="159715"/>
                </a:lnTo>
                <a:lnTo>
                  <a:pt x="2107565" y="162521"/>
                </a:lnTo>
                <a:lnTo>
                  <a:pt x="1956790" y="175133"/>
                </a:lnTo>
                <a:lnTo>
                  <a:pt x="1906562" y="177927"/>
                </a:lnTo>
                <a:lnTo>
                  <a:pt x="1705749" y="194741"/>
                </a:lnTo>
                <a:lnTo>
                  <a:pt x="1655571" y="197548"/>
                </a:lnTo>
                <a:lnTo>
                  <a:pt x="1354835" y="222770"/>
                </a:lnTo>
                <a:lnTo>
                  <a:pt x="1304747" y="228371"/>
                </a:lnTo>
                <a:lnTo>
                  <a:pt x="1054557" y="249389"/>
                </a:lnTo>
                <a:lnTo>
                  <a:pt x="1004569" y="254990"/>
                </a:lnTo>
                <a:lnTo>
                  <a:pt x="904608" y="263398"/>
                </a:lnTo>
                <a:lnTo>
                  <a:pt x="854646" y="268998"/>
                </a:lnTo>
                <a:lnTo>
                  <a:pt x="804710" y="273202"/>
                </a:lnTo>
                <a:lnTo>
                  <a:pt x="754786" y="278803"/>
                </a:lnTo>
                <a:lnTo>
                  <a:pt x="704862" y="283006"/>
                </a:lnTo>
                <a:lnTo>
                  <a:pt x="654964" y="288620"/>
                </a:lnTo>
                <a:lnTo>
                  <a:pt x="605078" y="292811"/>
                </a:lnTo>
                <a:lnTo>
                  <a:pt x="555205" y="298424"/>
                </a:lnTo>
                <a:lnTo>
                  <a:pt x="505345" y="302628"/>
                </a:lnTo>
                <a:lnTo>
                  <a:pt x="455498" y="308229"/>
                </a:lnTo>
                <a:lnTo>
                  <a:pt x="405676" y="312432"/>
                </a:lnTo>
                <a:lnTo>
                  <a:pt x="306057" y="323646"/>
                </a:lnTo>
                <a:lnTo>
                  <a:pt x="256260" y="327850"/>
                </a:lnTo>
                <a:lnTo>
                  <a:pt x="7543" y="355866"/>
                </a:lnTo>
                <a:lnTo>
                  <a:pt x="0" y="362864"/>
                </a:lnTo>
                <a:lnTo>
                  <a:pt x="3670" y="381088"/>
                </a:lnTo>
                <a:lnTo>
                  <a:pt x="39484" y="437121"/>
                </a:lnTo>
                <a:lnTo>
                  <a:pt x="69049" y="473557"/>
                </a:lnTo>
                <a:lnTo>
                  <a:pt x="104660" y="511378"/>
                </a:lnTo>
                <a:lnTo>
                  <a:pt x="145021" y="547814"/>
                </a:lnTo>
                <a:lnTo>
                  <a:pt x="188861" y="582828"/>
                </a:lnTo>
                <a:lnTo>
                  <a:pt x="234861" y="613651"/>
                </a:lnTo>
                <a:lnTo>
                  <a:pt x="281749" y="638873"/>
                </a:lnTo>
                <a:lnTo>
                  <a:pt x="328231" y="654291"/>
                </a:lnTo>
                <a:lnTo>
                  <a:pt x="372998" y="659892"/>
                </a:lnTo>
                <a:lnTo>
                  <a:pt x="390283" y="659892"/>
                </a:lnTo>
                <a:lnTo>
                  <a:pt x="590791" y="637476"/>
                </a:lnTo>
                <a:lnTo>
                  <a:pt x="640956" y="633272"/>
                </a:lnTo>
                <a:lnTo>
                  <a:pt x="791540" y="616458"/>
                </a:lnTo>
                <a:lnTo>
                  <a:pt x="841755" y="612254"/>
                </a:lnTo>
                <a:lnTo>
                  <a:pt x="891997" y="606653"/>
                </a:lnTo>
                <a:lnTo>
                  <a:pt x="942251" y="602449"/>
                </a:lnTo>
                <a:lnTo>
                  <a:pt x="1042784" y="591235"/>
                </a:lnTo>
                <a:lnTo>
                  <a:pt x="1093089" y="587032"/>
                </a:lnTo>
                <a:lnTo>
                  <a:pt x="1143393" y="581431"/>
                </a:lnTo>
                <a:lnTo>
                  <a:pt x="1244041" y="573024"/>
                </a:lnTo>
                <a:lnTo>
                  <a:pt x="1294396" y="567423"/>
                </a:lnTo>
                <a:lnTo>
                  <a:pt x="1395133" y="559015"/>
                </a:lnTo>
                <a:lnTo>
                  <a:pt x="1445526" y="553415"/>
                </a:lnTo>
                <a:lnTo>
                  <a:pt x="1596770" y="540804"/>
                </a:lnTo>
                <a:lnTo>
                  <a:pt x="1647215" y="535203"/>
                </a:lnTo>
                <a:lnTo>
                  <a:pt x="2202941" y="488962"/>
                </a:lnTo>
                <a:lnTo>
                  <a:pt x="2253538" y="486168"/>
                </a:lnTo>
                <a:lnTo>
                  <a:pt x="2405405" y="473557"/>
                </a:lnTo>
                <a:lnTo>
                  <a:pt x="2456053" y="470750"/>
                </a:lnTo>
                <a:lnTo>
                  <a:pt x="2557386" y="462343"/>
                </a:lnTo>
                <a:lnTo>
                  <a:pt x="2608059" y="459536"/>
                </a:lnTo>
                <a:lnTo>
                  <a:pt x="2658757" y="455345"/>
                </a:lnTo>
                <a:lnTo>
                  <a:pt x="2709468" y="452539"/>
                </a:lnTo>
                <a:lnTo>
                  <a:pt x="2760179" y="448335"/>
                </a:lnTo>
                <a:lnTo>
                  <a:pt x="2810916" y="445528"/>
                </a:lnTo>
                <a:lnTo>
                  <a:pt x="2861652" y="441325"/>
                </a:lnTo>
                <a:lnTo>
                  <a:pt x="2912402" y="438531"/>
                </a:lnTo>
                <a:lnTo>
                  <a:pt x="2963176" y="434327"/>
                </a:lnTo>
                <a:lnTo>
                  <a:pt x="3064738" y="428713"/>
                </a:lnTo>
                <a:lnTo>
                  <a:pt x="3115538" y="424522"/>
                </a:lnTo>
                <a:lnTo>
                  <a:pt x="3268002" y="416115"/>
                </a:lnTo>
                <a:lnTo>
                  <a:pt x="3318840" y="411911"/>
                </a:lnTo>
                <a:lnTo>
                  <a:pt x="3878833" y="381088"/>
                </a:lnTo>
                <a:lnTo>
                  <a:pt x="3929799" y="379679"/>
                </a:lnTo>
                <a:lnTo>
                  <a:pt x="4082783" y="371271"/>
                </a:lnTo>
                <a:lnTo>
                  <a:pt x="4133786" y="369874"/>
                </a:lnTo>
                <a:lnTo>
                  <a:pt x="4235843" y="364274"/>
                </a:lnTo>
                <a:lnTo>
                  <a:pt x="4286884" y="362864"/>
                </a:lnTo>
                <a:lnTo>
                  <a:pt x="4337938" y="360070"/>
                </a:lnTo>
                <a:lnTo>
                  <a:pt x="4388993" y="358673"/>
                </a:lnTo>
                <a:lnTo>
                  <a:pt x="4440059" y="355866"/>
                </a:lnTo>
                <a:lnTo>
                  <a:pt x="4491139" y="354469"/>
                </a:lnTo>
                <a:lnTo>
                  <a:pt x="4542231" y="351663"/>
                </a:lnTo>
                <a:lnTo>
                  <a:pt x="4593323" y="350266"/>
                </a:lnTo>
                <a:lnTo>
                  <a:pt x="4644440" y="347459"/>
                </a:lnTo>
                <a:lnTo>
                  <a:pt x="4746675" y="344652"/>
                </a:lnTo>
                <a:lnTo>
                  <a:pt x="4797818" y="341858"/>
                </a:lnTo>
                <a:lnTo>
                  <a:pt x="5002441" y="336245"/>
                </a:lnTo>
                <a:lnTo>
                  <a:pt x="5053622" y="333451"/>
                </a:lnTo>
                <a:lnTo>
                  <a:pt x="5514619" y="320840"/>
                </a:lnTo>
                <a:lnTo>
                  <a:pt x="5565876" y="320840"/>
                </a:lnTo>
                <a:lnTo>
                  <a:pt x="5719711" y="316636"/>
                </a:lnTo>
                <a:lnTo>
                  <a:pt x="5771007" y="316636"/>
                </a:lnTo>
                <a:lnTo>
                  <a:pt x="5873622" y="313829"/>
                </a:lnTo>
                <a:lnTo>
                  <a:pt x="5924931" y="313829"/>
                </a:lnTo>
                <a:lnTo>
                  <a:pt x="6027597" y="311035"/>
                </a:lnTo>
                <a:lnTo>
                  <a:pt x="6078931" y="311035"/>
                </a:lnTo>
                <a:lnTo>
                  <a:pt x="6130277" y="309626"/>
                </a:lnTo>
                <a:lnTo>
                  <a:pt x="6181636" y="309626"/>
                </a:lnTo>
                <a:lnTo>
                  <a:pt x="6232994" y="308229"/>
                </a:lnTo>
                <a:lnTo>
                  <a:pt x="6335737" y="308229"/>
                </a:lnTo>
                <a:lnTo>
                  <a:pt x="6387122" y="306832"/>
                </a:lnTo>
                <a:lnTo>
                  <a:pt x="6489903" y="306832"/>
                </a:lnTo>
                <a:lnTo>
                  <a:pt x="6541312" y="305422"/>
                </a:lnTo>
                <a:lnTo>
                  <a:pt x="6798424" y="305422"/>
                </a:lnTo>
                <a:lnTo>
                  <a:pt x="6795604" y="297027"/>
                </a:lnTo>
                <a:lnTo>
                  <a:pt x="6765810" y="249389"/>
                </a:lnTo>
                <a:lnTo>
                  <a:pt x="6740169" y="212953"/>
                </a:lnTo>
                <a:lnTo>
                  <a:pt x="6708228" y="173723"/>
                </a:lnTo>
                <a:lnTo>
                  <a:pt x="6670662" y="131699"/>
                </a:lnTo>
                <a:lnTo>
                  <a:pt x="6628130" y="92468"/>
                </a:lnTo>
                <a:lnTo>
                  <a:pt x="6581292" y="56045"/>
                </a:lnTo>
                <a:lnTo>
                  <a:pt x="6530797" y="26619"/>
                </a:lnTo>
                <a:lnTo>
                  <a:pt x="6477317" y="7010"/>
                </a:lnTo>
                <a:lnTo>
                  <a:pt x="6421513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409" y="394715"/>
            <a:ext cx="7001509" cy="595630"/>
          </a:xfrm>
          <a:custGeom>
            <a:avLst/>
            <a:gdLst/>
            <a:ahLst/>
            <a:cxnLst/>
            <a:rect l="l" t="t" r="r" b="b"/>
            <a:pathLst>
              <a:path w="7001509" h="595630">
                <a:moveTo>
                  <a:pt x="6306210" y="0"/>
                </a:moveTo>
                <a:lnTo>
                  <a:pt x="6253518" y="304"/>
                </a:lnTo>
                <a:lnTo>
                  <a:pt x="6146673" y="2552"/>
                </a:lnTo>
                <a:lnTo>
                  <a:pt x="6038761" y="6565"/>
                </a:lnTo>
                <a:lnTo>
                  <a:pt x="5427510" y="40119"/>
                </a:lnTo>
                <a:lnTo>
                  <a:pt x="1631683" y="144957"/>
                </a:lnTo>
                <a:lnTo>
                  <a:pt x="1273810" y="165493"/>
                </a:lnTo>
                <a:lnTo>
                  <a:pt x="1021092" y="184975"/>
                </a:lnTo>
                <a:lnTo>
                  <a:pt x="821182" y="203987"/>
                </a:lnTo>
                <a:lnTo>
                  <a:pt x="623633" y="226390"/>
                </a:lnTo>
                <a:lnTo>
                  <a:pt x="477227" y="245656"/>
                </a:lnTo>
                <a:lnTo>
                  <a:pt x="332498" y="267169"/>
                </a:lnTo>
                <a:lnTo>
                  <a:pt x="189572" y="291096"/>
                </a:lnTo>
                <a:lnTo>
                  <a:pt x="139776" y="301790"/>
                </a:lnTo>
                <a:lnTo>
                  <a:pt x="98120" y="314858"/>
                </a:lnTo>
                <a:lnTo>
                  <a:pt x="37884" y="346824"/>
                </a:lnTo>
                <a:lnTo>
                  <a:pt x="6096" y="384479"/>
                </a:lnTo>
                <a:lnTo>
                  <a:pt x="0" y="404647"/>
                </a:lnTo>
                <a:lnTo>
                  <a:pt x="63" y="425577"/>
                </a:lnTo>
                <a:lnTo>
                  <a:pt x="16802" y="466763"/>
                </a:lnTo>
                <a:lnTo>
                  <a:pt x="53759" y="506348"/>
                </a:lnTo>
                <a:lnTo>
                  <a:pt x="108115" y="541528"/>
                </a:lnTo>
                <a:lnTo>
                  <a:pt x="177088" y="569785"/>
                </a:lnTo>
                <a:lnTo>
                  <a:pt x="216204" y="580517"/>
                </a:lnTo>
                <a:lnTo>
                  <a:pt x="257924" y="588581"/>
                </a:lnTo>
                <a:lnTo>
                  <a:pt x="301929" y="593648"/>
                </a:lnTo>
                <a:lnTo>
                  <a:pt x="347865" y="595414"/>
                </a:lnTo>
                <a:lnTo>
                  <a:pt x="373862" y="594868"/>
                </a:lnTo>
                <a:lnTo>
                  <a:pt x="400291" y="593178"/>
                </a:lnTo>
                <a:lnTo>
                  <a:pt x="427050" y="590283"/>
                </a:lnTo>
                <a:lnTo>
                  <a:pt x="454063" y="586130"/>
                </a:lnTo>
                <a:lnTo>
                  <a:pt x="550024" y="569671"/>
                </a:lnTo>
                <a:lnTo>
                  <a:pt x="695337" y="547268"/>
                </a:lnTo>
                <a:lnTo>
                  <a:pt x="842175" y="527418"/>
                </a:lnTo>
                <a:lnTo>
                  <a:pt x="990422" y="509955"/>
                </a:lnTo>
                <a:lnTo>
                  <a:pt x="1190028" y="490042"/>
                </a:lnTo>
                <a:lnTo>
                  <a:pt x="1391589" y="473595"/>
                </a:lnTo>
                <a:lnTo>
                  <a:pt x="1696935" y="454456"/>
                </a:lnTo>
                <a:lnTo>
                  <a:pt x="2159685" y="435317"/>
                </a:lnTo>
                <a:lnTo>
                  <a:pt x="6227851" y="324688"/>
                </a:lnTo>
                <a:lnTo>
                  <a:pt x="6896442" y="324688"/>
                </a:lnTo>
                <a:lnTo>
                  <a:pt x="6907987" y="320675"/>
                </a:lnTo>
                <a:lnTo>
                  <a:pt x="6948500" y="296341"/>
                </a:lnTo>
                <a:lnTo>
                  <a:pt x="6976859" y="268782"/>
                </a:lnTo>
                <a:lnTo>
                  <a:pt x="6998665" y="216750"/>
                </a:lnTo>
                <a:lnTo>
                  <a:pt x="7000976" y="187794"/>
                </a:lnTo>
                <a:lnTo>
                  <a:pt x="6989711" y="159004"/>
                </a:lnTo>
                <a:lnTo>
                  <a:pt x="6932764" y="104952"/>
                </a:lnTo>
                <a:lnTo>
                  <a:pt x="6890219" y="81203"/>
                </a:lnTo>
                <a:lnTo>
                  <a:pt x="6840410" y="60642"/>
                </a:lnTo>
                <a:lnTo>
                  <a:pt x="6784911" y="44018"/>
                </a:lnTo>
                <a:lnTo>
                  <a:pt x="6744081" y="34759"/>
                </a:lnTo>
                <a:lnTo>
                  <a:pt x="6701320" y="26758"/>
                </a:lnTo>
                <a:lnTo>
                  <a:pt x="6656768" y="19951"/>
                </a:lnTo>
                <a:lnTo>
                  <a:pt x="6610553" y="14262"/>
                </a:lnTo>
                <a:lnTo>
                  <a:pt x="6562826" y="9626"/>
                </a:lnTo>
                <a:lnTo>
                  <a:pt x="6513703" y="5981"/>
                </a:lnTo>
                <a:lnTo>
                  <a:pt x="6463347" y="3263"/>
                </a:lnTo>
                <a:lnTo>
                  <a:pt x="6411887" y="1409"/>
                </a:lnTo>
                <a:lnTo>
                  <a:pt x="6359461" y="342"/>
                </a:lnTo>
                <a:lnTo>
                  <a:pt x="630621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39716" y="734954"/>
            <a:ext cx="376555" cy="0"/>
          </a:xfrm>
          <a:custGeom>
            <a:avLst/>
            <a:gdLst/>
            <a:ahLst/>
            <a:cxnLst/>
            <a:rect l="l" t="t" r="r" b="b"/>
            <a:pathLst>
              <a:path w="376554">
                <a:moveTo>
                  <a:pt x="0" y="0"/>
                </a:moveTo>
                <a:lnTo>
                  <a:pt x="376516" y="0"/>
                </a:lnTo>
              </a:path>
            </a:pathLst>
          </a:custGeom>
          <a:ln w="24396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57257" y="721512"/>
            <a:ext cx="668655" cy="0"/>
          </a:xfrm>
          <a:custGeom>
            <a:avLst/>
            <a:gdLst/>
            <a:ahLst/>
            <a:cxnLst/>
            <a:rect l="l" t="t" r="r" b="b"/>
            <a:pathLst>
              <a:path w="668654">
                <a:moveTo>
                  <a:pt x="0" y="0"/>
                </a:moveTo>
                <a:lnTo>
                  <a:pt x="668591" y="0"/>
                </a:lnTo>
              </a:path>
            </a:pathLst>
          </a:custGeom>
          <a:ln w="4216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36064" y="5608587"/>
            <a:ext cx="7984490" cy="547370"/>
          </a:xfrm>
          <a:prstGeom prst="rect">
            <a:avLst/>
          </a:prstGeom>
          <a:ln w="41148">
            <a:solidFill>
              <a:srgbClr val="00206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540"/>
              </a:spcBef>
            </a:pP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*) Seluruh </a:t>
            </a:r>
            <a:r>
              <a:rPr sz="2000" spc="-35" dirty="0">
                <a:solidFill>
                  <a:srgbClr val="FF0000"/>
                </a:solidFill>
                <a:latin typeface="Calibri"/>
                <a:cs typeface="Calibri"/>
              </a:rPr>
              <a:t>kegiatan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pada tgl 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berakhirnya, </a:t>
            </a:r>
            <a:r>
              <a:rPr sz="2000" spc="-10" dirty="0">
                <a:solidFill>
                  <a:srgbClr val="FF0000"/>
                </a:solidFill>
                <a:latin typeface="Calibri"/>
                <a:cs typeface="Calibri"/>
              </a:rPr>
              <a:t>dibatasi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sampai </a:t>
            </a:r>
            <a:r>
              <a:rPr sz="2000" spc="-15" dirty="0">
                <a:solidFill>
                  <a:srgbClr val="FF0000"/>
                </a:solidFill>
                <a:latin typeface="Calibri"/>
                <a:cs typeface="Calibri"/>
              </a:rPr>
              <a:t>pukul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15.00</a:t>
            </a:r>
            <a:r>
              <a:rPr sz="2000" spc="-2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WIB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62355" y="149352"/>
            <a:ext cx="2007107" cy="899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36064" y="149364"/>
            <a:ext cx="2295143" cy="8991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97808" y="149352"/>
            <a:ext cx="2034539" cy="8991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93435" y="149364"/>
            <a:ext cx="1356347" cy="8991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801785" y="238566"/>
            <a:ext cx="56800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5" dirty="0">
                <a:solidFill>
                  <a:srgbClr val="003060"/>
                </a:solidFill>
              </a:rPr>
              <a:t>JADWAL </a:t>
            </a:r>
            <a:r>
              <a:rPr sz="3200" spc="-65" dirty="0">
                <a:solidFill>
                  <a:srgbClr val="003060"/>
                </a:solidFill>
              </a:rPr>
              <a:t>KEGIATAN </a:t>
            </a:r>
            <a:r>
              <a:rPr sz="3200" spc="-5" dirty="0">
                <a:solidFill>
                  <a:srgbClr val="003060"/>
                </a:solidFill>
              </a:rPr>
              <a:t>SNMPTN</a:t>
            </a:r>
            <a:r>
              <a:rPr sz="3200" spc="-135" dirty="0">
                <a:solidFill>
                  <a:srgbClr val="003060"/>
                </a:solidFill>
              </a:rPr>
              <a:t> </a:t>
            </a:r>
            <a:r>
              <a:rPr sz="3200" spc="-5" dirty="0">
                <a:solidFill>
                  <a:srgbClr val="003060"/>
                </a:solidFill>
              </a:rPr>
              <a:t>2021</a:t>
            </a:r>
            <a:endParaRPr sz="32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9054272" y="271612"/>
            <a:ext cx="2817410" cy="566587"/>
            <a:chOff x="9054272" y="271612"/>
            <a:chExt cx="2817410" cy="566587"/>
          </a:xfrm>
        </p:grpSpPr>
        <p:grpSp>
          <p:nvGrpSpPr>
            <p:cNvPr id="30" name="Group 29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32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11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1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31" name="Picture 30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35" name="Group 34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36" name="Group 35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60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37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46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7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8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9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50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51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2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3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4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5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6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7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8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9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38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42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9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0498836" y="667512"/>
            <a:ext cx="1333499" cy="4995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82695" y="2599944"/>
            <a:ext cx="3791711" cy="38679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89376" y="3224783"/>
            <a:ext cx="3502151" cy="2700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34506" y="2615183"/>
            <a:ext cx="3688079" cy="3761104"/>
          </a:xfrm>
          <a:custGeom>
            <a:avLst/>
            <a:gdLst/>
            <a:ahLst/>
            <a:cxnLst/>
            <a:rect l="l" t="t" r="r" b="b"/>
            <a:pathLst>
              <a:path w="3688079" h="3761104">
                <a:moveTo>
                  <a:pt x="3073285" y="0"/>
                </a:moveTo>
                <a:lnTo>
                  <a:pt x="614680" y="0"/>
                </a:lnTo>
                <a:lnTo>
                  <a:pt x="566635" y="1854"/>
                </a:lnTo>
                <a:lnTo>
                  <a:pt x="519607" y="7302"/>
                </a:lnTo>
                <a:lnTo>
                  <a:pt x="473735" y="16230"/>
                </a:lnTo>
                <a:lnTo>
                  <a:pt x="429145" y="28486"/>
                </a:lnTo>
                <a:lnTo>
                  <a:pt x="385978" y="43954"/>
                </a:lnTo>
                <a:lnTo>
                  <a:pt x="344360" y="62471"/>
                </a:lnTo>
                <a:lnTo>
                  <a:pt x="304444" y="83908"/>
                </a:lnTo>
                <a:lnTo>
                  <a:pt x="266357" y="108140"/>
                </a:lnTo>
                <a:lnTo>
                  <a:pt x="230225" y="135013"/>
                </a:lnTo>
                <a:lnTo>
                  <a:pt x="196215" y="164414"/>
                </a:lnTo>
                <a:lnTo>
                  <a:pt x="164439" y="196176"/>
                </a:lnTo>
                <a:lnTo>
                  <a:pt x="135039" y="230200"/>
                </a:lnTo>
                <a:lnTo>
                  <a:pt x="108153" y="266306"/>
                </a:lnTo>
                <a:lnTo>
                  <a:pt x="83921" y="304393"/>
                </a:lnTo>
                <a:lnTo>
                  <a:pt x="62484" y="344309"/>
                </a:lnTo>
                <a:lnTo>
                  <a:pt x="43954" y="385914"/>
                </a:lnTo>
                <a:lnTo>
                  <a:pt x="28498" y="429082"/>
                </a:lnTo>
                <a:lnTo>
                  <a:pt x="16243" y="473671"/>
                </a:lnTo>
                <a:lnTo>
                  <a:pt x="7315" y="519544"/>
                </a:lnTo>
                <a:lnTo>
                  <a:pt x="1854" y="566559"/>
                </a:lnTo>
                <a:lnTo>
                  <a:pt x="0" y="614591"/>
                </a:lnTo>
                <a:lnTo>
                  <a:pt x="0" y="3146450"/>
                </a:lnTo>
                <a:lnTo>
                  <a:pt x="1854" y="3194481"/>
                </a:lnTo>
                <a:lnTo>
                  <a:pt x="7315" y="3241497"/>
                </a:lnTo>
                <a:lnTo>
                  <a:pt x="16243" y="3287369"/>
                </a:lnTo>
                <a:lnTo>
                  <a:pt x="28498" y="3331959"/>
                </a:lnTo>
                <a:lnTo>
                  <a:pt x="43954" y="3375126"/>
                </a:lnTo>
                <a:lnTo>
                  <a:pt x="62484" y="3416731"/>
                </a:lnTo>
                <a:lnTo>
                  <a:pt x="83921" y="3456647"/>
                </a:lnTo>
                <a:lnTo>
                  <a:pt x="108153" y="3494722"/>
                </a:lnTo>
                <a:lnTo>
                  <a:pt x="135039" y="3530841"/>
                </a:lnTo>
                <a:lnTo>
                  <a:pt x="164439" y="3564851"/>
                </a:lnTo>
                <a:lnTo>
                  <a:pt x="196215" y="3596627"/>
                </a:lnTo>
                <a:lnTo>
                  <a:pt x="230225" y="3626015"/>
                </a:lnTo>
                <a:lnTo>
                  <a:pt x="266357" y="3652901"/>
                </a:lnTo>
                <a:lnTo>
                  <a:pt x="304444" y="3677132"/>
                </a:lnTo>
                <a:lnTo>
                  <a:pt x="344360" y="3698570"/>
                </a:lnTo>
                <a:lnTo>
                  <a:pt x="385978" y="3717086"/>
                </a:lnTo>
                <a:lnTo>
                  <a:pt x="429145" y="3732542"/>
                </a:lnTo>
                <a:lnTo>
                  <a:pt x="473735" y="3744810"/>
                </a:lnTo>
                <a:lnTo>
                  <a:pt x="519607" y="3753726"/>
                </a:lnTo>
                <a:lnTo>
                  <a:pt x="566635" y="3759187"/>
                </a:lnTo>
                <a:lnTo>
                  <a:pt x="614680" y="3761041"/>
                </a:lnTo>
                <a:lnTo>
                  <a:pt x="3073285" y="3761041"/>
                </a:lnTo>
                <a:lnTo>
                  <a:pt x="3121317" y="3759187"/>
                </a:lnTo>
                <a:lnTo>
                  <a:pt x="3168345" y="3753726"/>
                </a:lnTo>
                <a:lnTo>
                  <a:pt x="3214217" y="3744810"/>
                </a:lnTo>
                <a:lnTo>
                  <a:pt x="3258820" y="3732542"/>
                </a:lnTo>
                <a:lnTo>
                  <a:pt x="3301987" y="3717086"/>
                </a:lnTo>
                <a:lnTo>
                  <a:pt x="3343605" y="3698570"/>
                </a:lnTo>
                <a:lnTo>
                  <a:pt x="3383521" y="3677132"/>
                </a:lnTo>
                <a:lnTo>
                  <a:pt x="3421608" y="3652901"/>
                </a:lnTo>
                <a:lnTo>
                  <a:pt x="3457727" y="3626015"/>
                </a:lnTo>
                <a:lnTo>
                  <a:pt x="3491750" y="3596627"/>
                </a:lnTo>
                <a:lnTo>
                  <a:pt x="3523526" y="3564851"/>
                </a:lnTo>
                <a:lnTo>
                  <a:pt x="3552913" y="3530841"/>
                </a:lnTo>
                <a:lnTo>
                  <a:pt x="3579799" y="3494722"/>
                </a:lnTo>
                <a:lnTo>
                  <a:pt x="3604031" y="3456647"/>
                </a:lnTo>
                <a:lnTo>
                  <a:pt x="3625481" y="3416731"/>
                </a:lnTo>
                <a:lnTo>
                  <a:pt x="3643998" y="3375126"/>
                </a:lnTo>
                <a:lnTo>
                  <a:pt x="3659454" y="3331959"/>
                </a:lnTo>
                <a:lnTo>
                  <a:pt x="3671722" y="3287369"/>
                </a:lnTo>
                <a:lnTo>
                  <a:pt x="3680650" y="3241497"/>
                </a:lnTo>
                <a:lnTo>
                  <a:pt x="3686111" y="3194481"/>
                </a:lnTo>
                <a:lnTo>
                  <a:pt x="3687953" y="3146450"/>
                </a:lnTo>
                <a:lnTo>
                  <a:pt x="3687953" y="614591"/>
                </a:lnTo>
                <a:lnTo>
                  <a:pt x="3686111" y="566559"/>
                </a:lnTo>
                <a:lnTo>
                  <a:pt x="3680650" y="519544"/>
                </a:lnTo>
                <a:lnTo>
                  <a:pt x="3671722" y="473671"/>
                </a:lnTo>
                <a:lnTo>
                  <a:pt x="3659454" y="429082"/>
                </a:lnTo>
                <a:lnTo>
                  <a:pt x="3643998" y="385914"/>
                </a:lnTo>
                <a:lnTo>
                  <a:pt x="3625481" y="344309"/>
                </a:lnTo>
                <a:lnTo>
                  <a:pt x="3604031" y="304393"/>
                </a:lnTo>
                <a:lnTo>
                  <a:pt x="3579799" y="266306"/>
                </a:lnTo>
                <a:lnTo>
                  <a:pt x="3552913" y="230200"/>
                </a:lnTo>
                <a:lnTo>
                  <a:pt x="3523526" y="196176"/>
                </a:lnTo>
                <a:lnTo>
                  <a:pt x="3491750" y="164414"/>
                </a:lnTo>
                <a:lnTo>
                  <a:pt x="3457727" y="135013"/>
                </a:lnTo>
                <a:lnTo>
                  <a:pt x="3421608" y="108140"/>
                </a:lnTo>
                <a:lnTo>
                  <a:pt x="3383521" y="83908"/>
                </a:lnTo>
                <a:lnTo>
                  <a:pt x="3343605" y="62471"/>
                </a:lnTo>
                <a:lnTo>
                  <a:pt x="3301987" y="43954"/>
                </a:lnTo>
                <a:lnTo>
                  <a:pt x="3258820" y="28486"/>
                </a:lnTo>
                <a:lnTo>
                  <a:pt x="3214217" y="16230"/>
                </a:lnTo>
                <a:lnTo>
                  <a:pt x="3168345" y="7302"/>
                </a:lnTo>
                <a:lnTo>
                  <a:pt x="3121317" y="1854"/>
                </a:lnTo>
                <a:lnTo>
                  <a:pt x="3073285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57436" y="3104961"/>
            <a:ext cx="2992755" cy="2707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  <a:tabLst>
                <a:tab pos="866140" algn="l"/>
              </a:tabLst>
            </a:pPr>
            <a:r>
              <a:rPr sz="2200" spc="-15" dirty="0">
                <a:solidFill>
                  <a:srgbClr val="F2F2F2"/>
                </a:solidFill>
                <a:latin typeface="Arial"/>
                <a:cs typeface="Arial"/>
              </a:rPr>
              <a:t>Siswa </a:t>
            </a:r>
            <a:r>
              <a:rPr sz="2200" b="1" spc="-15" dirty="0">
                <a:solidFill>
                  <a:srgbClr val="F2F2F2"/>
                </a:solidFill>
                <a:latin typeface="Arial"/>
                <a:cs typeface="Arial"/>
              </a:rPr>
              <a:t>pendaftar </a:t>
            </a:r>
            <a:r>
              <a:rPr sz="2200" spc="-15" dirty="0">
                <a:solidFill>
                  <a:srgbClr val="F2F2F2"/>
                </a:solidFill>
                <a:latin typeface="Arial"/>
                <a:cs typeface="Arial"/>
              </a:rPr>
              <a:t>dari  </a:t>
            </a:r>
            <a:r>
              <a:rPr sz="2200" spc="-25" dirty="0">
                <a:solidFill>
                  <a:srgbClr val="F2F2F2"/>
                </a:solidFill>
                <a:latin typeface="Arial"/>
                <a:cs typeface="Arial"/>
              </a:rPr>
              <a:t>keluarga kurang</a:t>
            </a:r>
            <a:r>
              <a:rPr sz="2200" spc="-90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2F2F2"/>
                </a:solidFill>
                <a:latin typeface="Arial"/>
                <a:cs typeface="Arial"/>
              </a:rPr>
              <a:t>mampu  </a:t>
            </a:r>
            <a:r>
              <a:rPr sz="2200" spc="-15" dirty="0">
                <a:solidFill>
                  <a:srgbClr val="F2F2F2"/>
                </a:solidFill>
                <a:latin typeface="Arial"/>
                <a:cs typeface="Arial"/>
              </a:rPr>
              <a:t>secara ekonomi dapat  mengajukan bantuan  </a:t>
            </a:r>
            <a:r>
              <a:rPr sz="2200" b="1" spc="-30" dirty="0">
                <a:solidFill>
                  <a:srgbClr val="F2F2F2"/>
                </a:solidFill>
                <a:latin typeface="Arial"/>
                <a:cs typeface="Arial"/>
              </a:rPr>
              <a:t>biaya	</a:t>
            </a:r>
            <a:r>
              <a:rPr sz="2200" b="1" spc="-15" dirty="0">
                <a:solidFill>
                  <a:srgbClr val="F2F2F2"/>
                </a:solidFill>
                <a:latin typeface="Arial"/>
                <a:cs typeface="Arial"/>
              </a:rPr>
              <a:t>pendidikan  </a:t>
            </a:r>
            <a:r>
              <a:rPr sz="2200" spc="-15" dirty="0">
                <a:solidFill>
                  <a:srgbClr val="F2F2F2"/>
                </a:solidFill>
                <a:latin typeface="Arial"/>
                <a:cs typeface="Arial"/>
              </a:rPr>
              <a:t>skema </a:t>
            </a:r>
            <a:r>
              <a:rPr sz="2200" b="1" spc="-15" dirty="0">
                <a:solidFill>
                  <a:srgbClr val="F2F2F2"/>
                </a:solidFill>
                <a:latin typeface="Arial"/>
                <a:cs typeface="Arial"/>
              </a:rPr>
              <a:t>Kartu  </a:t>
            </a:r>
            <a:r>
              <a:rPr sz="2200" b="1" spc="-5" dirty="0">
                <a:solidFill>
                  <a:srgbClr val="F2F2F2"/>
                </a:solidFill>
                <a:latin typeface="Arial"/>
                <a:cs typeface="Arial"/>
              </a:rPr>
              <a:t>Indonesia</a:t>
            </a:r>
            <a:r>
              <a:rPr sz="2200" b="1" spc="-30" dirty="0">
                <a:solidFill>
                  <a:srgbClr val="F2F2F2"/>
                </a:solidFill>
                <a:latin typeface="Arial"/>
                <a:cs typeface="Arial"/>
              </a:rPr>
              <a:t> </a:t>
            </a:r>
            <a:r>
              <a:rPr sz="2200" b="1" spc="-15" dirty="0">
                <a:solidFill>
                  <a:srgbClr val="F2F2F2"/>
                </a:solidFill>
                <a:latin typeface="Arial"/>
                <a:cs typeface="Arial"/>
              </a:rPr>
              <a:t>Pintar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635"/>
              </a:lnSpc>
            </a:pPr>
            <a:r>
              <a:rPr sz="2200" b="1" spc="-5" dirty="0">
                <a:solidFill>
                  <a:srgbClr val="F2F2F2"/>
                </a:solidFill>
                <a:latin typeface="Arial"/>
                <a:cs typeface="Arial"/>
              </a:rPr>
              <a:t>(KIP)</a:t>
            </a:r>
            <a:r>
              <a:rPr sz="2200" b="1" spc="-15" dirty="0">
                <a:solidFill>
                  <a:srgbClr val="F2F2F2"/>
                </a:solidFill>
                <a:latin typeface="Arial"/>
                <a:cs typeface="Arial"/>
              </a:rPr>
              <a:t> Kuliah</a:t>
            </a:r>
            <a:r>
              <a:rPr sz="2200" spc="-15" dirty="0">
                <a:solidFill>
                  <a:srgbClr val="F2F2F2"/>
                </a:solidFill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29855" y="1874519"/>
            <a:ext cx="4575047" cy="42031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3152" y="3032760"/>
            <a:ext cx="3953243" cy="19568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83189" y="1874520"/>
            <a:ext cx="4468495" cy="4099560"/>
          </a:xfrm>
          <a:custGeom>
            <a:avLst/>
            <a:gdLst/>
            <a:ahLst/>
            <a:cxnLst/>
            <a:rect l="l" t="t" r="r" b="b"/>
            <a:pathLst>
              <a:path w="4468495" h="4099560">
                <a:moveTo>
                  <a:pt x="3784980" y="0"/>
                </a:moveTo>
                <a:lnTo>
                  <a:pt x="683348" y="0"/>
                </a:lnTo>
                <a:lnTo>
                  <a:pt x="634542" y="1714"/>
                </a:lnTo>
                <a:lnTo>
                  <a:pt x="586676" y="6781"/>
                </a:lnTo>
                <a:lnTo>
                  <a:pt x="539838" y="15087"/>
                </a:lnTo>
                <a:lnTo>
                  <a:pt x="494156" y="26530"/>
                </a:lnTo>
                <a:lnTo>
                  <a:pt x="449757" y="40957"/>
                </a:lnTo>
                <a:lnTo>
                  <a:pt x="406742" y="58293"/>
                </a:lnTo>
                <a:lnTo>
                  <a:pt x="365239" y="78397"/>
                </a:lnTo>
                <a:lnTo>
                  <a:pt x="325348" y="101168"/>
                </a:lnTo>
                <a:lnTo>
                  <a:pt x="287185" y="126466"/>
                </a:lnTo>
                <a:lnTo>
                  <a:pt x="250888" y="154216"/>
                </a:lnTo>
                <a:lnTo>
                  <a:pt x="216547" y="184264"/>
                </a:lnTo>
                <a:lnTo>
                  <a:pt x="184289" y="216522"/>
                </a:lnTo>
                <a:lnTo>
                  <a:pt x="154241" y="250850"/>
                </a:lnTo>
                <a:lnTo>
                  <a:pt x="126491" y="287147"/>
                </a:lnTo>
                <a:lnTo>
                  <a:pt x="101180" y="325297"/>
                </a:lnTo>
                <a:lnTo>
                  <a:pt x="78409" y="365188"/>
                </a:lnTo>
                <a:lnTo>
                  <a:pt x="58305" y="406692"/>
                </a:lnTo>
                <a:lnTo>
                  <a:pt x="40970" y="449706"/>
                </a:lnTo>
                <a:lnTo>
                  <a:pt x="26530" y="494106"/>
                </a:lnTo>
                <a:lnTo>
                  <a:pt x="15100" y="539775"/>
                </a:lnTo>
                <a:lnTo>
                  <a:pt x="6794" y="586600"/>
                </a:lnTo>
                <a:lnTo>
                  <a:pt x="1727" y="634466"/>
                </a:lnTo>
                <a:lnTo>
                  <a:pt x="0" y="683272"/>
                </a:lnTo>
                <a:lnTo>
                  <a:pt x="0" y="3416261"/>
                </a:lnTo>
                <a:lnTo>
                  <a:pt x="1727" y="3465067"/>
                </a:lnTo>
                <a:lnTo>
                  <a:pt x="6794" y="3512934"/>
                </a:lnTo>
                <a:lnTo>
                  <a:pt x="15100" y="3559759"/>
                </a:lnTo>
                <a:lnTo>
                  <a:pt x="26530" y="3605428"/>
                </a:lnTo>
                <a:lnTo>
                  <a:pt x="40970" y="3649827"/>
                </a:lnTo>
                <a:lnTo>
                  <a:pt x="58305" y="3692842"/>
                </a:lnTo>
                <a:lnTo>
                  <a:pt x="78409" y="3734346"/>
                </a:lnTo>
                <a:lnTo>
                  <a:pt x="101180" y="3774236"/>
                </a:lnTo>
                <a:lnTo>
                  <a:pt x="126491" y="3812387"/>
                </a:lnTo>
                <a:lnTo>
                  <a:pt x="154241" y="3848684"/>
                </a:lnTo>
                <a:lnTo>
                  <a:pt x="184289" y="3883012"/>
                </a:lnTo>
                <a:lnTo>
                  <a:pt x="216547" y="3915270"/>
                </a:lnTo>
                <a:lnTo>
                  <a:pt x="250888" y="3945318"/>
                </a:lnTo>
                <a:lnTo>
                  <a:pt x="287185" y="3973055"/>
                </a:lnTo>
                <a:lnTo>
                  <a:pt x="325348" y="3998366"/>
                </a:lnTo>
                <a:lnTo>
                  <a:pt x="365239" y="4021137"/>
                </a:lnTo>
                <a:lnTo>
                  <a:pt x="406742" y="4041241"/>
                </a:lnTo>
                <a:lnTo>
                  <a:pt x="449757" y="4058577"/>
                </a:lnTo>
                <a:lnTo>
                  <a:pt x="494156" y="4073004"/>
                </a:lnTo>
                <a:lnTo>
                  <a:pt x="539838" y="4084434"/>
                </a:lnTo>
                <a:lnTo>
                  <a:pt x="586676" y="4092752"/>
                </a:lnTo>
                <a:lnTo>
                  <a:pt x="634542" y="4097820"/>
                </a:lnTo>
                <a:lnTo>
                  <a:pt x="683348" y="4099534"/>
                </a:lnTo>
                <a:lnTo>
                  <a:pt x="3784980" y="4099534"/>
                </a:lnTo>
                <a:lnTo>
                  <a:pt x="3833787" y="4097820"/>
                </a:lnTo>
                <a:lnTo>
                  <a:pt x="3881653" y="4092752"/>
                </a:lnTo>
                <a:lnTo>
                  <a:pt x="3928491" y="4084434"/>
                </a:lnTo>
                <a:lnTo>
                  <a:pt x="3974172" y="4073004"/>
                </a:lnTo>
                <a:lnTo>
                  <a:pt x="4018572" y="4058577"/>
                </a:lnTo>
                <a:lnTo>
                  <a:pt x="4061586" y="4041241"/>
                </a:lnTo>
                <a:lnTo>
                  <a:pt x="4103090" y="4021137"/>
                </a:lnTo>
                <a:lnTo>
                  <a:pt x="4142981" y="3998366"/>
                </a:lnTo>
                <a:lnTo>
                  <a:pt x="4181144" y="3973055"/>
                </a:lnTo>
                <a:lnTo>
                  <a:pt x="4217441" y="3945318"/>
                </a:lnTo>
                <a:lnTo>
                  <a:pt x="4251782" y="3915270"/>
                </a:lnTo>
                <a:lnTo>
                  <a:pt x="4284040" y="3883012"/>
                </a:lnTo>
                <a:lnTo>
                  <a:pt x="4314088" y="3848684"/>
                </a:lnTo>
                <a:lnTo>
                  <a:pt x="4341837" y="3812387"/>
                </a:lnTo>
                <a:lnTo>
                  <a:pt x="4367149" y="3774236"/>
                </a:lnTo>
                <a:lnTo>
                  <a:pt x="4389920" y="3734346"/>
                </a:lnTo>
                <a:lnTo>
                  <a:pt x="4410024" y="3692842"/>
                </a:lnTo>
                <a:lnTo>
                  <a:pt x="4427359" y="3649827"/>
                </a:lnTo>
                <a:lnTo>
                  <a:pt x="4441799" y="3605428"/>
                </a:lnTo>
                <a:lnTo>
                  <a:pt x="4453229" y="3559759"/>
                </a:lnTo>
                <a:lnTo>
                  <a:pt x="4461535" y="3512934"/>
                </a:lnTo>
                <a:lnTo>
                  <a:pt x="4466615" y="3465067"/>
                </a:lnTo>
                <a:lnTo>
                  <a:pt x="4468329" y="3416261"/>
                </a:lnTo>
                <a:lnTo>
                  <a:pt x="4468329" y="683272"/>
                </a:lnTo>
                <a:lnTo>
                  <a:pt x="4466615" y="634466"/>
                </a:lnTo>
                <a:lnTo>
                  <a:pt x="4461535" y="586600"/>
                </a:lnTo>
                <a:lnTo>
                  <a:pt x="4453229" y="539775"/>
                </a:lnTo>
                <a:lnTo>
                  <a:pt x="4441799" y="494106"/>
                </a:lnTo>
                <a:lnTo>
                  <a:pt x="4427359" y="449706"/>
                </a:lnTo>
                <a:lnTo>
                  <a:pt x="4410024" y="406692"/>
                </a:lnTo>
                <a:lnTo>
                  <a:pt x="4389920" y="365188"/>
                </a:lnTo>
                <a:lnTo>
                  <a:pt x="4367149" y="325297"/>
                </a:lnTo>
                <a:lnTo>
                  <a:pt x="4341837" y="287147"/>
                </a:lnTo>
                <a:lnTo>
                  <a:pt x="4314088" y="250850"/>
                </a:lnTo>
                <a:lnTo>
                  <a:pt x="4284040" y="216522"/>
                </a:lnTo>
                <a:lnTo>
                  <a:pt x="4251782" y="184264"/>
                </a:lnTo>
                <a:lnTo>
                  <a:pt x="4217441" y="154216"/>
                </a:lnTo>
                <a:lnTo>
                  <a:pt x="4181144" y="126466"/>
                </a:lnTo>
                <a:lnTo>
                  <a:pt x="4142981" y="101168"/>
                </a:lnTo>
                <a:lnTo>
                  <a:pt x="4103090" y="78397"/>
                </a:lnTo>
                <a:lnTo>
                  <a:pt x="4061586" y="58293"/>
                </a:lnTo>
                <a:lnTo>
                  <a:pt x="4018572" y="40957"/>
                </a:lnTo>
                <a:lnTo>
                  <a:pt x="3974172" y="26530"/>
                </a:lnTo>
                <a:lnTo>
                  <a:pt x="3928491" y="15087"/>
                </a:lnTo>
                <a:lnTo>
                  <a:pt x="3881653" y="6781"/>
                </a:lnTo>
                <a:lnTo>
                  <a:pt x="3833787" y="1714"/>
                </a:lnTo>
                <a:lnTo>
                  <a:pt x="378498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83674" y="3912108"/>
            <a:ext cx="1028700" cy="1216025"/>
          </a:xfrm>
          <a:custGeom>
            <a:avLst/>
            <a:gdLst/>
            <a:ahLst/>
            <a:cxnLst/>
            <a:rect l="l" t="t" r="r" b="b"/>
            <a:pathLst>
              <a:path w="1028700" h="1216025">
                <a:moveTo>
                  <a:pt x="514261" y="0"/>
                </a:moveTo>
                <a:lnTo>
                  <a:pt x="469887" y="2235"/>
                </a:lnTo>
                <a:lnTo>
                  <a:pt x="426567" y="8801"/>
                </a:lnTo>
                <a:lnTo>
                  <a:pt x="384441" y="19532"/>
                </a:lnTo>
                <a:lnTo>
                  <a:pt x="343674" y="34239"/>
                </a:lnTo>
                <a:lnTo>
                  <a:pt x="304431" y="52743"/>
                </a:lnTo>
                <a:lnTo>
                  <a:pt x="266839" y="74866"/>
                </a:lnTo>
                <a:lnTo>
                  <a:pt x="231076" y="100406"/>
                </a:lnTo>
                <a:lnTo>
                  <a:pt x="197281" y="129197"/>
                </a:lnTo>
                <a:lnTo>
                  <a:pt x="165608" y="161048"/>
                </a:lnTo>
                <a:lnTo>
                  <a:pt x="136232" y="195783"/>
                </a:lnTo>
                <a:lnTo>
                  <a:pt x="109283" y="233222"/>
                </a:lnTo>
                <a:lnTo>
                  <a:pt x="84937" y="273164"/>
                </a:lnTo>
                <a:lnTo>
                  <a:pt x="63322" y="315455"/>
                </a:lnTo>
                <a:lnTo>
                  <a:pt x="44627" y="359892"/>
                </a:lnTo>
                <a:lnTo>
                  <a:pt x="28968" y="406298"/>
                </a:lnTo>
                <a:lnTo>
                  <a:pt x="16535" y="454482"/>
                </a:lnTo>
                <a:lnTo>
                  <a:pt x="7454" y="504278"/>
                </a:lnTo>
                <a:lnTo>
                  <a:pt x="1892" y="555498"/>
                </a:lnTo>
                <a:lnTo>
                  <a:pt x="0" y="607961"/>
                </a:lnTo>
                <a:lnTo>
                  <a:pt x="1892" y="660412"/>
                </a:lnTo>
                <a:lnTo>
                  <a:pt x="7454" y="711631"/>
                </a:lnTo>
                <a:lnTo>
                  <a:pt x="16535" y="761428"/>
                </a:lnTo>
                <a:lnTo>
                  <a:pt x="28968" y="809625"/>
                </a:lnTo>
                <a:lnTo>
                  <a:pt x="44627" y="856030"/>
                </a:lnTo>
                <a:lnTo>
                  <a:pt x="63322" y="900468"/>
                </a:lnTo>
                <a:lnTo>
                  <a:pt x="84937" y="942746"/>
                </a:lnTo>
                <a:lnTo>
                  <a:pt x="109283" y="982700"/>
                </a:lnTo>
                <a:lnTo>
                  <a:pt x="136232" y="1020127"/>
                </a:lnTo>
                <a:lnTo>
                  <a:pt x="165608" y="1054874"/>
                </a:lnTo>
                <a:lnTo>
                  <a:pt x="197281" y="1086726"/>
                </a:lnTo>
                <a:lnTo>
                  <a:pt x="231076" y="1115517"/>
                </a:lnTo>
                <a:lnTo>
                  <a:pt x="266839" y="1141056"/>
                </a:lnTo>
                <a:lnTo>
                  <a:pt x="304431" y="1163167"/>
                </a:lnTo>
                <a:lnTo>
                  <a:pt x="343674" y="1181671"/>
                </a:lnTo>
                <a:lnTo>
                  <a:pt x="384441" y="1196378"/>
                </a:lnTo>
                <a:lnTo>
                  <a:pt x="426567" y="1207109"/>
                </a:lnTo>
                <a:lnTo>
                  <a:pt x="469887" y="1213688"/>
                </a:lnTo>
                <a:lnTo>
                  <a:pt x="514261" y="1215923"/>
                </a:lnTo>
                <a:lnTo>
                  <a:pt x="558634" y="1213688"/>
                </a:lnTo>
                <a:lnTo>
                  <a:pt x="601954" y="1207109"/>
                </a:lnTo>
                <a:lnTo>
                  <a:pt x="644080" y="1196378"/>
                </a:lnTo>
                <a:lnTo>
                  <a:pt x="684847" y="1181671"/>
                </a:lnTo>
                <a:lnTo>
                  <a:pt x="724090" y="1163167"/>
                </a:lnTo>
                <a:lnTo>
                  <a:pt x="761682" y="1141056"/>
                </a:lnTo>
                <a:lnTo>
                  <a:pt x="797445" y="1115517"/>
                </a:lnTo>
                <a:lnTo>
                  <a:pt x="831240" y="1086726"/>
                </a:lnTo>
                <a:lnTo>
                  <a:pt x="862914" y="1054874"/>
                </a:lnTo>
                <a:lnTo>
                  <a:pt x="892289" y="1020127"/>
                </a:lnTo>
                <a:lnTo>
                  <a:pt x="919238" y="982700"/>
                </a:lnTo>
                <a:lnTo>
                  <a:pt x="943584" y="942746"/>
                </a:lnTo>
                <a:lnTo>
                  <a:pt x="965187" y="900468"/>
                </a:lnTo>
                <a:lnTo>
                  <a:pt x="983894" y="856030"/>
                </a:lnTo>
                <a:lnTo>
                  <a:pt x="999553" y="809625"/>
                </a:lnTo>
                <a:lnTo>
                  <a:pt x="1011986" y="761428"/>
                </a:lnTo>
                <a:lnTo>
                  <a:pt x="1021067" y="711631"/>
                </a:lnTo>
                <a:lnTo>
                  <a:pt x="1026629" y="660412"/>
                </a:lnTo>
                <a:lnTo>
                  <a:pt x="1028509" y="607961"/>
                </a:lnTo>
                <a:lnTo>
                  <a:pt x="1026629" y="555498"/>
                </a:lnTo>
                <a:lnTo>
                  <a:pt x="1021067" y="504278"/>
                </a:lnTo>
                <a:lnTo>
                  <a:pt x="1011986" y="454482"/>
                </a:lnTo>
                <a:lnTo>
                  <a:pt x="999553" y="406298"/>
                </a:lnTo>
                <a:lnTo>
                  <a:pt x="983894" y="359892"/>
                </a:lnTo>
                <a:lnTo>
                  <a:pt x="965187" y="315455"/>
                </a:lnTo>
                <a:lnTo>
                  <a:pt x="943584" y="273164"/>
                </a:lnTo>
                <a:lnTo>
                  <a:pt x="919238" y="233222"/>
                </a:lnTo>
                <a:lnTo>
                  <a:pt x="892289" y="195783"/>
                </a:lnTo>
                <a:lnTo>
                  <a:pt x="862914" y="161048"/>
                </a:lnTo>
                <a:lnTo>
                  <a:pt x="831240" y="129197"/>
                </a:lnTo>
                <a:lnTo>
                  <a:pt x="797445" y="100406"/>
                </a:lnTo>
                <a:lnTo>
                  <a:pt x="761682" y="74866"/>
                </a:lnTo>
                <a:lnTo>
                  <a:pt x="724090" y="52743"/>
                </a:lnTo>
                <a:lnTo>
                  <a:pt x="684847" y="34239"/>
                </a:lnTo>
                <a:lnTo>
                  <a:pt x="644080" y="19532"/>
                </a:lnTo>
                <a:lnTo>
                  <a:pt x="601954" y="8801"/>
                </a:lnTo>
                <a:lnTo>
                  <a:pt x="558634" y="2235"/>
                </a:lnTo>
                <a:lnTo>
                  <a:pt x="514261" y="0"/>
                </a:lnTo>
                <a:close/>
              </a:path>
            </a:pathLst>
          </a:custGeom>
          <a:solidFill>
            <a:srgbClr val="DC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0836" y="3962400"/>
            <a:ext cx="1027430" cy="1165860"/>
          </a:xfrm>
          <a:custGeom>
            <a:avLst/>
            <a:gdLst/>
            <a:ahLst/>
            <a:cxnLst/>
            <a:rect l="l" t="t" r="r" b="b"/>
            <a:pathLst>
              <a:path w="1027429" h="1165860">
                <a:moveTo>
                  <a:pt x="513549" y="0"/>
                </a:moveTo>
                <a:lnTo>
                  <a:pt x="469239" y="2133"/>
                </a:lnTo>
                <a:lnTo>
                  <a:pt x="425970" y="8445"/>
                </a:lnTo>
                <a:lnTo>
                  <a:pt x="383908" y="18732"/>
                </a:lnTo>
                <a:lnTo>
                  <a:pt x="343204" y="32829"/>
                </a:lnTo>
                <a:lnTo>
                  <a:pt x="303999" y="50571"/>
                </a:lnTo>
                <a:lnTo>
                  <a:pt x="266471" y="71767"/>
                </a:lnTo>
                <a:lnTo>
                  <a:pt x="230746" y="96253"/>
                </a:lnTo>
                <a:lnTo>
                  <a:pt x="197002" y="123850"/>
                </a:lnTo>
                <a:lnTo>
                  <a:pt x="165379" y="154381"/>
                </a:lnTo>
                <a:lnTo>
                  <a:pt x="136042" y="187680"/>
                </a:lnTo>
                <a:lnTo>
                  <a:pt x="109131" y="223570"/>
                </a:lnTo>
                <a:lnTo>
                  <a:pt x="84810" y="261874"/>
                </a:lnTo>
                <a:lnTo>
                  <a:pt x="63246" y="302399"/>
                </a:lnTo>
                <a:lnTo>
                  <a:pt x="44564" y="345008"/>
                </a:lnTo>
                <a:lnTo>
                  <a:pt x="28930" y="389496"/>
                </a:lnTo>
                <a:lnTo>
                  <a:pt x="16510" y="435686"/>
                </a:lnTo>
                <a:lnTo>
                  <a:pt x="7442" y="483425"/>
                </a:lnTo>
                <a:lnTo>
                  <a:pt x="1892" y="532523"/>
                </a:lnTo>
                <a:lnTo>
                  <a:pt x="0" y="582815"/>
                </a:lnTo>
                <a:lnTo>
                  <a:pt x="1892" y="633095"/>
                </a:lnTo>
                <a:lnTo>
                  <a:pt x="7442" y="682205"/>
                </a:lnTo>
                <a:lnTo>
                  <a:pt x="16510" y="729932"/>
                </a:lnTo>
                <a:lnTo>
                  <a:pt x="28930" y="776135"/>
                </a:lnTo>
                <a:lnTo>
                  <a:pt x="44564" y="820623"/>
                </a:lnTo>
                <a:lnTo>
                  <a:pt x="63246" y="863219"/>
                </a:lnTo>
                <a:lnTo>
                  <a:pt x="84810" y="903757"/>
                </a:lnTo>
                <a:lnTo>
                  <a:pt x="109131" y="942047"/>
                </a:lnTo>
                <a:lnTo>
                  <a:pt x="136042" y="977938"/>
                </a:lnTo>
                <a:lnTo>
                  <a:pt x="165379" y="1011237"/>
                </a:lnTo>
                <a:lnTo>
                  <a:pt x="197002" y="1041768"/>
                </a:lnTo>
                <a:lnTo>
                  <a:pt x="230746" y="1069378"/>
                </a:lnTo>
                <a:lnTo>
                  <a:pt x="266471" y="1093863"/>
                </a:lnTo>
                <a:lnTo>
                  <a:pt x="303999" y="1115060"/>
                </a:lnTo>
                <a:lnTo>
                  <a:pt x="343204" y="1132801"/>
                </a:lnTo>
                <a:lnTo>
                  <a:pt x="383908" y="1146898"/>
                </a:lnTo>
                <a:lnTo>
                  <a:pt x="425970" y="1157185"/>
                </a:lnTo>
                <a:lnTo>
                  <a:pt x="469239" y="1163485"/>
                </a:lnTo>
                <a:lnTo>
                  <a:pt x="513549" y="1165631"/>
                </a:lnTo>
                <a:lnTo>
                  <a:pt x="557860" y="1163485"/>
                </a:lnTo>
                <a:lnTo>
                  <a:pt x="601129" y="1157185"/>
                </a:lnTo>
                <a:lnTo>
                  <a:pt x="643191" y="1146898"/>
                </a:lnTo>
                <a:lnTo>
                  <a:pt x="683895" y="1132801"/>
                </a:lnTo>
                <a:lnTo>
                  <a:pt x="723099" y="1115060"/>
                </a:lnTo>
                <a:lnTo>
                  <a:pt x="760628" y="1093863"/>
                </a:lnTo>
                <a:lnTo>
                  <a:pt x="796353" y="1069378"/>
                </a:lnTo>
                <a:lnTo>
                  <a:pt x="830097" y="1041768"/>
                </a:lnTo>
                <a:lnTo>
                  <a:pt x="861720" y="1011237"/>
                </a:lnTo>
                <a:lnTo>
                  <a:pt x="891057" y="977938"/>
                </a:lnTo>
                <a:lnTo>
                  <a:pt x="917968" y="942047"/>
                </a:lnTo>
                <a:lnTo>
                  <a:pt x="942289" y="903757"/>
                </a:lnTo>
                <a:lnTo>
                  <a:pt x="963866" y="863219"/>
                </a:lnTo>
                <a:lnTo>
                  <a:pt x="982535" y="820623"/>
                </a:lnTo>
                <a:lnTo>
                  <a:pt x="998169" y="776135"/>
                </a:lnTo>
                <a:lnTo>
                  <a:pt x="1010589" y="729932"/>
                </a:lnTo>
                <a:lnTo>
                  <a:pt x="1019657" y="682205"/>
                </a:lnTo>
                <a:lnTo>
                  <a:pt x="1025207" y="633095"/>
                </a:lnTo>
                <a:lnTo>
                  <a:pt x="1027099" y="582815"/>
                </a:lnTo>
                <a:lnTo>
                  <a:pt x="1025207" y="532523"/>
                </a:lnTo>
                <a:lnTo>
                  <a:pt x="1019657" y="483425"/>
                </a:lnTo>
                <a:lnTo>
                  <a:pt x="1010589" y="435686"/>
                </a:lnTo>
                <a:lnTo>
                  <a:pt x="998169" y="389496"/>
                </a:lnTo>
                <a:lnTo>
                  <a:pt x="982535" y="345008"/>
                </a:lnTo>
                <a:lnTo>
                  <a:pt x="963866" y="302399"/>
                </a:lnTo>
                <a:lnTo>
                  <a:pt x="942289" y="261874"/>
                </a:lnTo>
                <a:lnTo>
                  <a:pt x="917968" y="223570"/>
                </a:lnTo>
                <a:lnTo>
                  <a:pt x="891057" y="187680"/>
                </a:lnTo>
                <a:lnTo>
                  <a:pt x="861720" y="154381"/>
                </a:lnTo>
                <a:lnTo>
                  <a:pt x="830097" y="123850"/>
                </a:lnTo>
                <a:lnTo>
                  <a:pt x="796353" y="96253"/>
                </a:lnTo>
                <a:lnTo>
                  <a:pt x="760628" y="71767"/>
                </a:lnTo>
                <a:lnTo>
                  <a:pt x="723099" y="50571"/>
                </a:lnTo>
                <a:lnTo>
                  <a:pt x="683895" y="32829"/>
                </a:lnTo>
                <a:lnTo>
                  <a:pt x="643191" y="18732"/>
                </a:lnTo>
                <a:lnTo>
                  <a:pt x="601129" y="8445"/>
                </a:lnTo>
                <a:lnTo>
                  <a:pt x="557860" y="2133"/>
                </a:lnTo>
                <a:lnTo>
                  <a:pt x="513549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00400" y="2383535"/>
            <a:ext cx="641603" cy="6888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29856" y="1819655"/>
            <a:ext cx="630935" cy="6888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42699" y="1869440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767171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46771" y="2439415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767171"/>
                </a:solidFill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947417" y="562355"/>
            <a:ext cx="6416040" cy="958850"/>
          </a:xfrm>
          <a:custGeom>
            <a:avLst/>
            <a:gdLst/>
            <a:ahLst/>
            <a:cxnLst/>
            <a:rect l="l" t="t" r="r" b="b"/>
            <a:pathLst>
              <a:path w="6416040" h="958850">
                <a:moveTo>
                  <a:pt x="6060059" y="0"/>
                </a:moveTo>
                <a:lnTo>
                  <a:pt x="5890920" y="0"/>
                </a:lnTo>
                <a:lnTo>
                  <a:pt x="5848654" y="1244"/>
                </a:lnTo>
                <a:lnTo>
                  <a:pt x="5806389" y="1244"/>
                </a:lnTo>
                <a:lnTo>
                  <a:pt x="5764136" y="2489"/>
                </a:lnTo>
                <a:lnTo>
                  <a:pt x="5679643" y="2489"/>
                </a:lnTo>
                <a:lnTo>
                  <a:pt x="5637403" y="3746"/>
                </a:lnTo>
                <a:lnTo>
                  <a:pt x="5595175" y="3746"/>
                </a:lnTo>
                <a:lnTo>
                  <a:pt x="5510733" y="6235"/>
                </a:lnTo>
                <a:lnTo>
                  <a:pt x="5468518" y="6235"/>
                </a:lnTo>
                <a:lnTo>
                  <a:pt x="5384114" y="8737"/>
                </a:lnTo>
                <a:lnTo>
                  <a:pt x="5341924" y="8737"/>
                </a:lnTo>
                <a:lnTo>
                  <a:pt x="4836147" y="23710"/>
                </a:lnTo>
                <a:lnTo>
                  <a:pt x="4794034" y="26212"/>
                </a:lnTo>
                <a:lnTo>
                  <a:pt x="4667770" y="29959"/>
                </a:lnTo>
                <a:lnTo>
                  <a:pt x="4625695" y="32448"/>
                </a:lnTo>
                <a:lnTo>
                  <a:pt x="4583620" y="33705"/>
                </a:lnTo>
                <a:lnTo>
                  <a:pt x="4541558" y="36195"/>
                </a:lnTo>
                <a:lnTo>
                  <a:pt x="4499508" y="37439"/>
                </a:lnTo>
                <a:lnTo>
                  <a:pt x="4457458" y="39941"/>
                </a:lnTo>
                <a:lnTo>
                  <a:pt x="4415421" y="41186"/>
                </a:lnTo>
                <a:lnTo>
                  <a:pt x="4331360" y="46177"/>
                </a:lnTo>
                <a:lnTo>
                  <a:pt x="4289348" y="47434"/>
                </a:lnTo>
                <a:lnTo>
                  <a:pt x="4163326" y="54914"/>
                </a:lnTo>
                <a:lnTo>
                  <a:pt x="4121340" y="56172"/>
                </a:lnTo>
                <a:lnTo>
                  <a:pt x="3827640" y="73647"/>
                </a:lnTo>
                <a:lnTo>
                  <a:pt x="3785704" y="77381"/>
                </a:lnTo>
                <a:lnTo>
                  <a:pt x="3659974" y="84874"/>
                </a:lnTo>
                <a:lnTo>
                  <a:pt x="3618077" y="88620"/>
                </a:lnTo>
                <a:lnTo>
                  <a:pt x="3534308" y="93611"/>
                </a:lnTo>
                <a:lnTo>
                  <a:pt x="3492436" y="97358"/>
                </a:lnTo>
                <a:lnTo>
                  <a:pt x="3450564" y="99847"/>
                </a:lnTo>
                <a:lnTo>
                  <a:pt x="3408705" y="103593"/>
                </a:lnTo>
                <a:lnTo>
                  <a:pt x="3366858" y="106095"/>
                </a:lnTo>
                <a:lnTo>
                  <a:pt x="3325025" y="109842"/>
                </a:lnTo>
                <a:lnTo>
                  <a:pt x="3283191" y="112331"/>
                </a:lnTo>
                <a:lnTo>
                  <a:pt x="3199549" y="119824"/>
                </a:lnTo>
                <a:lnTo>
                  <a:pt x="3157740" y="122326"/>
                </a:lnTo>
                <a:lnTo>
                  <a:pt x="3032353" y="133553"/>
                </a:lnTo>
                <a:lnTo>
                  <a:pt x="2990583" y="136055"/>
                </a:lnTo>
                <a:lnTo>
                  <a:pt x="2698394" y="162267"/>
                </a:lnTo>
                <a:lnTo>
                  <a:pt x="2656687" y="167259"/>
                </a:lnTo>
                <a:lnTo>
                  <a:pt x="2531605" y="178485"/>
                </a:lnTo>
                <a:lnTo>
                  <a:pt x="2489936" y="183476"/>
                </a:lnTo>
                <a:lnTo>
                  <a:pt x="2406611" y="190969"/>
                </a:lnTo>
                <a:lnTo>
                  <a:pt x="2364968" y="195961"/>
                </a:lnTo>
                <a:lnTo>
                  <a:pt x="2323325" y="199707"/>
                </a:lnTo>
                <a:lnTo>
                  <a:pt x="2281694" y="204698"/>
                </a:lnTo>
                <a:lnTo>
                  <a:pt x="2240076" y="208445"/>
                </a:lnTo>
                <a:lnTo>
                  <a:pt x="2198471" y="213436"/>
                </a:lnTo>
                <a:lnTo>
                  <a:pt x="2156866" y="217182"/>
                </a:lnTo>
                <a:lnTo>
                  <a:pt x="2073681" y="227164"/>
                </a:lnTo>
                <a:lnTo>
                  <a:pt x="2032114" y="230911"/>
                </a:lnTo>
                <a:lnTo>
                  <a:pt x="1824367" y="255879"/>
                </a:lnTo>
                <a:lnTo>
                  <a:pt x="1782838" y="259626"/>
                </a:lnTo>
                <a:lnTo>
                  <a:pt x="1658340" y="274599"/>
                </a:lnTo>
                <a:lnTo>
                  <a:pt x="1616849" y="280835"/>
                </a:lnTo>
                <a:lnTo>
                  <a:pt x="1451013" y="300812"/>
                </a:lnTo>
                <a:lnTo>
                  <a:pt x="1409573" y="307047"/>
                </a:lnTo>
                <a:lnTo>
                  <a:pt x="1326730" y="317030"/>
                </a:lnTo>
                <a:lnTo>
                  <a:pt x="1285316" y="323278"/>
                </a:lnTo>
                <a:lnTo>
                  <a:pt x="1202524" y="333260"/>
                </a:lnTo>
                <a:lnTo>
                  <a:pt x="1119784" y="345744"/>
                </a:lnTo>
                <a:lnTo>
                  <a:pt x="1078420" y="350735"/>
                </a:lnTo>
                <a:lnTo>
                  <a:pt x="1037069" y="356971"/>
                </a:lnTo>
                <a:lnTo>
                  <a:pt x="995730" y="361975"/>
                </a:lnTo>
                <a:lnTo>
                  <a:pt x="913079" y="374446"/>
                </a:lnTo>
                <a:lnTo>
                  <a:pt x="871766" y="379450"/>
                </a:lnTo>
                <a:lnTo>
                  <a:pt x="376821" y="454329"/>
                </a:lnTo>
                <a:lnTo>
                  <a:pt x="335635" y="461822"/>
                </a:lnTo>
                <a:lnTo>
                  <a:pt x="253314" y="474306"/>
                </a:lnTo>
                <a:lnTo>
                  <a:pt x="212166" y="481799"/>
                </a:lnTo>
                <a:lnTo>
                  <a:pt x="129895" y="494271"/>
                </a:lnTo>
                <a:lnTo>
                  <a:pt x="88785" y="501764"/>
                </a:lnTo>
                <a:lnTo>
                  <a:pt x="47675" y="508000"/>
                </a:lnTo>
                <a:lnTo>
                  <a:pt x="6578" y="515493"/>
                </a:lnTo>
                <a:lnTo>
                  <a:pt x="0" y="522986"/>
                </a:lnTo>
                <a:lnTo>
                  <a:pt x="342" y="540461"/>
                </a:lnTo>
                <a:lnTo>
                  <a:pt x="19329" y="597877"/>
                </a:lnTo>
                <a:lnTo>
                  <a:pt x="36728" y="635317"/>
                </a:lnTo>
                <a:lnTo>
                  <a:pt x="58547" y="676503"/>
                </a:lnTo>
                <a:lnTo>
                  <a:pt x="84188" y="718947"/>
                </a:lnTo>
                <a:lnTo>
                  <a:pt x="113004" y="763879"/>
                </a:lnTo>
                <a:lnTo>
                  <a:pt x="144386" y="806323"/>
                </a:lnTo>
                <a:lnTo>
                  <a:pt x="177711" y="846264"/>
                </a:lnTo>
                <a:lnTo>
                  <a:pt x="212331" y="883704"/>
                </a:lnTo>
                <a:lnTo>
                  <a:pt x="247650" y="913663"/>
                </a:lnTo>
                <a:lnTo>
                  <a:pt x="283032" y="938618"/>
                </a:lnTo>
                <a:lnTo>
                  <a:pt x="351497" y="958596"/>
                </a:lnTo>
                <a:lnTo>
                  <a:pt x="362521" y="958596"/>
                </a:lnTo>
                <a:lnTo>
                  <a:pt x="367817" y="957351"/>
                </a:lnTo>
                <a:lnTo>
                  <a:pt x="408901" y="951103"/>
                </a:lnTo>
                <a:lnTo>
                  <a:pt x="450011" y="943622"/>
                </a:lnTo>
                <a:lnTo>
                  <a:pt x="491121" y="937374"/>
                </a:lnTo>
                <a:lnTo>
                  <a:pt x="532244" y="929894"/>
                </a:lnTo>
                <a:lnTo>
                  <a:pt x="614514" y="917409"/>
                </a:lnTo>
                <a:lnTo>
                  <a:pt x="655675" y="909916"/>
                </a:lnTo>
                <a:lnTo>
                  <a:pt x="820394" y="884948"/>
                </a:lnTo>
                <a:lnTo>
                  <a:pt x="861606" y="877468"/>
                </a:lnTo>
                <a:lnTo>
                  <a:pt x="1109052" y="840016"/>
                </a:lnTo>
                <a:lnTo>
                  <a:pt x="1150327" y="835025"/>
                </a:lnTo>
                <a:lnTo>
                  <a:pt x="1274216" y="816305"/>
                </a:lnTo>
                <a:lnTo>
                  <a:pt x="1315529" y="811314"/>
                </a:lnTo>
                <a:lnTo>
                  <a:pt x="1398181" y="798830"/>
                </a:lnTo>
                <a:lnTo>
                  <a:pt x="1439532" y="793838"/>
                </a:lnTo>
                <a:lnTo>
                  <a:pt x="1522247" y="781354"/>
                </a:lnTo>
                <a:lnTo>
                  <a:pt x="1605000" y="771372"/>
                </a:lnTo>
                <a:lnTo>
                  <a:pt x="1646389" y="765124"/>
                </a:lnTo>
                <a:lnTo>
                  <a:pt x="1687791" y="760133"/>
                </a:lnTo>
                <a:lnTo>
                  <a:pt x="1729206" y="753897"/>
                </a:lnTo>
                <a:lnTo>
                  <a:pt x="1853488" y="738911"/>
                </a:lnTo>
                <a:lnTo>
                  <a:pt x="1894928" y="732675"/>
                </a:lnTo>
                <a:lnTo>
                  <a:pt x="2309888" y="682752"/>
                </a:lnTo>
                <a:lnTo>
                  <a:pt x="2351430" y="679005"/>
                </a:lnTo>
                <a:lnTo>
                  <a:pt x="2434551" y="669023"/>
                </a:lnTo>
                <a:lnTo>
                  <a:pt x="2476119" y="665276"/>
                </a:lnTo>
                <a:lnTo>
                  <a:pt x="2559278" y="655294"/>
                </a:lnTo>
                <a:lnTo>
                  <a:pt x="2600883" y="651548"/>
                </a:lnTo>
                <a:lnTo>
                  <a:pt x="2642489" y="646557"/>
                </a:lnTo>
                <a:lnTo>
                  <a:pt x="2684094" y="642810"/>
                </a:lnTo>
                <a:lnTo>
                  <a:pt x="2725712" y="637819"/>
                </a:lnTo>
                <a:lnTo>
                  <a:pt x="2767342" y="634072"/>
                </a:lnTo>
                <a:lnTo>
                  <a:pt x="2808986" y="629081"/>
                </a:lnTo>
                <a:lnTo>
                  <a:pt x="2933941" y="617842"/>
                </a:lnTo>
                <a:lnTo>
                  <a:pt x="2975610" y="612851"/>
                </a:lnTo>
                <a:lnTo>
                  <a:pt x="3434486" y="571665"/>
                </a:lnTo>
                <a:lnTo>
                  <a:pt x="3476244" y="569163"/>
                </a:lnTo>
                <a:lnTo>
                  <a:pt x="3601580" y="557936"/>
                </a:lnTo>
                <a:lnTo>
                  <a:pt x="3643376" y="555434"/>
                </a:lnTo>
                <a:lnTo>
                  <a:pt x="3685171" y="551688"/>
                </a:lnTo>
                <a:lnTo>
                  <a:pt x="3726980" y="549198"/>
                </a:lnTo>
                <a:lnTo>
                  <a:pt x="3768788" y="545452"/>
                </a:lnTo>
                <a:lnTo>
                  <a:pt x="3810609" y="542950"/>
                </a:lnTo>
                <a:lnTo>
                  <a:pt x="3852443" y="539203"/>
                </a:lnTo>
                <a:lnTo>
                  <a:pt x="3894277" y="536714"/>
                </a:lnTo>
                <a:lnTo>
                  <a:pt x="3936111" y="532968"/>
                </a:lnTo>
                <a:lnTo>
                  <a:pt x="4061688" y="525475"/>
                </a:lnTo>
                <a:lnTo>
                  <a:pt x="4103560" y="521741"/>
                </a:lnTo>
                <a:lnTo>
                  <a:pt x="4564570" y="494271"/>
                </a:lnTo>
                <a:lnTo>
                  <a:pt x="4606518" y="493026"/>
                </a:lnTo>
                <a:lnTo>
                  <a:pt x="4690427" y="488035"/>
                </a:lnTo>
                <a:lnTo>
                  <a:pt x="4732401" y="486791"/>
                </a:lnTo>
                <a:lnTo>
                  <a:pt x="4816360" y="481799"/>
                </a:lnTo>
                <a:lnTo>
                  <a:pt x="4858346" y="480542"/>
                </a:lnTo>
                <a:lnTo>
                  <a:pt x="4900333" y="478053"/>
                </a:lnTo>
                <a:lnTo>
                  <a:pt x="4942332" y="476796"/>
                </a:lnTo>
                <a:lnTo>
                  <a:pt x="4984343" y="474306"/>
                </a:lnTo>
                <a:lnTo>
                  <a:pt x="5068366" y="471805"/>
                </a:lnTo>
                <a:lnTo>
                  <a:pt x="5110391" y="469315"/>
                </a:lnTo>
                <a:lnTo>
                  <a:pt x="5236489" y="465569"/>
                </a:lnTo>
                <a:lnTo>
                  <a:pt x="5278539" y="463067"/>
                </a:lnTo>
                <a:lnTo>
                  <a:pt x="5615101" y="453085"/>
                </a:lnTo>
                <a:lnTo>
                  <a:pt x="5657202" y="453085"/>
                </a:lnTo>
                <a:lnTo>
                  <a:pt x="5783516" y="449338"/>
                </a:lnTo>
                <a:lnTo>
                  <a:pt x="5825642" y="449338"/>
                </a:lnTo>
                <a:lnTo>
                  <a:pt x="5909881" y="446849"/>
                </a:lnTo>
                <a:lnTo>
                  <a:pt x="5952020" y="446849"/>
                </a:lnTo>
                <a:lnTo>
                  <a:pt x="5994158" y="445592"/>
                </a:lnTo>
                <a:lnTo>
                  <a:pt x="6036297" y="445592"/>
                </a:lnTo>
                <a:lnTo>
                  <a:pt x="6078435" y="444347"/>
                </a:lnTo>
                <a:lnTo>
                  <a:pt x="6162751" y="444347"/>
                </a:lnTo>
                <a:lnTo>
                  <a:pt x="6204915" y="443103"/>
                </a:lnTo>
                <a:lnTo>
                  <a:pt x="6331419" y="443103"/>
                </a:lnTo>
                <a:lnTo>
                  <a:pt x="6373596" y="441858"/>
                </a:lnTo>
                <a:lnTo>
                  <a:pt x="6415786" y="441858"/>
                </a:lnTo>
                <a:lnTo>
                  <a:pt x="6414617" y="436854"/>
                </a:lnTo>
                <a:lnTo>
                  <a:pt x="6399682" y="395668"/>
                </a:lnTo>
                <a:lnTo>
                  <a:pt x="6369558" y="327025"/>
                </a:lnTo>
                <a:lnTo>
                  <a:pt x="6349415" y="285826"/>
                </a:lnTo>
                <a:lnTo>
                  <a:pt x="6326225" y="243395"/>
                </a:lnTo>
                <a:lnTo>
                  <a:pt x="6300216" y="198462"/>
                </a:lnTo>
                <a:lnTo>
                  <a:pt x="6271641" y="154774"/>
                </a:lnTo>
                <a:lnTo>
                  <a:pt x="6240754" y="114833"/>
                </a:lnTo>
                <a:lnTo>
                  <a:pt x="6207785" y="77381"/>
                </a:lnTo>
                <a:lnTo>
                  <a:pt x="6172987" y="46177"/>
                </a:lnTo>
                <a:lnTo>
                  <a:pt x="6136601" y="21221"/>
                </a:lnTo>
                <a:lnTo>
                  <a:pt x="6098870" y="4991"/>
                </a:lnTo>
                <a:lnTo>
                  <a:pt x="6060059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27965" y="804672"/>
            <a:ext cx="7031990" cy="972819"/>
          </a:xfrm>
          <a:custGeom>
            <a:avLst/>
            <a:gdLst/>
            <a:ahLst/>
            <a:cxnLst/>
            <a:rect l="l" t="t" r="r" b="b"/>
            <a:pathLst>
              <a:path w="7031990" h="972819">
                <a:moveTo>
                  <a:pt x="6381800" y="0"/>
                </a:moveTo>
                <a:lnTo>
                  <a:pt x="6287833" y="0"/>
                </a:lnTo>
                <a:lnTo>
                  <a:pt x="6242113" y="1270"/>
                </a:lnTo>
                <a:lnTo>
                  <a:pt x="6196063" y="3810"/>
                </a:lnTo>
                <a:lnTo>
                  <a:pt x="6149784" y="5080"/>
                </a:lnTo>
                <a:lnTo>
                  <a:pt x="6103353" y="8890"/>
                </a:lnTo>
                <a:lnTo>
                  <a:pt x="6056845" y="11442"/>
                </a:lnTo>
                <a:lnTo>
                  <a:pt x="5871756" y="26695"/>
                </a:lnTo>
                <a:lnTo>
                  <a:pt x="5826125" y="31775"/>
                </a:lnTo>
                <a:lnTo>
                  <a:pt x="5780925" y="35585"/>
                </a:lnTo>
                <a:lnTo>
                  <a:pt x="5692101" y="44488"/>
                </a:lnTo>
                <a:lnTo>
                  <a:pt x="5648667" y="49568"/>
                </a:lnTo>
                <a:lnTo>
                  <a:pt x="5523191" y="61010"/>
                </a:lnTo>
                <a:lnTo>
                  <a:pt x="5406732" y="68630"/>
                </a:lnTo>
                <a:lnTo>
                  <a:pt x="3547567" y="155067"/>
                </a:lnTo>
                <a:lnTo>
                  <a:pt x="3503803" y="156337"/>
                </a:lnTo>
                <a:lnTo>
                  <a:pt x="3459937" y="158877"/>
                </a:lnTo>
                <a:lnTo>
                  <a:pt x="3415982" y="160147"/>
                </a:lnTo>
                <a:lnTo>
                  <a:pt x="3371938" y="162687"/>
                </a:lnTo>
                <a:lnTo>
                  <a:pt x="3327806" y="163957"/>
                </a:lnTo>
                <a:lnTo>
                  <a:pt x="3283597" y="166497"/>
                </a:lnTo>
                <a:lnTo>
                  <a:pt x="3150501" y="170307"/>
                </a:lnTo>
                <a:lnTo>
                  <a:pt x="3105988" y="172859"/>
                </a:lnTo>
                <a:lnTo>
                  <a:pt x="2567825" y="189382"/>
                </a:lnTo>
                <a:lnTo>
                  <a:pt x="2522753" y="191922"/>
                </a:lnTo>
                <a:lnTo>
                  <a:pt x="2387396" y="195732"/>
                </a:lnTo>
                <a:lnTo>
                  <a:pt x="2342261" y="198272"/>
                </a:lnTo>
                <a:lnTo>
                  <a:pt x="2297112" y="199542"/>
                </a:lnTo>
                <a:lnTo>
                  <a:pt x="2251964" y="202082"/>
                </a:lnTo>
                <a:lnTo>
                  <a:pt x="2206815" y="203365"/>
                </a:lnTo>
                <a:lnTo>
                  <a:pt x="2161667" y="205905"/>
                </a:lnTo>
                <a:lnTo>
                  <a:pt x="2116531" y="207175"/>
                </a:lnTo>
                <a:lnTo>
                  <a:pt x="1801101" y="224967"/>
                </a:lnTo>
                <a:lnTo>
                  <a:pt x="1756156" y="228777"/>
                </a:lnTo>
                <a:lnTo>
                  <a:pt x="1711248" y="231317"/>
                </a:lnTo>
                <a:lnTo>
                  <a:pt x="1621561" y="238950"/>
                </a:lnTo>
                <a:lnTo>
                  <a:pt x="1576781" y="241490"/>
                </a:lnTo>
                <a:lnTo>
                  <a:pt x="1487411" y="249110"/>
                </a:lnTo>
                <a:lnTo>
                  <a:pt x="1442808" y="254203"/>
                </a:lnTo>
                <a:lnTo>
                  <a:pt x="1398270" y="258013"/>
                </a:lnTo>
                <a:lnTo>
                  <a:pt x="1353807" y="263093"/>
                </a:lnTo>
                <a:lnTo>
                  <a:pt x="1309408" y="266903"/>
                </a:lnTo>
                <a:lnTo>
                  <a:pt x="1176655" y="282155"/>
                </a:lnTo>
                <a:lnTo>
                  <a:pt x="1132573" y="288518"/>
                </a:lnTo>
                <a:lnTo>
                  <a:pt x="1088580" y="293598"/>
                </a:lnTo>
                <a:lnTo>
                  <a:pt x="913549" y="319024"/>
                </a:lnTo>
                <a:lnTo>
                  <a:pt x="870038" y="326644"/>
                </a:lnTo>
                <a:lnTo>
                  <a:pt x="826643" y="332994"/>
                </a:lnTo>
                <a:lnTo>
                  <a:pt x="697141" y="355879"/>
                </a:lnTo>
                <a:lnTo>
                  <a:pt x="483806" y="400367"/>
                </a:lnTo>
                <a:lnTo>
                  <a:pt x="315633" y="441032"/>
                </a:lnTo>
                <a:lnTo>
                  <a:pt x="191096" y="475348"/>
                </a:lnTo>
                <a:lnTo>
                  <a:pt x="148844" y="490601"/>
                </a:lnTo>
                <a:lnTo>
                  <a:pt x="112318" y="507123"/>
                </a:lnTo>
                <a:lnTo>
                  <a:pt x="35064" y="571944"/>
                </a:lnTo>
                <a:lnTo>
                  <a:pt x="8496" y="622782"/>
                </a:lnTo>
                <a:lnTo>
                  <a:pt x="0" y="678713"/>
                </a:lnTo>
                <a:lnTo>
                  <a:pt x="2019" y="706678"/>
                </a:lnTo>
                <a:lnTo>
                  <a:pt x="17602" y="762596"/>
                </a:lnTo>
                <a:lnTo>
                  <a:pt x="47244" y="817244"/>
                </a:lnTo>
                <a:lnTo>
                  <a:pt x="89344" y="866813"/>
                </a:lnTo>
                <a:lnTo>
                  <a:pt x="142278" y="910031"/>
                </a:lnTo>
                <a:lnTo>
                  <a:pt x="204444" y="943076"/>
                </a:lnTo>
                <a:lnTo>
                  <a:pt x="274231" y="964679"/>
                </a:lnTo>
                <a:lnTo>
                  <a:pt x="350050" y="972312"/>
                </a:lnTo>
                <a:lnTo>
                  <a:pt x="376161" y="972312"/>
                </a:lnTo>
                <a:lnTo>
                  <a:pt x="402691" y="969772"/>
                </a:lnTo>
                <a:lnTo>
                  <a:pt x="429564" y="964679"/>
                </a:lnTo>
                <a:lnTo>
                  <a:pt x="456692" y="958329"/>
                </a:lnTo>
                <a:lnTo>
                  <a:pt x="498411" y="945616"/>
                </a:lnTo>
                <a:lnTo>
                  <a:pt x="582256" y="922743"/>
                </a:lnTo>
                <a:lnTo>
                  <a:pt x="751560" y="882065"/>
                </a:lnTo>
                <a:lnTo>
                  <a:pt x="922870" y="846480"/>
                </a:lnTo>
                <a:lnTo>
                  <a:pt x="1095959" y="815975"/>
                </a:lnTo>
                <a:lnTo>
                  <a:pt x="1314551" y="784199"/>
                </a:lnTo>
                <a:lnTo>
                  <a:pt x="1358531" y="779119"/>
                </a:lnTo>
                <a:lnTo>
                  <a:pt x="1402600" y="772769"/>
                </a:lnTo>
                <a:lnTo>
                  <a:pt x="1446733" y="767676"/>
                </a:lnTo>
                <a:lnTo>
                  <a:pt x="1490954" y="763866"/>
                </a:lnTo>
                <a:lnTo>
                  <a:pt x="1579587" y="753694"/>
                </a:lnTo>
                <a:lnTo>
                  <a:pt x="1846986" y="730821"/>
                </a:lnTo>
                <a:lnTo>
                  <a:pt x="1891728" y="728281"/>
                </a:lnTo>
                <a:lnTo>
                  <a:pt x="1936521" y="724471"/>
                </a:lnTo>
                <a:lnTo>
                  <a:pt x="2206002" y="709218"/>
                </a:lnTo>
                <a:lnTo>
                  <a:pt x="2251011" y="707948"/>
                </a:lnTo>
                <a:lnTo>
                  <a:pt x="2341067" y="702856"/>
                </a:lnTo>
                <a:lnTo>
                  <a:pt x="2386126" y="701586"/>
                </a:lnTo>
                <a:lnTo>
                  <a:pt x="2431186" y="699046"/>
                </a:lnTo>
                <a:lnTo>
                  <a:pt x="2521331" y="696506"/>
                </a:lnTo>
                <a:lnTo>
                  <a:pt x="2566403" y="693966"/>
                </a:lnTo>
                <a:lnTo>
                  <a:pt x="3061296" y="677443"/>
                </a:lnTo>
                <a:lnTo>
                  <a:pt x="3106115" y="674903"/>
                </a:lnTo>
                <a:lnTo>
                  <a:pt x="3195650" y="672350"/>
                </a:lnTo>
                <a:lnTo>
                  <a:pt x="3240341" y="669810"/>
                </a:lnTo>
                <a:lnTo>
                  <a:pt x="3284994" y="668540"/>
                </a:lnTo>
                <a:lnTo>
                  <a:pt x="3329584" y="666000"/>
                </a:lnTo>
                <a:lnTo>
                  <a:pt x="3374123" y="664730"/>
                </a:lnTo>
                <a:lnTo>
                  <a:pt x="3463010" y="659650"/>
                </a:lnTo>
                <a:lnTo>
                  <a:pt x="5881331" y="546531"/>
                </a:lnTo>
                <a:lnTo>
                  <a:pt x="5927991" y="545261"/>
                </a:lnTo>
                <a:lnTo>
                  <a:pt x="6021273" y="540169"/>
                </a:lnTo>
                <a:lnTo>
                  <a:pt x="6114529" y="536359"/>
                </a:lnTo>
                <a:lnTo>
                  <a:pt x="6161163" y="533819"/>
                </a:lnTo>
                <a:lnTo>
                  <a:pt x="6254470" y="531279"/>
                </a:lnTo>
                <a:lnTo>
                  <a:pt x="6925411" y="531279"/>
                </a:lnTo>
                <a:lnTo>
                  <a:pt x="6943991" y="518566"/>
                </a:lnTo>
                <a:lnTo>
                  <a:pt x="6973049" y="490601"/>
                </a:lnTo>
                <a:lnTo>
                  <a:pt x="6995883" y="458825"/>
                </a:lnTo>
                <a:lnTo>
                  <a:pt x="7022846" y="394004"/>
                </a:lnTo>
                <a:lnTo>
                  <a:pt x="7028484" y="354609"/>
                </a:lnTo>
                <a:lnTo>
                  <a:pt x="7031520" y="317754"/>
                </a:lnTo>
                <a:lnTo>
                  <a:pt x="7026097" y="280885"/>
                </a:lnTo>
                <a:lnTo>
                  <a:pt x="7012965" y="244030"/>
                </a:lnTo>
                <a:lnTo>
                  <a:pt x="6992861" y="209715"/>
                </a:lnTo>
                <a:lnTo>
                  <a:pt x="6966534" y="176669"/>
                </a:lnTo>
                <a:lnTo>
                  <a:pt x="6934720" y="144894"/>
                </a:lnTo>
                <a:lnTo>
                  <a:pt x="6898182" y="116928"/>
                </a:lnTo>
                <a:lnTo>
                  <a:pt x="6857631" y="92786"/>
                </a:lnTo>
                <a:lnTo>
                  <a:pt x="6813842" y="72440"/>
                </a:lnTo>
                <a:lnTo>
                  <a:pt x="6776656" y="58470"/>
                </a:lnTo>
                <a:lnTo>
                  <a:pt x="6737858" y="45758"/>
                </a:lnTo>
                <a:lnTo>
                  <a:pt x="6697548" y="35585"/>
                </a:lnTo>
                <a:lnTo>
                  <a:pt x="6655828" y="26695"/>
                </a:lnTo>
                <a:lnTo>
                  <a:pt x="6612801" y="19062"/>
                </a:lnTo>
                <a:lnTo>
                  <a:pt x="6568579" y="12712"/>
                </a:lnTo>
                <a:lnTo>
                  <a:pt x="6523266" y="7620"/>
                </a:lnTo>
                <a:lnTo>
                  <a:pt x="6381800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66070" y="1341031"/>
            <a:ext cx="380365" cy="40005"/>
          </a:xfrm>
          <a:custGeom>
            <a:avLst/>
            <a:gdLst/>
            <a:ahLst/>
            <a:cxnLst/>
            <a:rect l="l" t="t" r="r" b="b"/>
            <a:pathLst>
              <a:path w="380365" h="40005">
                <a:moveTo>
                  <a:pt x="379882" y="0"/>
                </a:moveTo>
                <a:lnTo>
                  <a:pt x="0" y="0"/>
                </a:lnTo>
                <a:lnTo>
                  <a:pt x="44119" y="16522"/>
                </a:lnTo>
                <a:lnTo>
                  <a:pt x="90716" y="29235"/>
                </a:lnTo>
                <a:lnTo>
                  <a:pt x="139471" y="36855"/>
                </a:lnTo>
                <a:lnTo>
                  <a:pt x="190068" y="39408"/>
                </a:lnTo>
                <a:lnTo>
                  <a:pt x="212890" y="39408"/>
                </a:lnTo>
                <a:lnTo>
                  <a:pt x="236054" y="36855"/>
                </a:lnTo>
                <a:lnTo>
                  <a:pt x="248780" y="36855"/>
                </a:lnTo>
                <a:lnTo>
                  <a:pt x="271945" y="34315"/>
                </a:lnTo>
                <a:lnTo>
                  <a:pt x="281368" y="33045"/>
                </a:lnTo>
                <a:lnTo>
                  <a:pt x="329095" y="24155"/>
                </a:lnTo>
                <a:lnTo>
                  <a:pt x="370598" y="6350"/>
                </a:lnTo>
                <a:lnTo>
                  <a:pt x="379882" y="0"/>
                </a:lnTo>
                <a:close/>
              </a:path>
            </a:pathLst>
          </a:custGeom>
          <a:solidFill>
            <a:srgbClr val="FFD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001924" y="1339124"/>
            <a:ext cx="651510" cy="0"/>
          </a:xfrm>
          <a:custGeom>
            <a:avLst/>
            <a:gdLst/>
            <a:ahLst/>
            <a:cxnLst/>
            <a:rect l="l" t="t" r="r" b="b"/>
            <a:pathLst>
              <a:path w="651509">
                <a:moveTo>
                  <a:pt x="0" y="0"/>
                </a:moveTo>
                <a:lnTo>
                  <a:pt x="651446" y="0"/>
                </a:lnTo>
              </a:path>
            </a:pathLst>
          </a:custGeom>
          <a:ln w="6350">
            <a:solidFill>
              <a:srgbClr val="FFD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36903" y="5050548"/>
            <a:ext cx="2167127" cy="7711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06751" y="5062727"/>
            <a:ext cx="1188719" cy="8595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50618" y="5103876"/>
            <a:ext cx="2063750" cy="667385"/>
          </a:xfrm>
          <a:custGeom>
            <a:avLst/>
            <a:gdLst/>
            <a:ahLst/>
            <a:cxnLst/>
            <a:rect l="l" t="t" r="r" b="b"/>
            <a:pathLst>
              <a:path w="2063750" h="667385">
                <a:moveTo>
                  <a:pt x="1952040" y="0"/>
                </a:moveTo>
                <a:lnTo>
                  <a:pt x="111112" y="0"/>
                </a:lnTo>
                <a:lnTo>
                  <a:pt x="67868" y="8737"/>
                </a:lnTo>
                <a:lnTo>
                  <a:pt x="32550" y="32562"/>
                </a:lnTo>
                <a:lnTo>
                  <a:pt x="8737" y="67906"/>
                </a:lnTo>
                <a:lnTo>
                  <a:pt x="0" y="111188"/>
                </a:lnTo>
                <a:lnTo>
                  <a:pt x="0" y="555904"/>
                </a:lnTo>
                <a:lnTo>
                  <a:pt x="8737" y="599173"/>
                </a:lnTo>
                <a:lnTo>
                  <a:pt x="32550" y="634517"/>
                </a:lnTo>
                <a:lnTo>
                  <a:pt x="67868" y="658342"/>
                </a:lnTo>
                <a:lnTo>
                  <a:pt x="111112" y="667080"/>
                </a:lnTo>
                <a:lnTo>
                  <a:pt x="1952040" y="667080"/>
                </a:lnTo>
                <a:lnTo>
                  <a:pt x="1995297" y="658342"/>
                </a:lnTo>
                <a:lnTo>
                  <a:pt x="2030615" y="634517"/>
                </a:lnTo>
                <a:lnTo>
                  <a:pt x="2054415" y="599173"/>
                </a:lnTo>
                <a:lnTo>
                  <a:pt x="2063153" y="555904"/>
                </a:lnTo>
                <a:lnTo>
                  <a:pt x="2063153" y="111188"/>
                </a:lnTo>
                <a:lnTo>
                  <a:pt x="2054415" y="67906"/>
                </a:lnTo>
                <a:lnTo>
                  <a:pt x="2030615" y="32562"/>
                </a:lnTo>
                <a:lnTo>
                  <a:pt x="1995297" y="8737"/>
                </a:lnTo>
                <a:lnTo>
                  <a:pt x="1952040" y="0"/>
                </a:lnTo>
                <a:close/>
              </a:path>
            </a:pathLst>
          </a:custGeom>
          <a:solidFill>
            <a:srgbClr val="BF9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89431" y="2090928"/>
            <a:ext cx="1911095" cy="7924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55775" y="2112264"/>
            <a:ext cx="1533143" cy="85953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4674" y="2142744"/>
            <a:ext cx="1805939" cy="687070"/>
          </a:xfrm>
          <a:custGeom>
            <a:avLst/>
            <a:gdLst/>
            <a:ahLst/>
            <a:cxnLst/>
            <a:rect l="l" t="t" r="r" b="b"/>
            <a:pathLst>
              <a:path w="1805939" h="687069">
                <a:moveTo>
                  <a:pt x="1690674" y="0"/>
                </a:moveTo>
                <a:lnTo>
                  <a:pt x="114642" y="0"/>
                </a:lnTo>
                <a:lnTo>
                  <a:pt x="70015" y="8991"/>
                </a:lnTo>
                <a:lnTo>
                  <a:pt x="33578" y="33528"/>
                </a:lnTo>
                <a:lnTo>
                  <a:pt x="9004" y="69913"/>
                </a:lnTo>
                <a:lnTo>
                  <a:pt x="0" y="114477"/>
                </a:lnTo>
                <a:lnTo>
                  <a:pt x="0" y="572363"/>
                </a:lnTo>
                <a:lnTo>
                  <a:pt x="9004" y="616927"/>
                </a:lnTo>
                <a:lnTo>
                  <a:pt x="33578" y="653313"/>
                </a:lnTo>
                <a:lnTo>
                  <a:pt x="70015" y="677849"/>
                </a:lnTo>
                <a:lnTo>
                  <a:pt x="114642" y="686841"/>
                </a:lnTo>
                <a:lnTo>
                  <a:pt x="1690674" y="686841"/>
                </a:lnTo>
                <a:lnTo>
                  <a:pt x="1735302" y="677849"/>
                </a:lnTo>
                <a:lnTo>
                  <a:pt x="1771738" y="653313"/>
                </a:lnTo>
                <a:lnTo>
                  <a:pt x="1796313" y="616927"/>
                </a:lnTo>
                <a:lnTo>
                  <a:pt x="1805317" y="572363"/>
                </a:lnTo>
                <a:lnTo>
                  <a:pt x="1805317" y="114477"/>
                </a:lnTo>
                <a:lnTo>
                  <a:pt x="1796313" y="69913"/>
                </a:lnTo>
                <a:lnTo>
                  <a:pt x="1771738" y="33528"/>
                </a:lnTo>
                <a:lnTo>
                  <a:pt x="1735302" y="8991"/>
                </a:lnTo>
                <a:lnTo>
                  <a:pt x="1690674" y="0"/>
                </a:lnTo>
                <a:close/>
              </a:path>
            </a:pathLst>
          </a:custGeom>
          <a:solidFill>
            <a:srgbClr val="8F2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91183" y="5779008"/>
            <a:ext cx="1594091" cy="792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56944" y="5849111"/>
            <a:ext cx="1286255" cy="74980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04893" y="5832347"/>
            <a:ext cx="1490980" cy="687070"/>
          </a:xfrm>
          <a:custGeom>
            <a:avLst/>
            <a:gdLst/>
            <a:ahLst/>
            <a:cxnLst/>
            <a:rect l="l" t="t" r="r" b="b"/>
            <a:pathLst>
              <a:path w="1490980" h="687070">
                <a:moveTo>
                  <a:pt x="1375651" y="0"/>
                </a:moveTo>
                <a:lnTo>
                  <a:pt x="114706" y="0"/>
                </a:lnTo>
                <a:lnTo>
                  <a:pt x="70065" y="8991"/>
                </a:lnTo>
                <a:lnTo>
                  <a:pt x="33604" y="33527"/>
                </a:lnTo>
                <a:lnTo>
                  <a:pt x="9017" y="69913"/>
                </a:lnTo>
                <a:lnTo>
                  <a:pt x="0" y="114477"/>
                </a:lnTo>
                <a:lnTo>
                  <a:pt x="0" y="572363"/>
                </a:lnTo>
                <a:lnTo>
                  <a:pt x="9017" y="616927"/>
                </a:lnTo>
                <a:lnTo>
                  <a:pt x="33604" y="653313"/>
                </a:lnTo>
                <a:lnTo>
                  <a:pt x="70065" y="677849"/>
                </a:lnTo>
                <a:lnTo>
                  <a:pt x="114706" y="686841"/>
                </a:lnTo>
                <a:lnTo>
                  <a:pt x="1375651" y="686841"/>
                </a:lnTo>
                <a:lnTo>
                  <a:pt x="1420304" y="677849"/>
                </a:lnTo>
                <a:lnTo>
                  <a:pt x="1456753" y="653313"/>
                </a:lnTo>
                <a:lnTo>
                  <a:pt x="1481340" y="616927"/>
                </a:lnTo>
                <a:lnTo>
                  <a:pt x="1490357" y="572363"/>
                </a:lnTo>
                <a:lnTo>
                  <a:pt x="1490357" y="114477"/>
                </a:lnTo>
                <a:lnTo>
                  <a:pt x="1481340" y="69913"/>
                </a:lnTo>
                <a:lnTo>
                  <a:pt x="1456753" y="33527"/>
                </a:lnTo>
                <a:lnTo>
                  <a:pt x="1420304" y="8991"/>
                </a:lnTo>
                <a:lnTo>
                  <a:pt x="1375651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09472" y="4309871"/>
            <a:ext cx="1594091" cy="7924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64919" y="4331208"/>
            <a:ext cx="1530083" cy="85953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24708" y="4360164"/>
            <a:ext cx="1489075" cy="688975"/>
          </a:xfrm>
          <a:custGeom>
            <a:avLst/>
            <a:gdLst/>
            <a:ahLst/>
            <a:cxnLst/>
            <a:rect l="l" t="t" r="r" b="b"/>
            <a:pathLst>
              <a:path w="1489075" h="688975">
                <a:moveTo>
                  <a:pt x="1374241" y="0"/>
                </a:moveTo>
                <a:lnTo>
                  <a:pt x="114592" y="0"/>
                </a:lnTo>
                <a:lnTo>
                  <a:pt x="69989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69989" y="679348"/>
                </a:lnTo>
                <a:lnTo>
                  <a:pt x="114592" y="688365"/>
                </a:lnTo>
                <a:lnTo>
                  <a:pt x="1374241" y="688365"/>
                </a:lnTo>
                <a:lnTo>
                  <a:pt x="1418844" y="679348"/>
                </a:lnTo>
                <a:lnTo>
                  <a:pt x="1455267" y="654761"/>
                </a:lnTo>
                <a:lnTo>
                  <a:pt x="1479816" y="618286"/>
                </a:lnTo>
                <a:lnTo>
                  <a:pt x="1488821" y="573633"/>
                </a:lnTo>
                <a:lnTo>
                  <a:pt x="1488821" y="114731"/>
                </a:lnTo>
                <a:lnTo>
                  <a:pt x="1479816" y="70065"/>
                </a:lnTo>
                <a:lnTo>
                  <a:pt x="1455267" y="33604"/>
                </a:lnTo>
                <a:lnTo>
                  <a:pt x="1418844" y="9017"/>
                </a:lnTo>
                <a:lnTo>
                  <a:pt x="1374241" y="0"/>
                </a:lnTo>
                <a:close/>
              </a:path>
            </a:pathLst>
          </a:custGeom>
          <a:solidFill>
            <a:srgbClr val="73D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3023" y="3566159"/>
            <a:ext cx="2157983" cy="7924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39823" y="3529583"/>
            <a:ext cx="1170431" cy="94183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6743" y="3617976"/>
            <a:ext cx="2054225" cy="688975"/>
          </a:xfrm>
          <a:custGeom>
            <a:avLst/>
            <a:gdLst/>
            <a:ahLst/>
            <a:cxnLst/>
            <a:rect l="l" t="t" r="r" b="b"/>
            <a:pathLst>
              <a:path w="2054225" h="688975">
                <a:moveTo>
                  <a:pt x="1939378" y="0"/>
                </a:moveTo>
                <a:lnTo>
                  <a:pt x="114617" y="0"/>
                </a:lnTo>
                <a:lnTo>
                  <a:pt x="70002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70002" y="679348"/>
                </a:lnTo>
                <a:lnTo>
                  <a:pt x="114617" y="688365"/>
                </a:lnTo>
                <a:lnTo>
                  <a:pt x="1939378" y="688365"/>
                </a:lnTo>
                <a:lnTo>
                  <a:pt x="1983994" y="679348"/>
                </a:lnTo>
                <a:lnTo>
                  <a:pt x="2020430" y="654761"/>
                </a:lnTo>
                <a:lnTo>
                  <a:pt x="2044992" y="618286"/>
                </a:lnTo>
                <a:lnTo>
                  <a:pt x="2053996" y="573633"/>
                </a:lnTo>
                <a:lnTo>
                  <a:pt x="2053996" y="114731"/>
                </a:lnTo>
                <a:lnTo>
                  <a:pt x="2044992" y="70065"/>
                </a:lnTo>
                <a:lnTo>
                  <a:pt x="2020430" y="33604"/>
                </a:lnTo>
                <a:lnTo>
                  <a:pt x="1983994" y="9017"/>
                </a:lnTo>
                <a:lnTo>
                  <a:pt x="1939378" y="0"/>
                </a:lnTo>
                <a:close/>
              </a:path>
            </a:pathLst>
          </a:custGeom>
          <a:solidFill>
            <a:srgbClr val="38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2440" y="2822447"/>
            <a:ext cx="2249423" cy="792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48967" y="2843783"/>
            <a:ext cx="1161287" cy="85953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87680" y="2874264"/>
            <a:ext cx="2144395" cy="688975"/>
          </a:xfrm>
          <a:custGeom>
            <a:avLst/>
            <a:gdLst/>
            <a:ahLst/>
            <a:cxnLst/>
            <a:rect l="l" t="t" r="r" b="b"/>
            <a:pathLst>
              <a:path w="2144395" h="688975">
                <a:moveTo>
                  <a:pt x="2029193" y="0"/>
                </a:moveTo>
                <a:lnTo>
                  <a:pt x="114668" y="0"/>
                </a:lnTo>
                <a:lnTo>
                  <a:pt x="70040" y="9017"/>
                </a:lnTo>
                <a:lnTo>
                  <a:pt x="33591" y="33604"/>
                </a:lnTo>
                <a:lnTo>
                  <a:pt x="9017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17" y="618299"/>
                </a:lnTo>
                <a:lnTo>
                  <a:pt x="33591" y="654761"/>
                </a:lnTo>
                <a:lnTo>
                  <a:pt x="70040" y="679348"/>
                </a:lnTo>
                <a:lnTo>
                  <a:pt x="114668" y="688365"/>
                </a:lnTo>
                <a:lnTo>
                  <a:pt x="2029193" y="688365"/>
                </a:lnTo>
                <a:lnTo>
                  <a:pt x="2073833" y="679348"/>
                </a:lnTo>
                <a:lnTo>
                  <a:pt x="2110282" y="654761"/>
                </a:lnTo>
                <a:lnTo>
                  <a:pt x="2134857" y="618299"/>
                </a:lnTo>
                <a:lnTo>
                  <a:pt x="2143861" y="573633"/>
                </a:lnTo>
                <a:lnTo>
                  <a:pt x="2143861" y="114731"/>
                </a:lnTo>
                <a:lnTo>
                  <a:pt x="2134857" y="70065"/>
                </a:lnTo>
                <a:lnTo>
                  <a:pt x="2110282" y="33604"/>
                </a:lnTo>
                <a:lnTo>
                  <a:pt x="2073833" y="9017"/>
                </a:lnTo>
                <a:lnTo>
                  <a:pt x="2029193" y="0"/>
                </a:lnTo>
                <a:close/>
              </a:path>
            </a:pathLst>
          </a:custGeom>
          <a:solidFill>
            <a:srgbClr val="548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34568" y="1362455"/>
            <a:ext cx="1987283" cy="792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624583" y="1386840"/>
            <a:ext cx="1185671" cy="85953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48280" y="1415796"/>
            <a:ext cx="1882139" cy="688975"/>
          </a:xfrm>
          <a:custGeom>
            <a:avLst/>
            <a:gdLst/>
            <a:ahLst/>
            <a:cxnLst/>
            <a:rect l="l" t="t" r="r" b="b"/>
            <a:pathLst>
              <a:path w="1882139" h="688975">
                <a:moveTo>
                  <a:pt x="1767192" y="0"/>
                </a:moveTo>
                <a:lnTo>
                  <a:pt x="114642" y="0"/>
                </a:lnTo>
                <a:lnTo>
                  <a:pt x="70027" y="9017"/>
                </a:lnTo>
                <a:lnTo>
                  <a:pt x="33578" y="33604"/>
                </a:lnTo>
                <a:lnTo>
                  <a:pt x="9017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17" y="618299"/>
                </a:lnTo>
                <a:lnTo>
                  <a:pt x="33578" y="654761"/>
                </a:lnTo>
                <a:lnTo>
                  <a:pt x="70027" y="679348"/>
                </a:lnTo>
                <a:lnTo>
                  <a:pt x="114642" y="688365"/>
                </a:lnTo>
                <a:lnTo>
                  <a:pt x="1767192" y="688365"/>
                </a:lnTo>
                <a:lnTo>
                  <a:pt x="1811820" y="679348"/>
                </a:lnTo>
                <a:lnTo>
                  <a:pt x="1848256" y="654761"/>
                </a:lnTo>
                <a:lnTo>
                  <a:pt x="1872830" y="618299"/>
                </a:lnTo>
                <a:lnTo>
                  <a:pt x="1881835" y="573633"/>
                </a:lnTo>
                <a:lnTo>
                  <a:pt x="1881835" y="114731"/>
                </a:lnTo>
                <a:lnTo>
                  <a:pt x="1872830" y="70065"/>
                </a:lnTo>
                <a:lnTo>
                  <a:pt x="1848256" y="33604"/>
                </a:lnTo>
                <a:lnTo>
                  <a:pt x="1811820" y="9017"/>
                </a:lnTo>
                <a:lnTo>
                  <a:pt x="1767192" y="0"/>
                </a:lnTo>
                <a:close/>
              </a:path>
            </a:pathLst>
          </a:custGeom>
          <a:solidFill>
            <a:srgbClr val="8F2D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09472" y="637032"/>
            <a:ext cx="1594091" cy="7924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93519" y="658368"/>
            <a:ext cx="1301483" cy="86258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24708" y="688848"/>
            <a:ext cx="1489075" cy="688975"/>
          </a:xfrm>
          <a:custGeom>
            <a:avLst/>
            <a:gdLst/>
            <a:ahLst/>
            <a:cxnLst/>
            <a:rect l="l" t="t" r="r" b="b"/>
            <a:pathLst>
              <a:path w="1489075" h="688975">
                <a:moveTo>
                  <a:pt x="1374241" y="0"/>
                </a:moveTo>
                <a:lnTo>
                  <a:pt x="114592" y="0"/>
                </a:lnTo>
                <a:lnTo>
                  <a:pt x="69989" y="9017"/>
                </a:lnTo>
                <a:lnTo>
                  <a:pt x="33566" y="33604"/>
                </a:lnTo>
                <a:lnTo>
                  <a:pt x="9004" y="70065"/>
                </a:lnTo>
                <a:lnTo>
                  <a:pt x="0" y="114731"/>
                </a:lnTo>
                <a:lnTo>
                  <a:pt x="0" y="573633"/>
                </a:lnTo>
                <a:lnTo>
                  <a:pt x="9004" y="618286"/>
                </a:lnTo>
                <a:lnTo>
                  <a:pt x="33566" y="654761"/>
                </a:lnTo>
                <a:lnTo>
                  <a:pt x="69989" y="679348"/>
                </a:lnTo>
                <a:lnTo>
                  <a:pt x="114592" y="688365"/>
                </a:lnTo>
                <a:lnTo>
                  <a:pt x="1374241" y="688365"/>
                </a:lnTo>
                <a:lnTo>
                  <a:pt x="1418844" y="679348"/>
                </a:lnTo>
                <a:lnTo>
                  <a:pt x="1455267" y="654761"/>
                </a:lnTo>
                <a:lnTo>
                  <a:pt x="1479816" y="618286"/>
                </a:lnTo>
                <a:lnTo>
                  <a:pt x="1488821" y="573633"/>
                </a:lnTo>
                <a:lnTo>
                  <a:pt x="1488821" y="114731"/>
                </a:lnTo>
                <a:lnTo>
                  <a:pt x="1479816" y="70065"/>
                </a:lnTo>
                <a:lnTo>
                  <a:pt x="1455267" y="33604"/>
                </a:lnTo>
                <a:lnTo>
                  <a:pt x="1418844" y="9017"/>
                </a:lnTo>
                <a:lnTo>
                  <a:pt x="1374241" y="0"/>
                </a:lnTo>
                <a:close/>
              </a:path>
            </a:pathLst>
          </a:custGeom>
          <a:solidFill>
            <a:srgbClr val="D811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473174" y="803654"/>
            <a:ext cx="1625600" cy="5564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LTMPT</a:t>
            </a:r>
            <a:endParaRPr sz="2800" dirty="0">
              <a:latin typeface="Agency FB"/>
              <a:cs typeface="Agency FB"/>
            </a:endParaRPr>
          </a:p>
          <a:p>
            <a:pPr marL="12700" marR="588645" indent="367030">
              <a:lnSpc>
                <a:spcPct val="170000"/>
              </a:lnSpc>
            </a:pP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P</a:t>
            </a: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D</a:t>
            </a:r>
            <a:r>
              <a:rPr sz="2800" b="1" spc="-25" dirty="0">
                <a:solidFill>
                  <a:srgbClr val="FFFFFF"/>
                </a:solidFill>
                <a:latin typeface="Agency FB"/>
                <a:cs typeface="Agency FB"/>
              </a:rPr>
              <a:t>S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S  SNMPTN</a:t>
            </a:r>
            <a:endParaRPr sz="2800" dirty="0">
              <a:latin typeface="Agency FB"/>
              <a:cs typeface="Agency FB"/>
            </a:endParaRPr>
          </a:p>
          <a:p>
            <a:pPr marL="407670">
              <a:lnSpc>
                <a:spcPct val="100000"/>
              </a:lnSpc>
              <a:spcBef>
                <a:spcPts val="2400"/>
              </a:spcBef>
            </a:pPr>
            <a:r>
              <a:rPr sz="2800" b="1" spc="-25" dirty="0">
                <a:solidFill>
                  <a:srgbClr val="FFFFFF"/>
                </a:solidFill>
                <a:latin typeface="Agency FB"/>
                <a:cs typeface="Agency FB"/>
              </a:rPr>
              <a:t>UTBK</a:t>
            </a:r>
            <a:endParaRPr sz="2800" dirty="0">
              <a:latin typeface="Agency FB"/>
              <a:cs typeface="Agency FB"/>
            </a:endParaRPr>
          </a:p>
          <a:p>
            <a:pPr marR="574675" algn="r">
              <a:lnSpc>
                <a:spcPct val="100000"/>
              </a:lnSpc>
              <a:spcBef>
                <a:spcPts val="1820"/>
              </a:spcBef>
            </a:pPr>
            <a:r>
              <a:rPr sz="2000" b="1" spc="-10" dirty="0">
                <a:solidFill>
                  <a:srgbClr val="FFFFFF"/>
                </a:solidFill>
                <a:latin typeface="Agency FB"/>
                <a:cs typeface="Agency FB"/>
              </a:rPr>
              <a:t>J</a:t>
            </a:r>
            <a:r>
              <a:rPr sz="2000" b="1" spc="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000" b="1" spc="-5" dirty="0">
                <a:solidFill>
                  <a:srgbClr val="FFFFFF"/>
                </a:solidFill>
                <a:latin typeface="Agency FB"/>
                <a:cs typeface="Agency FB"/>
              </a:rPr>
              <a:t>D</a:t>
            </a:r>
            <a:r>
              <a:rPr sz="2000" b="1" spc="-10" dirty="0">
                <a:solidFill>
                  <a:srgbClr val="FFFFFF"/>
                </a:solidFill>
                <a:latin typeface="Agency FB"/>
                <a:cs typeface="Agency FB"/>
              </a:rPr>
              <a:t>W</a:t>
            </a:r>
            <a:r>
              <a:rPr sz="2000" b="1" spc="-5" dirty="0">
                <a:solidFill>
                  <a:srgbClr val="FFFFFF"/>
                </a:solidFill>
                <a:latin typeface="Agency FB"/>
                <a:cs typeface="Agency FB"/>
              </a:rPr>
              <a:t>A</a:t>
            </a:r>
            <a:r>
              <a:rPr sz="2000" b="1" dirty="0">
                <a:solidFill>
                  <a:srgbClr val="FFFFFF"/>
                </a:solidFill>
                <a:latin typeface="Agency FB"/>
                <a:cs typeface="Agency FB"/>
              </a:rPr>
              <a:t>L</a:t>
            </a:r>
            <a:endParaRPr sz="2000" dirty="0">
              <a:latin typeface="Agency FB"/>
              <a:cs typeface="Agency FB"/>
            </a:endParaRPr>
          </a:p>
          <a:p>
            <a:pPr marR="576580" algn="r">
              <a:lnSpc>
                <a:spcPct val="100000"/>
              </a:lnSpc>
            </a:pPr>
            <a:r>
              <a:rPr sz="2000" b="1" spc="5" dirty="0">
                <a:solidFill>
                  <a:srgbClr val="FFFFFF"/>
                </a:solidFill>
                <a:latin typeface="Agency FB"/>
                <a:cs typeface="Agency FB"/>
              </a:rPr>
              <a:t>U</a:t>
            </a:r>
            <a:r>
              <a:rPr sz="2000" b="1" spc="-15" dirty="0">
                <a:solidFill>
                  <a:srgbClr val="FFFFFF"/>
                </a:solidFill>
                <a:latin typeface="Agency FB"/>
                <a:cs typeface="Agency FB"/>
              </a:rPr>
              <a:t>T</a:t>
            </a:r>
            <a:r>
              <a:rPr sz="2000" b="1" spc="-20" dirty="0">
                <a:solidFill>
                  <a:srgbClr val="FFFFFF"/>
                </a:solidFill>
                <a:latin typeface="Agency FB"/>
                <a:cs typeface="Agency FB"/>
              </a:rPr>
              <a:t>B</a:t>
            </a:r>
            <a:r>
              <a:rPr sz="2000" b="1" dirty="0">
                <a:solidFill>
                  <a:srgbClr val="FFFFFF"/>
                </a:solidFill>
                <a:latin typeface="Agency FB"/>
                <a:cs typeface="Agency FB"/>
              </a:rPr>
              <a:t>K</a:t>
            </a:r>
            <a:endParaRPr sz="2000" dirty="0">
              <a:latin typeface="Agency FB"/>
              <a:cs typeface="Agency FB"/>
            </a:endParaRPr>
          </a:p>
          <a:p>
            <a:pPr marL="21590">
              <a:lnSpc>
                <a:spcPct val="100000"/>
              </a:lnSpc>
              <a:spcBef>
                <a:spcPts val="1730"/>
              </a:spcBef>
            </a:pPr>
            <a:r>
              <a:rPr sz="2800" b="1" spc="-10" dirty="0">
                <a:solidFill>
                  <a:srgbClr val="FFFFFF"/>
                </a:solidFill>
                <a:latin typeface="Agency FB"/>
                <a:cs typeface="Agency FB"/>
              </a:rPr>
              <a:t>SBMPTN</a:t>
            </a:r>
            <a:endParaRPr sz="2800" dirty="0">
              <a:latin typeface="Agency FB"/>
              <a:cs typeface="Agency FB"/>
            </a:endParaRPr>
          </a:p>
          <a:p>
            <a:pPr marL="962025">
              <a:lnSpc>
                <a:spcPct val="100000"/>
              </a:lnSpc>
              <a:spcBef>
                <a:spcPts val="2400"/>
              </a:spcBef>
            </a:pPr>
            <a:r>
              <a:rPr sz="2800" b="1" spc="-15" dirty="0">
                <a:solidFill>
                  <a:srgbClr val="FFFFFF"/>
                </a:solidFill>
                <a:latin typeface="Agency FB"/>
                <a:cs typeface="Agency FB"/>
              </a:rPr>
              <a:t>K</a:t>
            </a:r>
            <a:r>
              <a:rPr sz="2800" b="1" spc="-5" dirty="0">
                <a:solidFill>
                  <a:srgbClr val="FFFFFF"/>
                </a:solidFill>
                <a:latin typeface="Agency FB"/>
                <a:cs typeface="Agency FB"/>
              </a:rPr>
              <a:t>IP-K</a:t>
            </a:r>
            <a:endParaRPr sz="2800" dirty="0">
              <a:latin typeface="Agency FB"/>
              <a:cs typeface="Agency FB"/>
            </a:endParaRPr>
          </a:p>
          <a:p>
            <a:pPr marL="180340">
              <a:lnSpc>
                <a:spcPct val="100000"/>
              </a:lnSpc>
              <a:spcBef>
                <a:spcPts val="2720"/>
              </a:spcBef>
            </a:pPr>
            <a:r>
              <a:rPr sz="2400" b="1" spc="-5" dirty="0">
                <a:solidFill>
                  <a:srgbClr val="FFFFFF"/>
                </a:solidFill>
                <a:latin typeface="Agency FB"/>
                <a:cs typeface="Agency FB"/>
              </a:rPr>
              <a:t>ALAMAT</a:t>
            </a:r>
            <a:endParaRPr sz="2400" dirty="0">
              <a:latin typeface="Agency FB"/>
              <a:cs typeface="Agency FB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912364" y="374904"/>
            <a:ext cx="2055875" cy="89915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4839" y="374903"/>
            <a:ext cx="2282951" cy="89915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184391" y="374904"/>
            <a:ext cx="2278379" cy="89915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12364" y="844308"/>
            <a:ext cx="3779519" cy="89914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58484" y="844296"/>
            <a:ext cx="1854707" cy="89915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79792" y="844296"/>
            <a:ext cx="1333499" cy="89915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375904" y="844308"/>
            <a:ext cx="1795271" cy="89914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3152302" y="465101"/>
            <a:ext cx="6753225" cy="983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770"/>
              </a:lnSpc>
              <a:spcBef>
                <a:spcPts val="105"/>
              </a:spcBef>
            </a:pPr>
            <a:r>
              <a:rPr sz="3200" spc="-45" dirty="0">
                <a:solidFill>
                  <a:srgbClr val="003060"/>
                </a:solidFill>
              </a:rPr>
              <a:t>PESERTA </a:t>
            </a:r>
            <a:r>
              <a:rPr sz="3200" spc="-5" dirty="0">
                <a:solidFill>
                  <a:srgbClr val="003060"/>
                </a:solidFill>
              </a:rPr>
              <a:t>PELAMAR</a:t>
            </a:r>
            <a:r>
              <a:rPr sz="3200" spc="-120" dirty="0">
                <a:solidFill>
                  <a:srgbClr val="003060"/>
                </a:solidFill>
              </a:rPr>
              <a:t> </a:t>
            </a:r>
            <a:r>
              <a:rPr sz="3200" spc="-35" dirty="0">
                <a:solidFill>
                  <a:srgbClr val="003060"/>
                </a:solidFill>
              </a:rPr>
              <a:t>BEASISWA</a:t>
            </a:r>
            <a:endParaRPr sz="3200" dirty="0"/>
          </a:p>
          <a:p>
            <a:pPr marL="12700">
              <a:lnSpc>
                <a:spcPts val="3770"/>
              </a:lnSpc>
            </a:pPr>
            <a:r>
              <a:rPr sz="3200" spc="-10" dirty="0">
                <a:solidFill>
                  <a:srgbClr val="003060"/>
                </a:solidFill>
              </a:rPr>
              <a:t>KARTU </a:t>
            </a:r>
            <a:r>
              <a:rPr sz="3200" spc="-15" dirty="0">
                <a:solidFill>
                  <a:srgbClr val="003060"/>
                </a:solidFill>
              </a:rPr>
              <a:t>INDONESIA </a:t>
            </a:r>
            <a:r>
              <a:rPr sz="3200" spc="-45" dirty="0">
                <a:solidFill>
                  <a:srgbClr val="003060"/>
                </a:solidFill>
              </a:rPr>
              <a:t>PINTAR </a:t>
            </a:r>
            <a:r>
              <a:rPr sz="3200" spc="-5" dirty="0">
                <a:solidFill>
                  <a:srgbClr val="003060"/>
                </a:solidFill>
              </a:rPr>
              <a:t>(KIP)</a:t>
            </a:r>
            <a:r>
              <a:rPr sz="3200" spc="-25" dirty="0">
                <a:solidFill>
                  <a:srgbClr val="003060"/>
                </a:solidFill>
              </a:rPr>
              <a:t> </a:t>
            </a:r>
            <a:r>
              <a:rPr sz="3200" spc="-15" dirty="0">
                <a:solidFill>
                  <a:srgbClr val="003060"/>
                </a:solidFill>
              </a:rPr>
              <a:t>KULIAH</a:t>
            </a:r>
            <a:endParaRPr sz="3200" dirty="0"/>
          </a:p>
        </p:txBody>
      </p:sp>
      <p:sp>
        <p:nvSpPr>
          <p:cNvPr id="58" name="object 58"/>
          <p:cNvSpPr txBox="1"/>
          <p:nvPr/>
        </p:nvSpPr>
        <p:spPr>
          <a:xfrm>
            <a:off x="7645262" y="3114917"/>
            <a:ext cx="3887470" cy="13887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5"/>
              </a:spcBef>
            </a:pPr>
            <a:r>
              <a:rPr sz="2200" spc="-15" dirty="0">
                <a:solidFill>
                  <a:srgbClr val="F2F2F2"/>
                </a:solidFill>
                <a:latin typeface="Arial"/>
                <a:cs typeface="Arial"/>
              </a:rPr>
              <a:t>Informasi </a:t>
            </a:r>
            <a:r>
              <a:rPr sz="2200" b="1" spc="-5" dirty="0">
                <a:solidFill>
                  <a:srgbClr val="F2F2F2"/>
                </a:solidFill>
                <a:latin typeface="Arial"/>
                <a:cs typeface="Arial"/>
              </a:rPr>
              <a:t>detil </a:t>
            </a:r>
            <a:r>
              <a:rPr sz="2200" spc="-5" dirty="0">
                <a:solidFill>
                  <a:srgbClr val="F2F2F2"/>
                </a:solidFill>
                <a:latin typeface="Arial"/>
                <a:cs typeface="Arial"/>
              </a:rPr>
              <a:t>dapat </a:t>
            </a:r>
            <a:r>
              <a:rPr sz="2200" spc="-15" dirty="0">
                <a:solidFill>
                  <a:srgbClr val="F2F2F2"/>
                </a:solidFill>
                <a:latin typeface="Arial"/>
                <a:cs typeface="Arial"/>
              </a:rPr>
              <a:t>dilihat  </a:t>
            </a:r>
            <a:r>
              <a:rPr sz="2200" spc="-5" dirty="0">
                <a:solidFill>
                  <a:srgbClr val="F2F2F2"/>
                </a:solidFill>
                <a:latin typeface="Arial"/>
                <a:cs typeface="Arial"/>
              </a:rPr>
              <a:t>pada </a:t>
            </a:r>
            <a:r>
              <a:rPr sz="2200" spc="-15" dirty="0">
                <a:solidFill>
                  <a:srgbClr val="F2F2F2"/>
                </a:solidFill>
                <a:latin typeface="Arial"/>
                <a:cs typeface="Arial"/>
              </a:rPr>
              <a:t>website Pusat Layanan  Pembiayaan Pendidikan </a:t>
            </a:r>
            <a:r>
              <a:rPr sz="2200" spc="-5" dirty="0">
                <a:solidFill>
                  <a:srgbClr val="F2F2F2"/>
                </a:solidFill>
                <a:latin typeface="Arial"/>
                <a:cs typeface="Arial"/>
              </a:rPr>
              <a:t>di:  </a:t>
            </a:r>
            <a:r>
              <a:rPr sz="2300" spc="-85" dirty="0">
                <a:solidFill>
                  <a:srgbClr val="F2F2F2"/>
                </a:solidFill>
                <a:latin typeface="Calibri"/>
                <a:cs typeface="Calibri"/>
              </a:rPr>
              <a:t>https://kip-</a:t>
            </a:r>
            <a:r>
              <a:rPr sz="2300" spc="-28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300" spc="-70" dirty="0">
                <a:solidFill>
                  <a:srgbClr val="F2F2F2"/>
                </a:solidFill>
                <a:latin typeface="Calibri"/>
                <a:cs typeface="Calibri"/>
              </a:rPr>
              <a:t>kuliah.kemdikbud.go.id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98348" y="6117335"/>
            <a:ext cx="432815" cy="41605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618953" y="6170674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28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2003" y="0"/>
            <a:ext cx="1712975" cy="68580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0" y="0"/>
            <a:ext cx="1363979" cy="68580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45496" y="762"/>
            <a:ext cx="318770" cy="6857365"/>
          </a:xfrm>
          <a:custGeom>
            <a:avLst/>
            <a:gdLst/>
            <a:ahLst/>
            <a:cxnLst/>
            <a:rect l="l" t="t" r="r" b="b"/>
            <a:pathLst>
              <a:path w="318769" h="6857365">
                <a:moveTo>
                  <a:pt x="0" y="0"/>
                </a:moveTo>
                <a:lnTo>
                  <a:pt x="38150" y="2799"/>
                </a:lnTo>
                <a:lnTo>
                  <a:pt x="84544" y="13159"/>
                </a:lnTo>
                <a:lnTo>
                  <a:pt x="128216" y="29804"/>
                </a:lnTo>
                <a:lnTo>
                  <a:pt x="168654" y="52226"/>
                </a:lnTo>
                <a:lnTo>
                  <a:pt x="205352" y="79915"/>
                </a:lnTo>
                <a:lnTo>
                  <a:pt x="237800" y="112363"/>
                </a:lnTo>
                <a:lnTo>
                  <a:pt x="265489" y="149061"/>
                </a:lnTo>
                <a:lnTo>
                  <a:pt x="287911" y="189499"/>
                </a:lnTo>
                <a:lnTo>
                  <a:pt x="304556" y="233171"/>
                </a:lnTo>
                <a:lnTo>
                  <a:pt x="314916" y="279565"/>
                </a:lnTo>
                <a:lnTo>
                  <a:pt x="318483" y="328175"/>
                </a:lnTo>
                <a:lnTo>
                  <a:pt x="318483" y="6548114"/>
                </a:lnTo>
                <a:lnTo>
                  <a:pt x="314916" y="6596720"/>
                </a:lnTo>
                <a:lnTo>
                  <a:pt x="304556" y="6643113"/>
                </a:lnTo>
                <a:lnTo>
                  <a:pt x="287911" y="6686782"/>
                </a:lnTo>
                <a:lnTo>
                  <a:pt x="265489" y="6727219"/>
                </a:lnTo>
                <a:lnTo>
                  <a:pt x="237800" y="6763915"/>
                </a:lnTo>
                <a:lnTo>
                  <a:pt x="205352" y="6796362"/>
                </a:lnTo>
                <a:lnTo>
                  <a:pt x="168654" y="6824051"/>
                </a:lnTo>
                <a:lnTo>
                  <a:pt x="128216" y="6846472"/>
                </a:lnTo>
                <a:lnTo>
                  <a:pt x="99971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53853" y="2771646"/>
            <a:ext cx="1012190" cy="847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1800" b="1" spc="5" dirty="0">
                <a:solidFill>
                  <a:srgbClr val="C0C0C0"/>
                </a:solidFill>
                <a:latin typeface="Agency FB"/>
                <a:cs typeface="Agency FB"/>
              </a:rPr>
              <a:t>P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E</a:t>
            </a:r>
            <a:r>
              <a:rPr sz="1800" b="1" spc="10" dirty="0">
                <a:solidFill>
                  <a:srgbClr val="C0C0C0"/>
                </a:solidFill>
                <a:latin typeface="Agency FB"/>
                <a:cs typeface="Agency FB"/>
              </a:rPr>
              <a:t>N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E</a:t>
            </a:r>
            <a:r>
              <a:rPr sz="1800" b="1" spc="-15" dirty="0">
                <a:solidFill>
                  <a:srgbClr val="C0C0C0"/>
                </a:solidFill>
                <a:latin typeface="Agency FB"/>
                <a:cs typeface="Agency FB"/>
              </a:rPr>
              <a:t>R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I</a:t>
            </a:r>
            <a:r>
              <a:rPr sz="1800" b="1" dirty="0">
                <a:solidFill>
                  <a:srgbClr val="C0C0C0"/>
                </a:solidFill>
                <a:latin typeface="Agency FB"/>
                <a:cs typeface="Agency FB"/>
              </a:rPr>
              <a:t>MA</a:t>
            </a:r>
            <a:r>
              <a:rPr sz="1800" b="1" spc="-10" dirty="0">
                <a:solidFill>
                  <a:srgbClr val="C0C0C0"/>
                </a:solidFill>
                <a:latin typeface="Agency FB"/>
                <a:cs typeface="Agency FB"/>
              </a:rPr>
              <a:t>AN  MAHASISWA  </a:t>
            </a:r>
            <a:r>
              <a:rPr sz="1800" b="1" spc="-5" dirty="0">
                <a:solidFill>
                  <a:srgbClr val="C0C0C0"/>
                </a:solidFill>
                <a:latin typeface="Agency FB"/>
                <a:cs typeface="Agency FB"/>
              </a:rPr>
              <a:t>BARU</a:t>
            </a:r>
            <a:endParaRPr sz="1800">
              <a:latin typeface="Agency FB"/>
              <a:cs typeface="Agency FB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84378" y="2066677"/>
            <a:ext cx="450850" cy="589280"/>
          </a:xfrm>
          <a:prstGeom prst="rect">
            <a:avLst/>
          </a:prstGeom>
        </p:spPr>
        <p:txBody>
          <a:bodyPr vert="vert270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800" b="1" dirty="0">
                <a:solidFill>
                  <a:srgbClr val="FFFFFF"/>
                </a:solidFill>
                <a:latin typeface="Agency FB"/>
                <a:cs typeface="Agency FB"/>
              </a:rPr>
              <a:t>2021</a:t>
            </a:r>
            <a:endParaRPr sz="2800">
              <a:latin typeface="Agency FB"/>
              <a:cs typeface="Agency FB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26498" y="3542926"/>
            <a:ext cx="513080" cy="5613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solidFill>
                  <a:srgbClr val="FFC000"/>
                </a:solidFill>
                <a:latin typeface="Agency FB"/>
                <a:cs typeface="Agency FB"/>
              </a:rPr>
              <a:t>PTN</a:t>
            </a:r>
            <a:endParaRPr sz="3200">
              <a:latin typeface="Agency FB"/>
              <a:cs typeface="Agency FB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14109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1435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Group 67"/>
          <p:cNvGrpSpPr/>
          <p:nvPr/>
        </p:nvGrpSpPr>
        <p:grpSpPr>
          <a:xfrm>
            <a:off x="9233388" y="161124"/>
            <a:ext cx="2817410" cy="566587"/>
            <a:chOff x="9054272" y="271612"/>
            <a:chExt cx="2817410" cy="566587"/>
          </a:xfrm>
        </p:grpSpPr>
        <p:grpSp>
          <p:nvGrpSpPr>
            <p:cNvPr id="69" name="Group 68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71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3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2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3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3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70" name="Picture 69"/>
            <p:cNvPicPr/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74" name="Group 73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75" name="Group 74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99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100" name="Picture 99"/>
              <p:cNvPicPr>
                <a:picLocks noChangeAspect="1"/>
              </p:cNvPicPr>
              <p:nvPr/>
            </p:nvPicPr>
            <p:blipFill>
              <a:blip r:embed="rId3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101" name="Picture 100"/>
              <p:cNvPicPr>
                <a:picLocks noChangeAspect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102" name="Picture 101"/>
              <p:cNvPicPr>
                <a:picLocks noChangeAspect="1"/>
              </p:cNvPicPr>
              <p:nvPr/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103" name="Picture 102"/>
              <p:cNvPicPr>
                <a:picLocks noChangeAspect="1"/>
              </p:cNvPicPr>
              <p:nvPr/>
            </p:nvPicPr>
            <p:blipFill>
              <a:blip r:embed="rId4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104" name="Picture 103"/>
              <p:cNvPicPr>
                <a:picLocks noChangeAspect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76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85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86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87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88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89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90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1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2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3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4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5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6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7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98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77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81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78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79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508" y="6371844"/>
            <a:ext cx="303275" cy="2926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81771" y="6391583"/>
            <a:ext cx="1930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29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1569" y="4999482"/>
            <a:ext cx="9930130" cy="911788"/>
          </a:xfrm>
          <a:prstGeom prst="rect">
            <a:avLst/>
          </a:prstGeom>
          <a:solidFill>
            <a:srgbClr val="003060"/>
          </a:solidFill>
          <a:ln w="19811">
            <a:solidFill>
              <a:srgbClr val="ED7D31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670"/>
              </a:spcBef>
            </a:pP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Informasi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Resmi</a:t>
            </a:r>
            <a:endParaRPr sz="2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2800" spc="-45" dirty="0">
                <a:solidFill>
                  <a:srgbClr val="FFFFFF"/>
                </a:solidFill>
                <a:latin typeface="Tahoma"/>
                <a:cs typeface="Tahoma"/>
              </a:rPr>
              <a:t>https://</a:t>
            </a:r>
            <a:r>
              <a:rPr sz="2800" spc="-45" dirty="0" smtClean="0">
                <a:solidFill>
                  <a:srgbClr val="FFFF00"/>
                </a:solidFill>
                <a:latin typeface="Tahoma"/>
                <a:cs typeface="Tahoma"/>
              </a:rPr>
              <a:t>www.</a:t>
            </a:r>
            <a:r>
              <a:rPr lang="en-US" sz="2800" spc="-45" dirty="0" smtClean="0">
                <a:solidFill>
                  <a:srgbClr val="FFFF00"/>
                </a:solidFill>
                <a:latin typeface="Tahoma"/>
                <a:cs typeface="Tahoma"/>
              </a:rPr>
              <a:t>simanila.unila</a:t>
            </a:r>
            <a:r>
              <a:rPr sz="2800" spc="-45" dirty="0" smtClean="0">
                <a:solidFill>
                  <a:srgbClr val="FFFF00"/>
                </a:solidFill>
                <a:latin typeface="Tahoma"/>
                <a:cs typeface="Tahoma"/>
              </a:rPr>
              <a:t>.ac.id</a:t>
            </a:r>
            <a:endParaRPr sz="2800" dirty="0">
              <a:solidFill>
                <a:srgbClr val="FFFF00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26236" y="838200"/>
            <a:ext cx="9934954" cy="40995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91461" y="2780538"/>
            <a:ext cx="8653145" cy="0"/>
          </a:xfrm>
          <a:custGeom>
            <a:avLst/>
            <a:gdLst/>
            <a:ahLst/>
            <a:cxnLst/>
            <a:rect l="l" t="t" r="r" b="b"/>
            <a:pathLst>
              <a:path w="8653145">
                <a:moveTo>
                  <a:pt x="0" y="0"/>
                </a:moveTo>
                <a:lnTo>
                  <a:pt x="8652802" y="0"/>
                </a:lnTo>
              </a:path>
            </a:pathLst>
          </a:custGeom>
          <a:ln w="3810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776348" y="1972639"/>
            <a:ext cx="863473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 err="1">
                <a:solidFill>
                  <a:srgbClr val="003060"/>
                </a:solidFill>
                <a:latin typeface="Arial"/>
                <a:cs typeface="Arial"/>
              </a:rPr>
              <a:t>Gedung</a:t>
            </a:r>
            <a:r>
              <a:rPr sz="2400" b="1" spc="-5" dirty="0">
                <a:solidFill>
                  <a:srgbClr val="003060"/>
                </a:solidFill>
                <a:latin typeface="Arial"/>
                <a:cs typeface="Arial"/>
              </a:rPr>
              <a:t> </a:t>
            </a:r>
            <a:r>
              <a:rPr lang="en-US" sz="2400" b="1" spc="-5" dirty="0" err="1" smtClean="0">
                <a:solidFill>
                  <a:srgbClr val="003060"/>
                </a:solidFill>
                <a:latin typeface="Arial"/>
                <a:cs typeface="Arial"/>
              </a:rPr>
              <a:t>Rektorat</a:t>
            </a:r>
            <a:r>
              <a:rPr sz="2400" b="1" spc="-5" dirty="0" smtClean="0">
                <a:solidFill>
                  <a:srgbClr val="003060"/>
                </a:solidFill>
                <a:latin typeface="Arial"/>
                <a:cs typeface="Arial"/>
              </a:rPr>
              <a:t> </a:t>
            </a:r>
            <a:r>
              <a:rPr sz="2400" b="1" spc="-5" dirty="0" err="1">
                <a:solidFill>
                  <a:srgbClr val="003060"/>
                </a:solidFill>
                <a:latin typeface="Arial"/>
                <a:cs typeface="Arial"/>
              </a:rPr>
              <a:t>Lantai</a:t>
            </a:r>
            <a:r>
              <a:rPr sz="2400" b="1" spc="-5" dirty="0">
                <a:solidFill>
                  <a:srgbClr val="003060"/>
                </a:solidFill>
                <a:latin typeface="Arial"/>
                <a:cs typeface="Arial"/>
              </a:rPr>
              <a:t> </a:t>
            </a:r>
            <a:r>
              <a:rPr lang="en-US" sz="2400" b="1" spc="-5" dirty="0" smtClean="0">
                <a:solidFill>
                  <a:srgbClr val="003060"/>
                </a:solidFill>
                <a:latin typeface="Arial"/>
                <a:cs typeface="Arial"/>
              </a:rPr>
              <a:t>3</a:t>
            </a:r>
            <a:r>
              <a:rPr sz="2400" b="1" spc="-5" dirty="0" smtClean="0">
                <a:solidFill>
                  <a:srgbClr val="003060"/>
                </a:solidFill>
                <a:latin typeface="Arial"/>
                <a:cs typeface="Arial"/>
              </a:rPr>
              <a:t>, </a:t>
            </a:r>
            <a:r>
              <a:rPr lang="en-US" sz="2400" b="1" spc="-5" dirty="0" smtClean="0">
                <a:solidFill>
                  <a:srgbClr val="003060"/>
                </a:solidFill>
                <a:latin typeface="Arial"/>
                <a:cs typeface="Arial"/>
              </a:rPr>
              <a:t>UNIVERSITAS LAMPUNG</a:t>
            </a:r>
            <a:endParaRPr sz="2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en-US" spc="-5" dirty="0" smtClean="0">
                <a:solidFill>
                  <a:srgbClr val="003060"/>
                </a:solidFill>
                <a:latin typeface="Arial"/>
                <a:cs typeface="Arial"/>
              </a:rPr>
              <a:t>Jl. Prof. Dr. </a:t>
            </a:r>
            <a:r>
              <a:rPr lang="en-US" spc="-5" dirty="0" err="1" smtClean="0">
                <a:solidFill>
                  <a:srgbClr val="003060"/>
                </a:solidFill>
                <a:latin typeface="Arial"/>
                <a:cs typeface="Arial"/>
              </a:rPr>
              <a:t>Soemantri</a:t>
            </a:r>
            <a:r>
              <a:rPr lang="en-US" spc="-5" dirty="0" smtClean="0">
                <a:solidFill>
                  <a:srgbClr val="003060"/>
                </a:solidFill>
                <a:latin typeface="Arial"/>
                <a:cs typeface="Arial"/>
              </a:rPr>
              <a:t> </a:t>
            </a:r>
            <a:r>
              <a:rPr lang="en-US" spc="-5" dirty="0" err="1" smtClean="0">
                <a:solidFill>
                  <a:srgbClr val="003060"/>
                </a:solidFill>
                <a:latin typeface="Arial"/>
                <a:cs typeface="Arial"/>
              </a:rPr>
              <a:t>Brodjonegoro</a:t>
            </a:r>
            <a:r>
              <a:rPr lang="en-US" spc="-5" dirty="0" smtClean="0">
                <a:solidFill>
                  <a:srgbClr val="003060"/>
                </a:solidFill>
                <a:latin typeface="Arial"/>
                <a:cs typeface="Arial"/>
              </a:rPr>
              <a:t> No.1 </a:t>
            </a:r>
            <a:r>
              <a:rPr lang="en-US" spc="-5" dirty="0" err="1" smtClean="0">
                <a:solidFill>
                  <a:srgbClr val="003060"/>
                </a:solidFill>
                <a:latin typeface="Arial"/>
                <a:cs typeface="Arial"/>
              </a:rPr>
              <a:t>Gedung</a:t>
            </a:r>
            <a:r>
              <a:rPr lang="en-US" spc="-5" dirty="0" smtClean="0">
                <a:solidFill>
                  <a:srgbClr val="003060"/>
                </a:solidFill>
                <a:latin typeface="Arial"/>
                <a:cs typeface="Arial"/>
              </a:rPr>
              <a:t> </a:t>
            </a:r>
            <a:r>
              <a:rPr lang="en-US" spc="-5" dirty="0" err="1" smtClean="0">
                <a:solidFill>
                  <a:srgbClr val="003060"/>
                </a:solidFill>
                <a:latin typeface="Arial"/>
                <a:cs typeface="Arial"/>
              </a:rPr>
              <a:t>Meneng</a:t>
            </a:r>
            <a:r>
              <a:rPr lang="en-US" spc="-5" dirty="0" smtClean="0">
                <a:solidFill>
                  <a:srgbClr val="003060"/>
                </a:solidFill>
                <a:latin typeface="Arial"/>
                <a:cs typeface="Arial"/>
              </a:rPr>
              <a:t> - Bandar Lampung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790700" y="2802635"/>
            <a:ext cx="4686300" cy="1769745"/>
          </a:xfrm>
          <a:custGeom>
            <a:avLst/>
            <a:gdLst/>
            <a:ahLst/>
            <a:cxnLst/>
            <a:rect l="l" t="t" r="r" b="b"/>
            <a:pathLst>
              <a:path w="4686300" h="1769745">
                <a:moveTo>
                  <a:pt x="0" y="0"/>
                </a:moveTo>
                <a:lnTo>
                  <a:pt x="4686300" y="0"/>
                </a:lnTo>
                <a:lnTo>
                  <a:pt x="4686300" y="1769364"/>
                </a:lnTo>
                <a:lnTo>
                  <a:pt x="0" y="1769364"/>
                </a:lnTo>
                <a:lnTo>
                  <a:pt x="0" y="0"/>
                </a:lnTo>
                <a:close/>
              </a:path>
            </a:pathLst>
          </a:custGeom>
          <a:solidFill>
            <a:srgbClr val="B9CD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57382" y="2943426"/>
            <a:ext cx="764540" cy="327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3999"/>
              </a:lnSpc>
              <a:spcBef>
                <a:spcPts val="95"/>
              </a:spcBef>
            </a:pPr>
            <a:r>
              <a:rPr sz="2000" spc="55" dirty="0" smtClean="0">
                <a:solidFill>
                  <a:srgbClr val="003060"/>
                </a:solidFill>
                <a:latin typeface="Tahoma"/>
                <a:cs typeface="Tahoma"/>
              </a:rPr>
              <a:t>Email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667500" y="2795016"/>
            <a:ext cx="3776979" cy="1771014"/>
          </a:xfrm>
          <a:custGeom>
            <a:avLst/>
            <a:gdLst/>
            <a:ahLst/>
            <a:cxnLst/>
            <a:rect l="l" t="t" r="r" b="b"/>
            <a:pathLst>
              <a:path w="3776979" h="1771014">
                <a:moveTo>
                  <a:pt x="0" y="0"/>
                </a:moveTo>
                <a:lnTo>
                  <a:pt x="3776472" y="0"/>
                </a:lnTo>
                <a:lnTo>
                  <a:pt x="3776472" y="1770888"/>
                </a:lnTo>
                <a:lnTo>
                  <a:pt x="0" y="1770888"/>
                </a:lnTo>
                <a:lnTo>
                  <a:pt x="0" y="0"/>
                </a:lnTo>
                <a:close/>
              </a:path>
            </a:pathLst>
          </a:custGeom>
          <a:solidFill>
            <a:srgbClr val="B9CD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428924" y="2943426"/>
            <a:ext cx="6740153" cy="36356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34"/>
              </a:spcBef>
              <a:tabLst>
                <a:tab pos="3505835" algn="l"/>
                <a:tab pos="4702175" algn="l"/>
              </a:tabLst>
            </a:pP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</a:t>
            </a:r>
            <a:r>
              <a:rPr sz="2000" spc="-95" dirty="0">
                <a:solidFill>
                  <a:srgbClr val="003060"/>
                </a:solidFill>
                <a:latin typeface="Tahoma"/>
                <a:cs typeface="Tahoma"/>
              </a:rPr>
              <a:t> </a:t>
            </a:r>
            <a:r>
              <a:rPr lang="en-US" sz="2000" spc="15" dirty="0" smtClean="0">
                <a:solidFill>
                  <a:srgbClr val="FFFF00"/>
                </a:solidFill>
                <a:latin typeface="Tahoma"/>
                <a:cs typeface="Tahoma"/>
              </a:rPr>
              <a:t>simanila@kpa</a:t>
            </a:r>
            <a:r>
              <a:rPr sz="2000" spc="15" dirty="0" smtClean="0">
                <a:solidFill>
                  <a:srgbClr val="FFFF00"/>
                </a:solidFill>
                <a:latin typeface="Tahoma"/>
                <a:cs typeface="Tahoma"/>
              </a:rPr>
              <a:t>.ac.id</a:t>
            </a:r>
            <a:r>
              <a:rPr sz="2000" spc="15" dirty="0">
                <a:solidFill>
                  <a:srgbClr val="003060"/>
                </a:solidFill>
                <a:latin typeface="Tahoma"/>
                <a:cs typeface="Tahoma"/>
              </a:rPr>
              <a:t>	</a:t>
            </a:r>
            <a:r>
              <a:rPr sz="3000" baseline="1388" dirty="0">
                <a:solidFill>
                  <a:srgbClr val="003060"/>
                </a:solidFill>
                <a:latin typeface="Tahoma"/>
                <a:cs typeface="Tahoma"/>
              </a:rPr>
              <a:t>Twitter	</a:t>
            </a:r>
            <a:r>
              <a:rPr sz="3000" spc="-382" baseline="1388" dirty="0">
                <a:solidFill>
                  <a:srgbClr val="003060"/>
                </a:solidFill>
                <a:latin typeface="Tahoma"/>
                <a:cs typeface="Tahoma"/>
              </a:rPr>
              <a:t>:</a:t>
            </a:r>
            <a:r>
              <a:rPr sz="3000" spc="-254" baseline="1388" dirty="0">
                <a:solidFill>
                  <a:srgbClr val="003060"/>
                </a:solidFill>
                <a:latin typeface="Tahoma"/>
                <a:cs typeface="Tahoma"/>
              </a:rPr>
              <a:t> </a:t>
            </a:r>
            <a:r>
              <a:rPr sz="3000" spc="37" baseline="1388" dirty="0" smtClean="0">
                <a:solidFill>
                  <a:srgbClr val="003060"/>
                </a:solidFill>
                <a:latin typeface="Tahoma"/>
                <a:cs typeface="Tahoma"/>
              </a:rPr>
              <a:t>@</a:t>
            </a:r>
            <a:r>
              <a:rPr lang="en-US" sz="3000" spc="37" baseline="1388" dirty="0" err="1" smtClean="0">
                <a:solidFill>
                  <a:srgbClr val="003060"/>
                </a:solidFill>
                <a:latin typeface="Tahoma"/>
                <a:cs typeface="Tahoma"/>
              </a:rPr>
              <a:t>SimanilaUnila</a:t>
            </a:r>
            <a:endParaRPr sz="3000" baseline="1388" dirty="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34851" y="3284540"/>
            <a:ext cx="3207385" cy="10647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3999"/>
              </a:lnSpc>
              <a:spcBef>
                <a:spcPts val="95"/>
              </a:spcBef>
              <a:tabLst>
                <a:tab pos="1196340" algn="l"/>
              </a:tabLst>
            </a:pPr>
            <a:r>
              <a:rPr sz="2000" spc="10" dirty="0">
                <a:solidFill>
                  <a:srgbClr val="003060"/>
                </a:solidFill>
                <a:latin typeface="Tahoma"/>
                <a:cs typeface="Tahoma"/>
              </a:rPr>
              <a:t>Instagram </a:t>
            </a: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 </a:t>
            </a:r>
            <a:r>
              <a:rPr sz="2000" spc="25" dirty="0" smtClean="0">
                <a:solidFill>
                  <a:srgbClr val="003060"/>
                </a:solidFill>
                <a:latin typeface="Tahoma"/>
                <a:cs typeface="Tahoma"/>
              </a:rPr>
              <a:t>@</a:t>
            </a:r>
            <a:r>
              <a:rPr lang="en-US" sz="2000" spc="25" dirty="0" err="1" smtClean="0">
                <a:solidFill>
                  <a:srgbClr val="003060"/>
                </a:solidFill>
                <a:latin typeface="Tahoma"/>
                <a:cs typeface="Tahoma"/>
              </a:rPr>
              <a:t>simanilaunila</a:t>
            </a:r>
            <a:r>
              <a:rPr sz="2000" spc="25" dirty="0" smtClean="0">
                <a:solidFill>
                  <a:srgbClr val="003060"/>
                </a:solidFill>
                <a:latin typeface="Tahoma"/>
                <a:cs typeface="Tahoma"/>
              </a:rPr>
              <a:t>  </a:t>
            </a:r>
            <a:r>
              <a:rPr sz="2000" spc="30" dirty="0">
                <a:solidFill>
                  <a:srgbClr val="003060"/>
                </a:solidFill>
                <a:latin typeface="Tahoma"/>
                <a:cs typeface="Tahoma"/>
              </a:rPr>
              <a:t>Facebook </a:t>
            </a: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 </a:t>
            </a:r>
            <a:r>
              <a:rPr lang="en-US" sz="2000" spc="-20" dirty="0" smtClean="0">
                <a:solidFill>
                  <a:srgbClr val="003060"/>
                </a:solidFill>
                <a:latin typeface="Tahoma"/>
                <a:cs typeface="Tahoma"/>
              </a:rPr>
              <a:t>@</a:t>
            </a:r>
            <a:r>
              <a:rPr lang="en-US" sz="2000" spc="-20" dirty="0" err="1" smtClean="0">
                <a:solidFill>
                  <a:srgbClr val="003060"/>
                </a:solidFill>
                <a:latin typeface="Tahoma"/>
                <a:cs typeface="Tahoma"/>
              </a:rPr>
              <a:t>simanila.bppmb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290825" y="1077205"/>
            <a:ext cx="9605776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20" algn="ctr">
              <a:lnSpc>
                <a:spcPct val="100000"/>
              </a:lnSpc>
              <a:spcBef>
                <a:spcPts val="95"/>
              </a:spcBef>
            </a:pPr>
            <a:r>
              <a:rPr lang="en-US" sz="2800" spc="-30" dirty="0" smtClean="0"/>
              <a:t>BADAN PENGELOLA PENERIMAAN MAHASISWA BARU (BPPMB)</a:t>
            </a:r>
            <a:br>
              <a:rPr lang="en-US" sz="2800" spc="-30" dirty="0" smtClean="0"/>
            </a:br>
            <a:r>
              <a:rPr lang="en-US" sz="2800" spc="-30" dirty="0" smtClean="0"/>
              <a:t>UNIVERSITAS LAMPUNG</a:t>
            </a:r>
            <a:endParaRPr sz="2800" spc="-5" dirty="0"/>
          </a:p>
        </p:txBody>
      </p:sp>
      <p:grpSp>
        <p:nvGrpSpPr>
          <p:cNvPr id="32" name="Group 31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33" name="Group 32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34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43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4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5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6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47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48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49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0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1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2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3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4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5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6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35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39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37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9233388" y="161124"/>
            <a:ext cx="2817410" cy="566587"/>
            <a:chOff x="9054272" y="271612"/>
            <a:chExt cx="2817410" cy="566587"/>
          </a:xfrm>
        </p:grpSpPr>
        <p:grpSp>
          <p:nvGrpSpPr>
            <p:cNvPr id="64" name="Group 63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66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11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1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65" name="Picture 64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724" y="0"/>
            <a:ext cx="77114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516635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3132" y="762"/>
            <a:ext cx="123825" cy="6857365"/>
          </a:xfrm>
          <a:custGeom>
            <a:avLst/>
            <a:gdLst/>
            <a:ahLst/>
            <a:cxnLst/>
            <a:rect l="l" t="t" r="r" b="b"/>
            <a:pathLst>
              <a:path w="123825" h="6857365">
                <a:moveTo>
                  <a:pt x="0" y="0"/>
                </a:moveTo>
                <a:lnTo>
                  <a:pt x="45783" y="9242"/>
                </a:lnTo>
                <a:lnTo>
                  <a:pt x="86232" y="36514"/>
                </a:lnTo>
                <a:lnTo>
                  <a:pt x="113503" y="76963"/>
                </a:lnTo>
                <a:lnTo>
                  <a:pt x="123503" y="126496"/>
                </a:lnTo>
                <a:lnTo>
                  <a:pt x="123503" y="6749788"/>
                </a:lnTo>
                <a:lnTo>
                  <a:pt x="113503" y="6799323"/>
                </a:lnTo>
                <a:lnTo>
                  <a:pt x="86232" y="6839777"/>
                </a:lnTo>
                <a:lnTo>
                  <a:pt x="60338" y="6857238"/>
                </a:lnTo>
              </a:path>
            </a:pathLst>
          </a:custGeom>
          <a:ln w="9144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508" y="6371844"/>
            <a:ext cx="303275" cy="2926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81771" y="6391583"/>
            <a:ext cx="19304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29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1569" y="4999482"/>
            <a:ext cx="9930130" cy="1026794"/>
          </a:xfrm>
          <a:prstGeom prst="rect">
            <a:avLst/>
          </a:prstGeom>
          <a:solidFill>
            <a:srgbClr val="003060"/>
          </a:solidFill>
          <a:ln w="19811">
            <a:solidFill>
              <a:srgbClr val="ED7D31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670"/>
              </a:spcBef>
            </a:pP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Informasi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Resmi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2800" spc="-45" dirty="0">
                <a:solidFill>
                  <a:srgbClr val="FFFFFF"/>
                </a:solidFill>
                <a:latin typeface="Tahoma"/>
                <a:cs typeface="Tahoma"/>
              </a:rPr>
              <a:t>https://</a:t>
            </a:r>
            <a:r>
              <a:rPr sz="2800" spc="-45" dirty="0">
                <a:solidFill>
                  <a:srgbClr val="FFFFFF"/>
                </a:solidFill>
                <a:latin typeface="Tahoma"/>
                <a:cs typeface="Tahoma"/>
                <a:hlinkClick r:id="rId5"/>
              </a:rPr>
              <a:t>www.ltmpt.ac.id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26236" y="838200"/>
            <a:ext cx="9934954" cy="4099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91461" y="2780538"/>
            <a:ext cx="8653145" cy="0"/>
          </a:xfrm>
          <a:custGeom>
            <a:avLst/>
            <a:gdLst/>
            <a:ahLst/>
            <a:cxnLst/>
            <a:rect l="l" t="t" r="r" b="b"/>
            <a:pathLst>
              <a:path w="8653145">
                <a:moveTo>
                  <a:pt x="0" y="0"/>
                </a:moveTo>
                <a:lnTo>
                  <a:pt x="8652802" y="0"/>
                </a:lnTo>
              </a:path>
            </a:pathLst>
          </a:custGeom>
          <a:ln w="38100">
            <a:solidFill>
              <a:srgbClr val="ED7D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12392" y="1731264"/>
            <a:ext cx="2924555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31564" y="1731264"/>
            <a:ext cx="6585203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51988" y="2097036"/>
            <a:ext cx="557783" cy="679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04388" y="2097036"/>
            <a:ext cx="1066799" cy="679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65803" y="2097036"/>
            <a:ext cx="5519927" cy="6796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789165" y="1809432"/>
            <a:ext cx="86347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3060"/>
                </a:solidFill>
                <a:latin typeface="Arial"/>
                <a:cs typeface="Arial"/>
              </a:rPr>
              <a:t>Gedung D Lantai 2, Kementerian Pendidikan &amp; </a:t>
            </a:r>
            <a:r>
              <a:rPr sz="2400" b="1" spc="-10" dirty="0">
                <a:solidFill>
                  <a:srgbClr val="003060"/>
                </a:solidFill>
                <a:latin typeface="Arial"/>
                <a:cs typeface="Arial"/>
              </a:rPr>
              <a:t>Kebudayaan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spc="-5" dirty="0">
                <a:solidFill>
                  <a:srgbClr val="003060"/>
                </a:solidFill>
                <a:latin typeface="Arial"/>
                <a:cs typeface="Arial"/>
              </a:rPr>
              <a:t>Jalan Pintu </a:t>
            </a:r>
            <a:r>
              <a:rPr sz="2400" dirty="0">
                <a:solidFill>
                  <a:srgbClr val="003060"/>
                </a:solidFill>
                <a:latin typeface="Arial"/>
                <a:cs typeface="Arial"/>
              </a:rPr>
              <a:t>I </a:t>
            </a:r>
            <a:r>
              <a:rPr sz="2400" spc="-5" dirty="0">
                <a:solidFill>
                  <a:srgbClr val="003060"/>
                </a:solidFill>
                <a:latin typeface="Arial"/>
                <a:cs typeface="Arial"/>
              </a:rPr>
              <a:t>Senayan, Jakarta Pusat</a:t>
            </a:r>
            <a:r>
              <a:rPr sz="2400" spc="35" dirty="0">
                <a:solidFill>
                  <a:srgbClr val="00306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3060"/>
                </a:solidFill>
                <a:latin typeface="Arial"/>
                <a:cs typeface="Arial"/>
              </a:rPr>
              <a:t>10270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790700" y="2802635"/>
            <a:ext cx="4686300" cy="1769745"/>
          </a:xfrm>
          <a:custGeom>
            <a:avLst/>
            <a:gdLst/>
            <a:ahLst/>
            <a:cxnLst/>
            <a:rect l="l" t="t" r="r" b="b"/>
            <a:pathLst>
              <a:path w="4686300" h="1769745">
                <a:moveTo>
                  <a:pt x="0" y="0"/>
                </a:moveTo>
                <a:lnTo>
                  <a:pt x="4686300" y="0"/>
                </a:lnTo>
                <a:lnTo>
                  <a:pt x="4686300" y="1769364"/>
                </a:lnTo>
                <a:lnTo>
                  <a:pt x="0" y="1769364"/>
                </a:lnTo>
                <a:lnTo>
                  <a:pt x="0" y="0"/>
                </a:lnTo>
                <a:close/>
              </a:path>
            </a:pathLst>
          </a:custGeom>
          <a:solidFill>
            <a:srgbClr val="B9CD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57382" y="2943426"/>
            <a:ext cx="764540" cy="720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3999"/>
              </a:lnSpc>
              <a:spcBef>
                <a:spcPts val="95"/>
              </a:spcBef>
            </a:pPr>
            <a:r>
              <a:rPr sz="2000" spc="55" dirty="0">
                <a:solidFill>
                  <a:srgbClr val="003060"/>
                </a:solidFill>
                <a:latin typeface="Tahoma"/>
                <a:cs typeface="Tahoma"/>
              </a:rPr>
              <a:t>Email  </a:t>
            </a:r>
            <a:r>
              <a:rPr sz="2000" spc="-105" dirty="0">
                <a:solidFill>
                  <a:srgbClr val="003060"/>
                </a:solidFill>
                <a:latin typeface="Tahoma"/>
                <a:cs typeface="Tahoma"/>
              </a:rPr>
              <a:t>T</a:t>
            </a:r>
            <a:r>
              <a:rPr sz="2000" spc="-85" dirty="0">
                <a:solidFill>
                  <a:srgbClr val="003060"/>
                </a:solidFill>
                <a:latin typeface="Tahoma"/>
                <a:cs typeface="Tahoma"/>
              </a:rPr>
              <a:t>e</a:t>
            </a:r>
            <a:r>
              <a:rPr sz="2000" spc="114" dirty="0">
                <a:solidFill>
                  <a:srgbClr val="003060"/>
                </a:solidFill>
                <a:latin typeface="Tahoma"/>
                <a:cs typeface="Tahoma"/>
              </a:rPr>
              <a:t>l</a:t>
            </a:r>
            <a:r>
              <a:rPr sz="2000" spc="-20" dirty="0">
                <a:solidFill>
                  <a:srgbClr val="003060"/>
                </a:solidFill>
                <a:latin typeface="Tahoma"/>
                <a:cs typeface="Tahoma"/>
              </a:rPr>
              <a:t>p</a:t>
            </a:r>
            <a:r>
              <a:rPr sz="2000" spc="5" dirty="0">
                <a:solidFill>
                  <a:srgbClr val="003060"/>
                </a:solidFill>
                <a:latin typeface="Tahoma"/>
                <a:cs typeface="Tahoma"/>
              </a:rPr>
              <a:t>o</a:t>
            </a:r>
            <a:r>
              <a:rPr sz="2000" dirty="0">
                <a:solidFill>
                  <a:srgbClr val="003060"/>
                </a:solidFill>
                <a:latin typeface="Tahoma"/>
                <a:cs typeface="Tahoma"/>
              </a:rPr>
              <a:t>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57127" y="3638233"/>
            <a:ext cx="4056379" cy="720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3999"/>
              </a:lnSpc>
              <a:spcBef>
                <a:spcPts val="95"/>
              </a:spcBef>
              <a:tabLst>
                <a:tab pos="1370965" algn="l"/>
              </a:tabLst>
            </a:pPr>
            <a:r>
              <a:rPr sz="2000" spc="70" dirty="0">
                <a:solidFill>
                  <a:srgbClr val="003060"/>
                </a:solidFill>
                <a:latin typeface="Tahoma"/>
                <a:cs typeface="Tahoma"/>
              </a:rPr>
              <a:t>Call </a:t>
            </a:r>
            <a:r>
              <a:rPr sz="2000" spc="30" dirty="0">
                <a:solidFill>
                  <a:srgbClr val="003060"/>
                </a:solidFill>
                <a:latin typeface="Tahoma"/>
                <a:cs typeface="Tahoma"/>
              </a:rPr>
              <a:t>Center </a:t>
            </a: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 </a:t>
            </a:r>
            <a:r>
              <a:rPr sz="2000" spc="25" dirty="0">
                <a:solidFill>
                  <a:srgbClr val="003060"/>
                </a:solidFill>
                <a:latin typeface="Tahoma"/>
                <a:cs typeface="Tahoma"/>
              </a:rPr>
              <a:t>0804 </a:t>
            </a:r>
            <a:r>
              <a:rPr sz="2000" spc="-430" dirty="0">
                <a:solidFill>
                  <a:srgbClr val="003060"/>
                </a:solidFill>
                <a:latin typeface="Tahoma"/>
                <a:cs typeface="Tahoma"/>
              </a:rPr>
              <a:t>1 </a:t>
            </a:r>
            <a:r>
              <a:rPr sz="2000" spc="20" dirty="0">
                <a:solidFill>
                  <a:srgbClr val="003060"/>
                </a:solidFill>
                <a:latin typeface="Tahoma"/>
                <a:cs typeface="Tahoma"/>
              </a:rPr>
              <a:t>450 450  </a:t>
            </a:r>
            <a:r>
              <a:rPr sz="2000" spc="40" dirty="0">
                <a:solidFill>
                  <a:srgbClr val="003060"/>
                </a:solidFill>
                <a:latin typeface="Tahoma"/>
                <a:cs typeface="Tahoma"/>
              </a:rPr>
              <a:t>HelpDesk	</a:t>
            </a: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</a:t>
            </a:r>
            <a:r>
              <a:rPr sz="2000" spc="-165" dirty="0">
                <a:solidFill>
                  <a:srgbClr val="003060"/>
                </a:solidFill>
                <a:latin typeface="Tahoma"/>
                <a:cs typeface="Tahoma"/>
              </a:rPr>
              <a:t> </a:t>
            </a:r>
            <a:r>
              <a:rPr sz="2000" spc="-15" dirty="0">
                <a:solidFill>
                  <a:srgbClr val="003060"/>
                </a:solidFill>
                <a:latin typeface="Tahoma"/>
                <a:cs typeface="Tahoma"/>
              </a:rPr>
              <a:t>https://halo.ltmpt.ac.id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667500" y="2795016"/>
            <a:ext cx="3776979" cy="1771014"/>
          </a:xfrm>
          <a:custGeom>
            <a:avLst/>
            <a:gdLst/>
            <a:ahLst/>
            <a:cxnLst/>
            <a:rect l="l" t="t" r="r" b="b"/>
            <a:pathLst>
              <a:path w="3776979" h="1771014">
                <a:moveTo>
                  <a:pt x="0" y="0"/>
                </a:moveTo>
                <a:lnTo>
                  <a:pt x="3776472" y="0"/>
                </a:lnTo>
                <a:lnTo>
                  <a:pt x="3776472" y="1770888"/>
                </a:lnTo>
                <a:lnTo>
                  <a:pt x="0" y="1770888"/>
                </a:lnTo>
                <a:lnTo>
                  <a:pt x="0" y="0"/>
                </a:lnTo>
                <a:close/>
              </a:path>
            </a:pathLst>
          </a:custGeom>
          <a:solidFill>
            <a:srgbClr val="B9CD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428925" y="2943426"/>
            <a:ext cx="6426200" cy="72072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34"/>
              </a:spcBef>
              <a:tabLst>
                <a:tab pos="3505835" algn="l"/>
                <a:tab pos="4702175" algn="l"/>
              </a:tabLst>
            </a:pP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</a:t>
            </a:r>
            <a:r>
              <a:rPr sz="2000" spc="-95" dirty="0">
                <a:solidFill>
                  <a:srgbClr val="003060"/>
                </a:solidFill>
                <a:latin typeface="Tahoma"/>
                <a:cs typeface="Tahoma"/>
              </a:rPr>
              <a:t> </a:t>
            </a:r>
            <a:r>
              <a:rPr sz="2000" spc="15" dirty="0">
                <a:solidFill>
                  <a:srgbClr val="003060"/>
                </a:solidFill>
                <a:latin typeface="Tahoma"/>
                <a:cs typeface="Tahoma"/>
                <a:hlinkClick r:id="rId12"/>
              </a:rPr>
              <a:t>sekretariat@ltmpt.ac.id</a:t>
            </a:r>
            <a:r>
              <a:rPr sz="2000" spc="15" dirty="0">
                <a:solidFill>
                  <a:srgbClr val="003060"/>
                </a:solidFill>
                <a:latin typeface="Tahoma"/>
                <a:cs typeface="Tahoma"/>
              </a:rPr>
              <a:t>	</a:t>
            </a:r>
            <a:r>
              <a:rPr sz="3000" baseline="1388" dirty="0">
                <a:solidFill>
                  <a:srgbClr val="003060"/>
                </a:solidFill>
                <a:latin typeface="Tahoma"/>
                <a:cs typeface="Tahoma"/>
              </a:rPr>
              <a:t>Twitter	</a:t>
            </a:r>
            <a:r>
              <a:rPr sz="3000" spc="-382" baseline="1388" dirty="0">
                <a:solidFill>
                  <a:srgbClr val="003060"/>
                </a:solidFill>
                <a:latin typeface="Tahoma"/>
                <a:cs typeface="Tahoma"/>
              </a:rPr>
              <a:t>:</a:t>
            </a:r>
            <a:r>
              <a:rPr sz="3000" spc="-254" baseline="1388" dirty="0">
                <a:solidFill>
                  <a:srgbClr val="003060"/>
                </a:solidFill>
                <a:latin typeface="Tahoma"/>
                <a:cs typeface="Tahoma"/>
              </a:rPr>
              <a:t> </a:t>
            </a:r>
            <a:r>
              <a:rPr sz="3000" spc="37" baseline="1388" dirty="0">
                <a:solidFill>
                  <a:srgbClr val="003060"/>
                </a:solidFill>
                <a:latin typeface="Tahoma"/>
                <a:cs typeface="Tahoma"/>
              </a:rPr>
              <a:t>@ltmptofficial</a:t>
            </a:r>
            <a:endParaRPr sz="3000" baseline="1388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 </a:t>
            </a:r>
            <a:r>
              <a:rPr sz="2000" spc="-130" dirty="0">
                <a:solidFill>
                  <a:srgbClr val="003060"/>
                </a:solidFill>
                <a:latin typeface="Tahoma"/>
                <a:cs typeface="Tahoma"/>
              </a:rPr>
              <a:t>(021)</a:t>
            </a:r>
            <a:r>
              <a:rPr sz="2000" spc="-330" dirty="0">
                <a:solidFill>
                  <a:srgbClr val="003060"/>
                </a:solidFill>
                <a:latin typeface="Tahoma"/>
                <a:cs typeface="Tahoma"/>
              </a:rPr>
              <a:t> </a:t>
            </a:r>
            <a:r>
              <a:rPr sz="2000" spc="-65" dirty="0">
                <a:solidFill>
                  <a:srgbClr val="003060"/>
                </a:solidFill>
                <a:latin typeface="Tahoma"/>
                <a:cs typeface="Tahoma"/>
              </a:rPr>
              <a:t>3104041-3104042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34851" y="3284540"/>
            <a:ext cx="3207385" cy="1068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3999"/>
              </a:lnSpc>
              <a:spcBef>
                <a:spcPts val="95"/>
              </a:spcBef>
              <a:tabLst>
                <a:tab pos="1196340" algn="l"/>
              </a:tabLst>
            </a:pPr>
            <a:r>
              <a:rPr sz="2000" spc="10" dirty="0">
                <a:solidFill>
                  <a:srgbClr val="003060"/>
                </a:solidFill>
                <a:latin typeface="Tahoma"/>
                <a:cs typeface="Tahoma"/>
              </a:rPr>
              <a:t>Instagram </a:t>
            </a: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 </a:t>
            </a:r>
            <a:r>
              <a:rPr sz="2000" spc="25" dirty="0">
                <a:solidFill>
                  <a:srgbClr val="003060"/>
                </a:solidFill>
                <a:latin typeface="Tahoma"/>
                <a:cs typeface="Tahoma"/>
              </a:rPr>
              <a:t>@ltmptofficial  </a:t>
            </a:r>
            <a:r>
              <a:rPr sz="2000" spc="30" dirty="0">
                <a:solidFill>
                  <a:srgbClr val="003060"/>
                </a:solidFill>
                <a:latin typeface="Tahoma"/>
                <a:cs typeface="Tahoma"/>
              </a:rPr>
              <a:t>Facebook </a:t>
            </a: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 </a:t>
            </a:r>
            <a:r>
              <a:rPr sz="2000" spc="-20" dirty="0">
                <a:solidFill>
                  <a:srgbClr val="003060"/>
                </a:solidFill>
                <a:latin typeface="Tahoma"/>
                <a:cs typeface="Tahoma"/>
              </a:rPr>
              <a:t>LTMPT </a:t>
            </a:r>
            <a:r>
              <a:rPr sz="2000" spc="-15" dirty="0">
                <a:solidFill>
                  <a:srgbClr val="003060"/>
                </a:solidFill>
                <a:latin typeface="Tahoma"/>
                <a:cs typeface="Tahoma"/>
              </a:rPr>
              <a:t>OFFICIAL  </a:t>
            </a:r>
            <a:r>
              <a:rPr sz="2000" spc="-25" dirty="0">
                <a:solidFill>
                  <a:srgbClr val="003060"/>
                </a:solidFill>
                <a:latin typeface="Tahoma"/>
                <a:cs typeface="Tahoma"/>
              </a:rPr>
              <a:t>Youtube	</a:t>
            </a:r>
            <a:r>
              <a:rPr sz="2000" spc="-254" dirty="0">
                <a:solidFill>
                  <a:srgbClr val="003060"/>
                </a:solidFill>
                <a:latin typeface="Tahoma"/>
                <a:cs typeface="Tahoma"/>
              </a:rPr>
              <a:t>: </a:t>
            </a:r>
            <a:r>
              <a:rPr sz="2000" spc="-20" dirty="0">
                <a:solidFill>
                  <a:srgbClr val="003060"/>
                </a:solidFill>
                <a:latin typeface="Tahoma"/>
                <a:cs typeface="Tahoma"/>
              </a:rPr>
              <a:t>LTMPT</a:t>
            </a:r>
            <a:r>
              <a:rPr sz="2000" spc="-355" dirty="0">
                <a:solidFill>
                  <a:srgbClr val="003060"/>
                </a:solidFill>
                <a:latin typeface="Tahoma"/>
                <a:cs typeface="Tahoma"/>
              </a:rPr>
              <a:t> </a:t>
            </a:r>
            <a:r>
              <a:rPr sz="2000" spc="-15" dirty="0">
                <a:solidFill>
                  <a:srgbClr val="003060"/>
                </a:solidFill>
                <a:latin typeface="Tahoma"/>
                <a:cs typeface="Tahoma"/>
              </a:rPr>
              <a:t>OFFICIAL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261872" y="1024128"/>
            <a:ext cx="3712463" cy="111861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12920" y="1024128"/>
            <a:ext cx="2374391" cy="111861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25896" y="1024127"/>
            <a:ext cx="3332987" cy="111861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20911" y="1024128"/>
            <a:ext cx="2164079" cy="111861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LEMBAGA </a:t>
            </a:r>
            <a:r>
              <a:rPr spc="-25" dirty="0"/>
              <a:t>TES </a:t>
            </a:r>
            <a:r>
              <a:rPr spc="-10" dirty="0"/>
              <a:t>MASUK </a:t>
            </a:r>
            <a:r>
              <a:rPr spc="-40" dirty="0"/>
              <a:t>PERGURUAN</a:t>
            </a:r>
            <a:r>
              <a:rPr spc="-114" dirty="0"/>
              <a:t> </a:t>
            </a:r>
            <a:r>
              <a:rPr spc="-5" dirty="0"/>
              <a:t>TINGGI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64513" y="6372430"/>
            <a:ext cx="11992224" cy="485570"/>
            <a:chOff x="164513" y="6372430"/>
            <a:chExt cx="11992224" cy="485570"/>
          </a:xfrm>
        </p:grpSpPr>
        <p:grpSp>
          <p:nvGrpSpPr>
            <p:cNvPr id="33" name="Group 32"/>
            <p:cNvGrpSpPr/>
            <p:nvPr/>
          </p:nvGrpSpPr>
          <p:grpSpPr>
            <a:xfrm>
              <a:off x="8181419" y="6457330"/>
              <a:ext cx="3975318" cy="282070"/>
              <a:chOff x="4344730" y="9647728"/>
              <a:chExt cx="9009420" cy="63926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B2C5B674-0300-4367-AD6D-237052F75A75}"/>
                  </a:ext>
                </a:extLst>
              </p:cNvPr>
              <p:cNvSpPr/>
              <p:nvPr/>
            </p:nvSpPr>
            <p:spPr>
              <a:xfrm>
                <a:off x="4344730" y="9647728"/>
                <a:ext cx="9009420" cy="639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675"/>
              </a:p>
            </p:txBody>
          </p:sp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723" y="9726593"/>
                <a:ext cx="1343717" cy="500074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4661" y="9721982"/>
                <a:ext cx="1304924" cy="494151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0519" y="9697532"/>
                <a:ext cx="2361030" cy="570994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6708" y="9726592"/>
                <a:ext cx="1593987" cy="500074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2413" y="9698243"/>
                <a:ext cx="1028555" cy="548743"/>
              </a:xfrm>
              <a:prstGeom prst="rect">
                <a:avLst/>
              </a:prstGeom>
            </p:spPr>
          </p:pic>
        </p:grpSp>
        <p:grpSp>
          <p:nvGrpSpPr>
            <p:cNvPr id="34" name="GROUP SHAPE">
              <a:extLst>
                <a:ext uri="{FF2B5EF4-FFF2-40B4-BE49-F238E27FC236}">
                  <a16:creationId xmlns:a16="http://schemas.microsoft.com/office/drawing/2014/main" id="{23892780-B985-4A2A-B2F9-08EF82344A59}"/>
                </a:ext>
              </a:extLst>
            </p:cNvPr>
            <p:cNvGrpSpPr/>
            <p:nvPr/>
          </p:nvGrpSpPr>
          <p:grpSpPr>
            <a:xfrm>
              <a:off x="164513" y="6372430"/>
              <a:ext cx="3241892" cy="485570"/>
              <a:chOff x="4923791" y="6632094"/>
              <a:chExt cx="9363709" cy="1402494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4F5ABC74-D6C2-4655-B85D-09CF272F6ABC}"/>
                  </a:ext>
                </a:extLst>
              </p:cNvPr>
              <p:cNvGrpSpPr/>
              <p:nvPr/>
            </p:nvGrpSpPr>
            <p:grpSpPr>
              <a:xfrm>
                <a:off x="4923791" y="6632094"/>
                <a:ext cx="9363709" cy="1402494"/>
                <a:chOff x="4822191" y="8117994"/>
                <a:chExt cx="9363709" cy="1402494"/>
              </a:xfrm>
            </p:grpSpPr>
            <p:sp>
              <p:nvSpPr>
                <p:cNvPr id="43" name="Freeform: Shape 115">
                  <a:extLst>
                    <a:ext uri="{FF2B5EF4-FFF2-40B4-BE49-F238E27FC236}">
                      <a16:creationId xmlns:a16="http://schemas.microsoft.com/office/drawing/2014/main" id="{3435985B-8DDE-49AB-A6EE-142C137689FF}"/>
                    </a:ext>
                  </a:extLst>
                </p:cNvPr>
                <p:cNvSpPr/>
                <p:nvPr/>
              </p:nvSpPr>
              <p:spPr>
                <a:xfrm>
                  <a:off x="4822191" y="8117994"/>
                  <a:ext cx="9363709" cy="1402494"/>
                </a:xfrm>
                <a:custGeom>
                  <a:avLst/>
                  <a:gdLst>
                    <a:gd name="connsiteX0" fmla="*/ 4800600 w 5189219"/>
                    <a:gd name="connsiteY0" fmla="*/ 0 h 777240"/>
                    <a:gd name="connsiteX1" fmla="*/ 388620 w 5189219"/>
                    <a:gd name="connsiteY1" fmla="*/ 0 h 777240"/>
                    <a:gd name="connsiteX2" fmla="*/ 0 w 5189219"/>
                    <a:gd name="connsiteY2" fmla="*/ 388620 h 777240"/>
                    <a:gd name="connsiteX3" fmla="*/ 0 w 5189219"/>
                    <a:gd name="connsiteY3" fmla="*/ 388620 h 777240"/>
                    <a:gd name="connsiteX4" fmla="*/ 388620 w 5189219"/>
                    <a:gd name="connsiteY4" fmla="*/ 777240 h 777240"/>
                    <a:gd name="connsiteX5" fmla="*/ 4800600 w 5189219"/>
                    <a:gd name="connsiteY5" fmla="*/ 777240 h 777240"/>
                    <a:gd name="connsiteX6" fmla="*/ 5189220 w 5189219"/>
                    <a:gd name="connsiteY6" fmla="*/ 388620 h 777240"/>
                    <a:gd name="connsiteX7" fmla="*/ 5189220 w 5189219"/>
                    <a:gd name="connsiteY7" fmla="*/ 388620 h 777240"/>
                    <a:gd name="connsiteX8" fmla="*/ 4800600 w 5189219"/>
                    <a:gd name="connsiteY8" fmla="*/ 0 h 777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89219" h="777240">
                      <a:moveTo>
                        <a:pt x="4800600" y="0"/>
                      </a:moveTo>
                      <a:lnTo>
                        <a:pt x="388620" y="0"/>
                      </a:lnTo>
                      <a:cubicBezTo>
                        <a:pt x="174308" y="0"/>
                        <a:pt x="0" y="174307"/>
                        <a:pt x="0" y="388620"/>
                      </a:cubicBezTo>
                      <a:lnTo>
                        <a:pt x="0" y="388620"/>
                      </a:lnTo>
                      <a:cubicBezTo>
                        <a:pt x="0" y="602932"/>
                        <a:pt x="174308" y="777240"/>
                        <a:pt x="388620" y="777240"/>
                      </a:cubicBezTo>
                      <a:lnTo>
                        <a:pt x="4800600" y="777240"/>
                      </a:lnTo>
                      <a:cubicBezTo>
                        <a:pt x="5014913" y="777240"/>
                        <a:pt x="5189220" y="602932"/>
                        <a:pt x="5189220" y="388620"/>
                      </a:cubicBezTo>
                      <a:lnTo>
                        <a:pt x="5189220" y="388620"/>
                      </a:lnTo>
                      <a:cubicBezTo>
                        <a:pt x="5189220" y="173355"/>
                        <a:pt x="5014913" y="0"/>
                        <a:pt x="4800600" y="0"/>
                      </a:cubicBezTo>
                      <a:close/>
                    </a:path>
                  </a:pathLst>
                </a:custGeom>
                <a:solidFill>
                  <a:srgbClr val="DCD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4" name="Freeform: Shape 116">
                  <a:extLst>
                    <a:ext uri="{FF2B5EF4-FFF2-40B4-BE49-F238E27FC236}">
                      <a16:creationId xmlns:a16="http://schemas.microsoft.com/office/drawing/2014/main" id="{2E515A47-11AA-403C-9740-4376CF621645}"/>
                    </a:ext>
                  </a:extLst>
                </p:cNvPr>
                <p:cNvSpPr/>
                <p:nvPr/>
              </p:nvSpPr>
              <p:spPr>
                <a:xfrm>
                  <a:off x="4994065" y="8289868"/>
                  <a:ext cx="9019960" cy="1058745"/>
                </a:xfrm>
                <a:custGeom>
                  <a:avLst/>
                  <a:gdLst>
                    <a:gd name="connsiteX0" fmla="*/ 293370 w 4998719"/>
                    <a:gd name="connsiteY0" fmla="*/ 586740 h 586740"/>
                    <a:gd name="connsiteX1" fmla="*/ 0 w 4998719"/>
                    <a:gd name="connsiteY1" fmla="*/ 293370 h 586740"/>
                    <a:gd name="connsiteX2" fmla="*/ 293370 w 4998719"/>
                    <a:gd name="connsiteY2" fmla="*/ 0 h 586740"/>
                    <a:gd name="connsiteX3" fmla="*/ 4705350 w 4998719"/>
                    <a:gd name="connsiteY3" fmla="*/ 0 h 586740"/>
                    <a:gd name="connsiteX4" fmla="*/ 4998720 w 4998719"/>
                    <a:gd name="connsiteY4" fmla="*/ 293370 h 586740"/>
                    <a:gd name="connsiteX5" fmla="*/ 4705350 w 4998719"/>
                    <a:gd name="connsiteY5" fmla="*/ 586740 h 586740"/>
                    <a:gd name="connsiteX6" fmla="*/ 293370 w 4998719"/>
                    <a:gd name="connsiteY6" fmla="*/ 58674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98719" h="586740">
                      <a:moveTo>
                        <a:pt x="293370" y="586740"/>
                      </a:moveTo>
                      <a:cubicBezTo>
                        <a:pt x="131445" y="586740"/>
                        <a:pt x="0" y="455295"/>
                        <a:pt x="0" y="293370"/>
                      </a:cubicBezTo>
                      <a:cubicBezTo>
                        <a:pt x="0" y="131445"/>
                        <a:pt x="131445" y="0"/>
                        <a:pt x="293370" y="0"/>
                      </a:cubicBezTo>
                      <a:lnTo>
                        <a:pt x="4705350" y="0"/>
                      </a:lnTo>
                      <a:cubicBezTo>
                        <a:pt x="4867275" y="0"/>
                        <a:pt x="4998720" y="131445"/>
                        <a:pt x="4998720" y="293370"/>
                      </a:cubicBezTo>
                      <a:cubicBezTo>
                        <a:pt x="4998720" y="455295"/>
                        <a:pt x="4867275" y="586740"/>
                        <a:pt x="4705350" y="586740"/>
                      </a:cubicBezTo>
                      <a:lnTo>
                        <a:pt x="293370" y="5867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5" name="Freeform: Shape 117">
                  <a:extLst>
                    <a:ext uri="{FF2B5EF4-FFF2-40B4-BE49-F238E27FC236}">
                      <a16:creationId xmlns:a16="http://schemas.microsoft.com/office/drawing/2014/main" id="{09171AE0-8EF3-429E-B7F4-2B079C11D3AD}"/>
                    </a:ext>
                  </a:extLst>
                </p:cNvPr>
                <p:cNvSpPr/>
                <p:nvPr/>
              </p:nvSpPr>
              <p:spPr>
                <a:xfrm>
                  <a:off x="12530752" y="8289868"/>
                  <a:ext cx="1483274" cy="1058745"/>
                </a:xfrm>
                <a:custGeom>
                  <a:avLst/>
                  <a:gdLst>
                    <a:gd name="connsiteX0" fmla="*/ 528638 w 822007"/>
                    <a:gd name="connsiteY0" fmla="*/ 0 h 586740"/>
                    <a:gd name="connsiteX1" fmla="*/ 0 w 822007"/>
                    <a:gd name="connsiteY1" fmla="*/ 0 h 586740"/>
                    <a:gd name="connsiteX2" fmla="*/ 0 w 822007"/>
                    <a:gd name="connsiteY2" fmla="*/ 586740 h 586740"/>
                    <a:gd name="connsiteX3" fmla="*/ 528638 w 822007"/>
                    <a:gd name="connsiteY3" fmla="*/ 586740 h 586740"/>
                    <a:gd name="connsiteX4" fmla="*/ 822007 w 822007"/>
                    <a:gd name="connsiteY4" fmla="*/ 293370 h 586740"/>
                    <a:gd name="connsiteX5" fmla="*/ 528638 w 822007"/>
                    <a:gd name="connsiteY5" fmla="*/ 0 h 58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2007" h="586740">
                      <a:moveTo>
                        <a:pt x="528638" y="0"/>
                      </a:moveTo>
                      <a:lnTo>
                        <a:pt x="0" y="0"/>
                      </a:lnTo>
                      <a:lnTo>
                        <a:pt x="0" y="586740"/>
                      </a:lnTo>
                      <a:lnTo>
                        <a:pt x="528638" y="586740"/>
                      </a:lnTo>
                      <a:cubicBezTo>
                        <a:pt x="690563" y="586740"/>
                        <a:pt x="822007" y="455295"/>
                        <a:pt x="822007" y="293370"/>
                      </a:cubicBezTo>
                      <a:cubicBezTo>
                        <a:pt x="822007" y="131445"/>
                        <a:pt x="690563" y="0"/>
                        <a:pt x="528638" y="0"/>
                      </a:cubicBezTo>
                      <a:close/>
                    </a:path>
                  </a:pathLst>
                </a:custGeom>
                <a:solidFill>
                  <a:srgbClr val="C5C6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sp>
              <p:nvSpPr>
                <p:cNvPr id="46" name="Freeform: Shape 118">
                  <a:extLst>
                    <a:ext uri="{FF2B5EF4-FFF2-40B4-BE49-F238E27FC236}">
                      <a16:creationId xmlns:a16="http://schemas.microsoft.com/office/drawing/2014/main" id="{48CD43ED-EF6D-4907-94C8-B77CCC0E485F}"/>
                    </a:ext>
                  </a:extLst>
                </p:cNvPr>
                <p:cNvSpPr/>
                <p:nvPr/>
              </p:nvSpPr>
              <p:spPr>
                <a:xfrm>
                  <a:off x="12915752" y="8480650"/>
                  <a:ext cx="714770" cy="678902"/>
                </a:xfrm>
                <a:custGeom>
                  <a:avLst/>
                  <a:gdLst>
                    <a:gd name="connsiteX0" fmla="*/ 381952 w 396114"/>
                    <a:gd name="connsiteY0" fmla="*/ 307657 h 376237"/>
                    <a:gd name="connsiteX1" fmla="*/ 278130 w 396114"/>
                    <a:gd name="connsiteY1" fmla="*/ 224790 h 376237"/>
                    <a:gd name="connsiteX2" fmla="*/ 299085 w 396114"/>
                    <a:gd name="connsiteY2" fmla="*/ 149542 h 376237"/>
                    <a:gd name="connsiteX3" fmla="*/ 149542 w 396114"/>
                    <a:gd name="connsiteY3" fmla="*/ 0 h 376237"/>
                    <a:gd name="connsiteX4" fmla="*/ 0 w 396114"/>
                    <a:gd name="connsiteY4" fmla="*/ 149542 h 376237"/>
                    <a:gd name="connsiteX5" fmla="*/ 149542 w 396114"/>
                    <a:gd name="connsiteY5" fmla="*/ 299085 h 376237"/>
                    <a:gd name="connsiteX6" fmla="*/ 223838 w 396114"/>
                    <a:gd name="connsiteY6" fmla="*/ 279082 h 376237"/>
                    <a:gd name="connsiteX7" fmla="*/ 223838 w 396114"/>
                    <a:gd name="connsiteY7" fmla="*/ 279082 h 376237"/>
                    <a:gd name="connsiteX8" fmla="*/ 334327 w 396114"/>
                    <a:gd name="connsiteY8" fmla="*/ 367665 h 376237"/>
                    <a:gd name="connsiteX9" fmla="*/ 358140 w 396114"/>
                    <a:gd name="connsiteY9" fmla="*/ 376238 h 376237"/>
                    <a:gd name="connsiteX10" fmla="*/ 387667 w 396114"/>
                    <a:gd name="connsiteY10" fmla="*/ 361950 h 376237"/>
                    <a:gd name="connsiteX11" fmla="*/ 381952 w 396114"/>
                    <a:gd name="connsiteY11" fmla="*/ 307657 h 376237"/>
                    <a:gd name="connsiteX12" fmla="*/ 46672 w 396114"/>
                    <a:gd name="connsiteY12" fmla="*/ 148590 h 376237"/>
                    <a:gd name="connsiteX13" fmla="*/ 148590 w 396114"/>
                    <a:gd name="connsiteY13" fmla="*/ 46672 h 376237"/>
                    <a:gd name="connsiteX14" fmla="*/ 250507 w 396114"/>
                    <a:gd name="connsiteY14" fmla="*/ 148590 h 376237"/>
                    <a:gd name="connsiteX15" fmla="*/ 148590 w 396114"/>
                    <a:gd name="connsiteY15" fmla="*/ 250507 h 376237"/>
                    <a:gd name="connsiteX16" fmla="*/ 46672 w 396114"/>
                    <a:gd name="connsiteY16" fmla="*/ 148590 h 376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6114" h="376237">
                      <a:moveTo>
                        <a:pt x="381952" y="307657"/>
                      </a:moveTo>
                      <a:lnTo>
                        <a:pt x="278130" y="224790"/>
                      </a:lnTo>
                      <a:cubicBezTo>
                        <a:pt x="291465" y="202882"/>
                        <a:pt x="299085" y="177165"/>
                        <a:pt x="299085" y="149542"/>
                      </a:cubicBezTo>
                      <a:cubicBezTo>
                        <a:pt x="299085" y="66675"/>
                        <a:pt x="231457" y="0"/>
                        <a:pt x="149542" y="0"/>
                      </a:cubicBezTo>
                      <a:cubicBezTo>
                        <a:pt x="67627" y="0"/>
                        <a:pt x="0" y="67627"/>
                        <a:pt x="0" y="149542"/>
                      </a:cubicBezTo>
                      <a:cubicBezTo>
                        <a:pt x="0" y="231457"/>
                        <a:pt x="67627" y="299085"/>
                        <a:pt x="149542" y="299085"/>
                      </a:cubicBezTo>
                      <a:cubicBezTo>
                        <a:pt x="177165" y="299085"/>
                        <a:pt x="201930" y="291465"/>
                        <a:pt x="223838" y="279082"/>
                      </a:cubicBezTo>
                      <a:cubicBezTo>
                        <a:pt x="223838" y="279082"/>
                        <a:pt x="223838" y="279082"/>
                        <a:pt x="223838" y="279082"/>
                      </a:cubicBezTo>
                      <a:lnTo>
                        <a:pt x="334327" y="367665"/>
                      </a:lnTo>
                      <a:cubicBezTo>
                        <a:pt x="340995" y="373380"/>
                        <a:pt x="349567" y="376238"/>
                        <a:pt x="358140" y="376238"/>
                      </a:cubicBezTo>
                      <a:cubicBezTo>
                        <a:pt x="369570" y="376238"/>
                        <a:pt x="380047" y="371475"/>
                        <a:pt x="387667" y="361950"/>
                      </a:cubicBezTo>
                      <a:cubicBezTo>
                        <a:pt x="401002" y="344805"/>
                        <a:pt x="398145" y="320992"/>
                        <a:pt x="381952" y="307657"/>
                      </a:cubicBezTo>
                      <a:close/>
                      <a:moveTo>
                        <a:pt x="46672" y="148590"/>
                      </a:moveTo>
                      <a:cubicBezTo>
                        <a:pt x="46672" y="92392"/>
                        <a:pt x="92392" y="46672"/>
                        <a:pt x="148590" y="46672"/>
                      </a:cubicBezTo>
                      <a:cubicBezTo>
                        <a:pt x="204788" y="46672"/>
                        <a:pt x="250507" y="92392"/>
                        <a:pt x="250507" y="148590"/>
                      </a:cubicBezTo>
                      <a:cubicBezTo>
                        <a:pt x="250507" y="204788"/>
                        <a:pt x="204788" y="250507"/>
                        <a:pt x="148590" y="250507"/>
                      </a:cubicBezTo>
                      <a:cubicBezTo>
                        <a:pt x="92392" y="250507"/>
                        <a:pt x="46672" y="204788"/>
                        <a:pt x="46672" y="1485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675"/>
                </a:p>
              </p:txBody>
            </p:sp>
            <p:grpSp>
              <p:nvGrpSpPr>
                <p:cNvPr id="47" name="Graphic 11">
                  <a:extLst>
                    <a:ext uri="{FF2B5EF4-FFF2-40B4-BE49-F238E27FC236}">
                      <a16:creationId xmlns:a16="http://schemas.microsoft.com/office/drawing/2014/main" id="{85888605-949B-409E-9FB9-BD6A355CD1E8}"/>
                    </a:ext>
                  </a:extLst>
                </p:cNvPr>
                <p:cNvGrpSpPr/>
                <p:nvPr/>
              </p:nvGrpSpPr>
              <p:grpSpPr>
                <a:xfrm>
                  <a:off x="5253595" y="8435962"/>
                  <a:ext cx="763122" cy="775152"/>
                  <a:chOff x="-11710035" y="5044440"/>
                  <a:chExt cx="422910" cy="429577"/>
                </a:xfrm>
                <a:solidFill>
                  <a:schemeClr val="accent1"/>
                </a:solidFill>
              </p:grpSpPr>
              <p:sp>
                <p:nvSpPr>
                  <p:cNvPr id="48" name="Freeform: Shape 133">
                    <a:extLst>
                      <a:ext uri="{FF2B5EF4-FFF2-40B4-BE49-F238E27FC236}">
                        <a16:creationId xmlns:a16="http://schemas.microsoft.com/office/drawing/2014/main" id="{8A3B040F-CD7F-4CEF-A729-4FC477FB9F57}"/>
                      </a:ext>
                    </a:extLst>
                  </p:cNvPr>
                  <p:cNvSpPr/>
                  <p:nvPr/>
                </p:nvSpPr>
                <p:spPr>
                  <a:xfrm>
                    <a:off x="-11512867" y="5053012"/>
                    <a:ext cx="9525" cy="9525"/>
                  </a:xfrm>
                  <a:custGeom>
                    <a:avLst/>
                    <a:gdLst>
                      <a:gd name="connsiteX0" fmla="*/ 0 w 9525"/>
                      <a:gd name="connsiteY0" fmla="*/ 0 h 9525"/>
                      <a:gd name="connsiteX1" fmla="*/ 0 w 9525"/>
                      <a:gd name="connsiteY1" fmla="*/ 0 h 9525"/>
                      <a:gd name="connsiteX2" fmla="*/ 0 w 9525"/>
                      <a:gd name="connsiteY2" fmla="*/ 0 h 9525"/>
                      <a:gd name="connsiteX3" fmla="*/ 0 w 9525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5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49" name="Freeform: Shape 134">
                    <a:extLst>
                      <a:ext uri="{FF2B5EF4-FFF2-40B4-BE49-F238E27FC236}">
                        <a16:creationId xmlns:a16="http://schemas.microsoft.com/office/drawing/2014/main" id="{70F1D923-A6A3-481F-B39D-C71C2BE3CC18}"/>
                      </a:ext>
                    </a:extLst>
                  </p:cNvPr>
                  <p:cNvSpPr/>
                  <p:nvPr/>
                </p:nvSpPr>
                <p:spPr>
                  <a:xfrm>
                    <a:off x="-11577637" y="5070157"/>
                    <a:ext cx="5715" cy="3810"/>
                  </a:xfrm>
                  <a:custGeom>
                    <a:avLst/>
                    <a:gdLst>
                      <a:gd name="connsiteX0" fmla="*/ 5715 w 5715"/>
                      <a:gd name="connsiteY0" fmla="*/ 0 h 3810"/>
                      <a:gd name="connsiteX1" fmla="*/ 5715 w 5715"/>
                      <a:gd name="connsiteY1" fmla="*/ 0 h 3810"/>
                      <a:gd name="connsiteX2" fmla="*/ 5715 w 5715"/>
                      <a:gd name="connsiteY2" fmla="*/ 0 h 3810"/>
                      <a:gd name="connsiteX3" fmla="*/ 3810 w 5715"/>
                      <a:gd name="connsiteY3" fmla="*/ 953 h 3810"/>
                      <a:gd name="connsiteX4" fmla="*/ 953 w 5715"/>
                      <a:gd name="connsiteY4" fmla="*/ 1905 h 3810"/>
                      <a:gd name="connsiteX5" fmla="*/ 953 w 5715"/>
                      <a:gd name="connsiteY5" fmla="*/ 1905 h 3810"/>
                      <a:gd name="connsiteX6" fmla="*/ 0 w 5715"/>
                      <a:gd name="connsiteY6" fmla="*/ 2858 h 3810"/>
                      <a:gd name="connsiteX7" fmla="*/ 953 w 5715"/>
                      <a:gd name="connsiteY7" fmla="*/ 2858 h 3810"/>
                      <a:gd name="connsiteX8" fmla="*/ 953 w 5715"/>
                      <a:gd name="connsiteY8" fmla="*/ 2858 h 3810"/>
                      <a:gd name="connsiteX9" fmla="*/ 0 w 5715"/>
                      <a:gd name="connsiteY9" fmla="*/ 3810 h 3810"/>
                      <a:gd name="connsiteX10" fmla="*/ 953 w 5715"/>
                      <a:gd name="connsiteY10" fmla="*/ 3810 h 3810"/>
                      <a:gd name="connsiteX11" fmla="*/ 5715 w 5715"/>
                      <a:gd name="connsiteY11" fmla="*/ 0 h 3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15" h="3810">
                        <a:moveTo>
                          <a:pt x="5715" y="0"/>
                        </a:move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5715" y="0"/>
                          <a:pt x="5715" y="0"/>
                          <a:pt x="5715" y="0"/>
                        </a:cubicBezTo>
                        <a:cubicBezTo>
                          <a:pt x="4763" y="0"/>
                          <a:pt x="3810" y="953"/>
                          <a:pt x="3810" y="953"/>
                        </a:cubicBezTo>
                        <a:cubicBezTo>
                          <a:pt x="2858" y="953"/>
                          <a:pt x="1905" y="1905"/>
                          <a:pt x="953" y="1905"/>
                        </a:cubicBezTo>
                        <a:cubicBezTo>
                          <a:pt x="953" y="1905"/>
                          <a:pt x="953" y="1905"/>
                          <a:pt x="953" y="1905"/>
                        </a:cubicBezTo>
                        <a:cubicBezTo>
                          <a:pt x="0" y="2858"/>
                          <a:pt x="0" y="2858"/>
                          <a:pt x="0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953" y="2858"/>
                          <a:pt x="953" y="2858"/>
                        </a:cubicBezTo>
                        <a:cubicBezTo>
                          <a:pt x="953" y="2858"/>
                          <a:pt x="0" y="3810"/>
                          <a:pt x="0" y="3810"/>
                        </a:cubicBezTo>
                        <a:cubicBezTo>
                          <a:pt x="0" y="3810"/>
                          <a:pt x="953" y="3810"/>
                          <a:pt x="953" y="3810"/>
                        </a:cubicBezTo>
                        <a:cubicBezTo>
                          <a:pt x="953" y="2858"/>
                          <a:pt x="4763" y="953"/>
                          <a:pt x="5715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0" name="Freeform: Shape 135">
                    <a:extLst>
                      <a:ext uri="{FF2B5EF4-FFF2-40B4-BE49-F238E27FC236}">
                        <a16:creationId xmlns:a16="http://schemas.microsoft.com/office/drawing/2014/main" id="{4A43C330-E515-4793-B48D-5E424E246423}"/>
                      </a:ext>
                    </a:extLst>
                  </p:cNvPr>
                  <p:cNvSpPr/>
                  <p:nvPr/>
                </p:nvSpPr>
                <p:spPr>
                  <a:xfrm>
                    <a:off x="-11496675" y="5053012"/>
                    <a:ext cx="714" cy="9525"/>
                  </a:xfrm>
                  <a:custGeom>
                    <a:avLst/>
                    <a:gdLst>
                      <a:gd name="connsiteX0" fmla="*/ 0 w 714"/>
                      <a:gd name="connsiteY0" fmla="*/ 0 h 9525"/>
                      <a:gd name="connsiteX1" fmla="*/ 0 w 714"/>
                      <a:gd name="connsiteY1" fmla="*/ 0 h 9525"/>
                      <a:gd name="connsiteX2" fmla="*/ 0 w 714"/>
                      <a:gd name="connsiteY2" fmla="*/ 0 h 9525"/>
                      <a:gd name="connsiteX3" fmla="*/ 0 w 714"/>
                      <a:gd name="connsiteY3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4" h="9525">
                        <a:moveTo>
                          <a:pt x="0" y="0"/>
                        </a:move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953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1" name="Freeform: Shape 136">
                    <a:extLst>
                      <a:ext uri="{FF2B5EF4-FFF2-40B4-BE49-F238E27FC236}">
                        <a16:creationId xmlns:a16="http://schemas.microsoft.com/office/drawing/2014/main" id="{298E853C-E0D5-4EE7-87F4-0DA30D8BBEF7}"/>
                      </a:ext>
                    </a:extLst>
                  </p:cNvPr>
                  <p:cNvSpPr/>
                  <p:nvPr/>
                </p:nvSpPr>
                <p:spPr>
                  <a:xfrm>
                    <a:off x="-11494770" y="5053012"/>
                    <a:ext cx="7620" cy="952"/>
                  </a:xfrm>
                  <a:custGeom>
                    <a:avLst/>
                    <a:gdLst>
                      <a:gd name="connsiteX0" fmla="*/ 2858 w 7620"/>
                      <a:gd name="connsiteY0" fmla="*/ 0 h 952"/>
                      <a:gd name="connsiteX1" fmla="*/ 0 w 7620"/>
                      <a:gd name="connsiteY1" fmla="*/ 0 h 952"/>
                      <a:gd name="connsiteX2" fmla="*/ 0 w 7620"/>
                      <a:gd name="connsiteY2" fmla="*/ 0 h 952"/>
                      <a:gd name="connsiteX3" fmla="*/ 953 w 7620"/>
                      <a:gd name="connsiteY3" fmla="*/ 0 h 952"/>
                      <a:gd name="connsiteX4" fmla="*/ 953 w 7620"/>
                      <a:gd name="connsiteY4" fmla="*/ 0 h 952"/>
                      <a:gd name="connsiteX5" fmla="*/ 7620 w 7620"/>
                      <a:gd name="connsiteY5" fmla="*/ 953 h 952"/>
                      <a:gd name="connsiteX6" fmla="*/ 7620 w 7620"/>
                      <a:gd name="connsiteY6" fmla="*/ 953 h 952"/>
                      <a:gd name="connsiteX7" fmla="*/ 2858 w 7620"/>
                      <a:gd name="connsiteY7" fmla="*/ 0 h 952"/>
                      <a:gd name="connsiteX8" fmla="*/ 2858 w 7620"/>
                      <a:gd name="connsiteY8" fmla="*/ 0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20" h="952">
                        <a:moveTo>
                          <a:pt x="2858" y="0"/>
                        </a:moveTo>
                        <a:cubicBezTo>
                          <a:pt x="1905" y="0"/>
                          <a:pt x="953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953" y="0"/>
                          <a:pt x="953" y="0"/>
                        </a:cubicBezTo>
                        <a:cubicBezTo>
                          <a:pt x="953" y="0"/>
                          <a:pt x="953" y="0"/>
                          <a:pt x="953" y="0"/>
                        </a:cubicBezTo>
                        <a:cubicBezTo>
                          <a:pt x="2858" y="0"/>
                          <a:pt x="4763" y="953"/>
                          <a:pt x="7620" y="953"/>
                        </a:cubicBezTo>
                        <a:cubicBezTo>
                          <a:pt x="7620" y="953"/>
                          <a:pt x="7620" y="953"/>
                          <a:pt x="7620" y="953"/>
                        </a:cubicBezTo>
                        <a:cubicBezTo>
                          <a:pt x="4763" y="953"/>
                          <a:pt x="2858" y="0"/>
                          <a:pt x="2858" y="0"/>
                        </a:cubicBezTo>
                        <a:cubicBezTo>
                          <a:pt x="1905" y="0"/>
                          <a:pt x="1905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2" name="Freeform: Shape 137">
                    <a:extLst>
                      <a:ext uri="{FF2B5EF4-FFF2-40B4-BE49-F238E27FC236}">
                        <a16:creationId xmlns:a16="http://schemas.microsoft.com/office/drawing/2014/main" id="{77A966FE-8DC3-435D-A0A6-103C2A152260}"/>
                      </a:ext>
                    </a:extLst>
                  </p:cNvPr>
                  <p:cNvSpPr/>
                  <p:nvPr/>
                </p:nvSpPr>
                <p:spPr>
                  <a:xfrm>
                    <a:off x="-11472862" y="5065394"/>
                    <a:ext cx="17211" cy="13335"/>
                  </a:xfrm>
                  <a:custGeom>
                    <a:avLst/>
                    <a:gdLst>
                      <a:gd name="connsiteX0" fmla="*/ 7620 w 17211"/>
                      <a:gd name="connsiteY0" fmla="*/ 3810 h 13335"/>
                      <a:gd name="connsiteX1" fmla="*/ 7620 w 17211"/>
                      <a:gd name="connsiteY1" fmla="*/ 3810 h 13335"/>
                      <a:gd name="connsiteX2" fmla="*/ 16192 w 17211"/>
                      <a:gd name="connsiteY2" fmla="*/ 8573 h 13335"/>
                      <a:gd name="connsiteX3" fmla="*/ 16192 w 17211"/>
                      <a:gd name="connsiteY3" fmla="*/ 8573 h 13335"/>
                      <a:gd name="connsiteX4" fmla="*/ 5715 w 17211"/>
                      <a:gd name="connsiteY4" fmla="*/ 2858 h 13335"/>
                      <a:gd name="connsiteX5" fmla="*/ 5715 w 17211"/>
                      <a:gd name="connsiteY5" fmla="*/ 2858 h 13335"/>
                      <a:gd name="connsiteX6" fmla="*/ 0 w 17211"/>
                      <a:gd name="connsiteY6" fmla="*/ 0 h 13335"/>
                      <a:gd name="connsiteX7" fmla="*/ 14288 w 17211"/>
                      <a:gd name="connsiteY7" fmla="*/ 10478 h 13335"/>
                      <a:gd name="connsiteX8" fmla="*/ 13335 w 17211"/>
                      <a:gd name="connsiteY8" fmla="*/ 10478 h 13335"/>
                      <a:gd name="connsiteX9" fmla="*/ 15240 w 17211"/>
                      <a:gd name="connsiteY9" fmla="*/ 13335 h 13335"/>
                      <a:gd name="connsiteX10" fmla="*/ 14288 w 17211"/>
                      <a:gd name="connsiteY10" fmla="*/ 12383 h 13335"/>
                      <a:gd name="connsiteX11" fmla="*/ 14288 w 17211"/>
                      <a:gd name="connsiteY11" fmla="*/ 12383 h 13335"/>
                      <a:gd name="connsiteX12" fmla="*/ 16192 w 17211"/>
                      <a:gd name="connsiteY12" fmla="*/ 13335 h 13335"/>
                      <a:gd name="connsiteX13" fmla="*/ 16192 w 17211"/>
                      <a:gd name="connsiteY13" fmla="*/ 13335 h 13335"/>
                      <a:gd name="connsiteX14" fmla="*/ 16192 w 17211"/>
                      <a:gd name="connsiteY14" fmla="*/ 13335 h 13335"/>
                      <a:gd name="connsiteX15" fmla="*/ 16192 w 17211"/>
                      <a:gd name="connsiteY15" fmla="*/ 13335 h 13335"/>
                      <a:gd name="connsiteX16" fmla="*/ 16192 w 17211"/>
                      <a:gd name="connsiteY16" fmla="*/ 13335 h 13335"/>
                      <a:gd name="connsiteX17" fmla="*/ 16192 w 17211"/>
                      <a:gd name="connsiteY17" fmla="*/ 13335 h 13335"/>
                      <a:gd name="connsiteX18" fmla="*/ 16192 w 17211"/>
                      <a:gd name="connsiteY18" fmla="*/ 13335 h 13335"/>
                      <a:gd name="connsiteX19" fmla="*/ 16192 w 17211"/>
                      <a:gd name="connsiteY19" fmla="*/ 13335 h 13335"/>
                      <a:gd name="connsiteX20" fmla="*/ 16192 w 17211"/>
                      <a:gd name="connsiteY20" fmla="*/ 13335 h 13335"/>
                      <a:gd name="connsiteX21" fmla="*/ 17145 w 17211"/>
                      <a:gd name="connsiteY21" fmla="*/ 13335 h 13335"/>
                      <a:gd name="connsiteX22" fmla="*/ 7620 w 17211"/>
                      <a:gd name="connsiteY22" fmla="*/ 3810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7211" h="13335">
                        <a:moveTo>
                          <a:pt x="7620" y="3810"/>
                        </a:moveTo>
                        <a:cubicBezTo>
                          <a:pt x="7620" y="3810"/>
                          <a:pt x="8572" y="2858"/>
                          <a:pt x="7620" y="3810"/>
                        </a:cubicBezTo>
                        <a:cubicBezTo>
                          <a:pt x="10478" y="4763"/>
                          <a:pt x="13335" y="6668"/>
                          <a:pt x="16192" y="8573"/>
                        </a:cubicBezTo>
                        <a:cubicBezTo>
                          <a:pt x="16192" y="8573"/>
                          <a:pt x="16192" y="8573"/>
                          <a:pt x="16192" y="8573"/>
                        </a:cubicBezTo>
                        <a:cubicBezTo>
                          <a:pt x="12383" y="7620"/>
                          <a:pt x="9525" y="3810"/>
                          <a:pt x="5715" y="2858"/>
                        </a:cubicBezTo>
                        <a:cubicBezTo>
                          <a:pt x="5715" y="2858"/>
                          <a:pt x="5715" y="2858"/>
                          <a:pt x="5715" y="2858"/>
                        </a:cubicBezTo>
                        <a:cubicBezTo>
                          <a:pt x="3810" y="1905"/>
                          <a:pt x="1905" y="953"/>
                          <a:pt x="0" y="0"/>
                        </a:cubicBezTo>
                        <a:cubicBezTo>
                          <a:pt x="6667" y="3810"/>
                          <a:pt x="13335" y="7620"/>
                          <a:pt x="14288" y="10478"/>
                        </a:cubicBezTo>
                        <a:cubicBezTo>
                          <a:pt x="14288" y="10478"/>
                          <a:pt x="14288" y="10478"/>
                          <a:pt x="13335" y="10478"/>
                        </a:cubicBezTo>
                        <a:cubicBezTo>
                          <a:pt x="13335" y="10478"/>
                          <a:pt x="16192" y="11430"/>
                          <a:pt x="15240" y="13335"/>
                        </a:cubicBezTo>
                        <a:cubicBezTo>
                          <a:pt x="15240" y="13335"/>
                          <a:pt x="14288" y="13335"/>
                          <a:pt x="14288" y="12383"/>
                        </a:cubicBezTo>
                        <a:cubicBezTo>
                          <a:pt x="14288" y="12383"/>
                          <a:pt x="14288" y="12383"/>
                          <a:pt x="14288" y="12383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6192" y="13335"/>
                        </a:cubicBezTo>
                        <a:cubicBezTo>
                          <a:pt x="16192" y="13335"/>
                          <a:pt x="16192" y="13335"/>
                          <a:pt x="17145" y="13335"/>
                        </a:cubicBezTo>
                        <a:cubicBezTo>
                          <a:pt x="18097" y="13335"/>
                          <a:pt x="8572" y="4763"/>
                          <a:pt x="7620" y="3810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3" name="Freeform: Shape 138">
                    <a:extLst>
                      <a:ext uri="{FF2B5EF4-FFF2-40B4-BE49-F238E27FC236}">
                        <a16:creationId xmlns:a16="http://schemas.microsoft.com/office/drawing/2014/main" id="{7976CEA1-C856-4EF9-8130-231508C2539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9230"/>
                    <a:ext cx="9525" cy="4762"/>
                  </a:xfrm>
                  <a:custGeom>
                    <a:avLst/>
                    <a:gdLst>
                      <a:gd name="connsiteX0" fmla="*/ 0 w 9525"/>
                      <a:gd name="connsiteY0" fmla="*/ 2857 h 4762"/>
                      <a:gd name="connsiteX1" fmla="*/ 0 w 9525"/>
                      <a:gd name="connsiteY1" fmla="*/ 2857 h 4762"/>
                      <a:gd name="connsiteX2" fmla="*/ 0 w 9525"/>
                      <a:gd name="connsiteY2" fmla="*/ 4763 h 4762"/>
                      <a:gd name="connsiteX3" fmla="*/ 0 w 9525"/>
                      <a:gd name="connsiteY3" fmla="*/ 0 h 4762"/>
                      <a:gd name="connsiteX4" fmla="*/ 0 w 9525"/>
                      <a:gd name="connsiteY4" fmla="*/ 952 h 4762"/>
                      <a:gd name="connsiteX5" fmla="*/ 0 w 9525"/>
                      <a:gd name="connsiteY5" fmla="*/ 2857 h 4762"/>
                      <a:gd name="connsiteX6" fmla="*/ 0 w 9525"/>
                      <a:gd name="connsiteY6" fmla="*/ 2857 h 4762"/>
                      <a:gd name="connsiteX7" fmla="*/ 0 w 9525"/>
                      <a:gd name="connsiteY7" fmla="*/ 2857 h 4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4762">
                        <a:moveTo>
                          <a:pt x="0" y="2857"/>
                        </a:moveTo>
                        <a:lnTo>
                          <a:pt x="0" y="2857"/>
                        </a:lnTo>
                        <a:cubicBezTo>
                          <a:pt x="0" y="3810"/>
                          <a:pt x="0" y="3810"/>
                          <a:pt x="0" y="4763"/>
                        </a:cubicBezTo>
                        <a:cubicBezTo>
                          <a:pt x="0" y="2857"/>
                          <a:pt x="0" y="1905"/>
                          <a:pt x="0" y="0"/>
                        </a:cubicBezTo>
                        <a:cubicBezTo>
                          <a:pt x="0" y="0"/>
                          <a:pt x="0" y="952"/>
                          <a:pt x="0" y="952"/>
                        </a:cubicBezTo>
                        <a:lnTo>
                          <a:pt x="0" y="2857"/>
                        </a:lnTo>
                        <a:cubicBezTo>
                          <a:pt x="0" y="2857"/>
                          <a:pt x="0" y="2857"/>
                          <a:pt x="0" y="2857"/>
                        </a:cubicBezTo>
                        <a:cubicBezTo>
                          <a:pt x="0" y="2857"/>
                          <a:pt x="0" y="2857"/>
                          <a:pt x="0" y="2857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4" name="Freeform: Shape 139">
                    <a:extLst>
                      <a:ext uri="{FF2B5EF4-FFF2-40B4-BE49-F238E27FC236}">
                        <a16:creationId xmlns:a16="http://schemas.microsoft.com/office/drawing/2014/main" id="{BA68A32C-3DAC-4AF3-A290-9C7599153119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4467"/>
                    <a:ext cx="9525" cy="1904"/>
                  </a:xfrm>
                  <a:custGeom>
                    <a:avLst/>
                    <a:gdLst>
                      <a:gd name="connsiteX0" fmla="*/ 0 w 9525"/>
                      <a:gd name="connsiteY0" fmla="*/ 1905 h 1904"/>
                      <a:gd name="connsiteX1" fmla="*/ 0 w 9525"/>
                      <a:gd name="connsiteY1" fmla="*/ 952 h 1904"/>
                      <a:gd name="connsiteX2" fmla="*/ 0 w 9525"/>
                      <a:gd name="connsiteY2" fmla="*/ 0 h 1904"/>
                      <a:gd name="connsiteX3" fmla="*/ 0 w 9525"/>
                      <a:gd name="connsiteY3" fmla="*/ 0 h 1904"/>
                      <a:gd name="connsiteX4" fmla="*/ 0 w 9525"/>
                      <a:gd name="connsiteY4" fmla="*/ 1905 h 1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1904">
                        <a:moveTo>
                          <a:pt x="0" y="1905"/>
                        </a:moveTo>
                        <a:lnTo>
                          <a:pt x="0" y="952"/>
                        </a:lnTo>
                        <a:cubicBezTo>
                          <a:pt x="0" y="952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952"/>
                          <a:pt x="0" y="952"/>
                          <a:pt x="0" y="1905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5" name="Freeform: Shape 140">
                    <a:extLst>
                      <a:ext uri="{FF2B5EF4-FFF2-40B4-BE49-F238E27FC236}">
                        <a16:creationId xmlns:a16="http://schemas.microsoft.com/office/drawing/2014/main" id="{9D66F02F-0B24-4AD7-BD3E-6E27EA395480}"/>
                      </a:ext>
                    </a:extLst>
                  </p:cNvPr>
                  <p:cNvSpPr/>
                  <p:nvPr/>
                </p:nvSpPr>
                <p:spPr>
                  <a:xfrm>
                    <a:off x="-11287125" y="5267325"/>
                    <a:ext cx="9525" cy="952"/>
                  </a:xfrm>
                  <a:custGeom>
                    <a:avLst/>
                    <a:gdLst>
                      <a:gd name="connsiteX0" fmla="*/ 0 w 9525"/>
                      <a:gd name="connsiteY0" fmla="*/ 953 h 952"/>
                      <a:gd name="connsiteX1" fmla="*/ 0 w 9525"/>
                      <a:gd name="connsiteY1" fmla="*/ 0 h 952"/>
                      <a:gd name="connsiteX2" fmla="*/ 0 w 9525"/>
                      <a:gd name="connsiteY2" fmla="*/ 953 h 952"/>
                      <a:gd name="connsiteX3" fmla="*/ 0 w 9525"/>
                      <a:gd name="connsiteY3" fmla="*/ 953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5" h="952">
                        <a:moveTo>
                          <a:pt x="0" y="953"/>
                        </a:moveTo>
                        <a:cubicBezTo>
                          <a:pt x="0" y="953"/>
                          <a:pt x="0" y="0"/>
                          <a:pt x="0" y="0"/>
                        </a:cubicBezTo>
                        <a:lnTo>
                          <a:pt x="0" y="953"/>
                        </a:lnTo>
                        <a:cubicBezTo>
                          <a:pt x="0" y="953"/>
                          <a:pt x="0" y="953"/>
                          <a:pt x="0" y="953"/>
                        </a:cubicBezTo>
                        <a:close/>
                      </a:path>
                    </a:pathLst>
                  </a:custGeom>
                  <a:solidFill>
                    <a:srgbClr val="99C4E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  <p:sp>
                <p:nvSpPr>
                  <p:cNvPr id="56" name="Freeform: Shape 141">
                    <a:extLst>
                      <a:ext uri="{FF2B5EF4-FFF2-40B4-BE49-F238E27FC236}">
                        <a16:creationId xmlns:a16="http://schemas.microsoft.com/office/drawing/2014/main" id="{7884CB5C-40C5-42FB-BFEC-4B3BC0C53E17}"/>
                      </a:ext>
                    </a:extLst>
                  </p:cNvPr>
                  <p:cNvSpPr/>
                  <p:nvPr/>
                </p:nvSpPr>
                <p:spPr>
                  <a:xfrm>
                    <a:off x="-11710035" y="5044440"/>
                    <a:ext cx="420622" cy="429577"/>
                  </a:xfrm>
                  <a:custGeom>
                    <a:avLst/>
                    <a:gdLst>
                      <a:gd name="connsiteX0" fmla="*/ 210502 w 420622"/>
                      <a:gd name="connsiteY0" fmla="*/ 0 h 429577"/>
                      <a:gd name="connsiteX1" fmla="*/ 188595 w 420622"/>
                      <a:gd name="connsiteY1" fmla="*/ 953 h 429577"/>
                      <a:gd name="connsiteX2" fmla="*/ 188595 w 420622"/>
                      <a:gd name="connsiteY2" fmla="*/ 953 h 429577"/>
                      <a:gd name="connsiteX3" fmla="*/ 189548 w 420622"/>
                      <a:gd name="connsiteY3" fmla="*/ 953 h 429577"/>
                      <a:gd name="connsiteX4" fmla="*/ 188595 w 420622"/>
                      <a:gd name="connsiteY4" fmla="*/ 953 h 429577"/>
                      <a:gd name="connsiteX5" fmla="*/ 191452 w 420622"/>
                      <a:gd name="connsiteY5" fmla="*/ 953 h 429577"/>
                      <a:gd name="connsiteX6" fmla="*/ 191452 w 420622"/>
                      <a:gd name="connsiteY6" fmla="*/ 953 h 429577"/>
                      <a:gd name="connsiteX7" fmla="*/ 191452 w 420622"/>
                      <a:gd name="connsiteY7" fmla="*/ 953 h 429577"/>
                      <a:gd name="connsiteX8" fmla="*/ 191452 w 420622"/>
                      <a:gd name="connsiteY8" fmla="*/ 953 h 429577"/>
                      <a:gd name="connsiteX9" fmla="*/ 191452 w 420622"/>
                      <a:gd name="connsiteY9" fmla="*/ 953 h 429577"/>
                      <a:gd name="connsiteX10" fmla="*/ 191452 w 420622"/>
                      <a:gd name="connsiteY10" fmla="*/ 953 h 429577"/>
                      <a:gd name="connsiteX11" fmla="*/ 191452 w 420622"/>
                      <a:gd name="connsiteY11" fmla="*/ 953 h 429577"/>
                      <a:gd name="connsiteX12" fmla="*/ 191452 w 420622"/>
                      <a:gd name="connsiteY12" fmla="*/ 953 h 429577"/>
                      <a:gd name="connsiteX13" fmla="*/ 192405 w 420622"/>
                      <a:gd name="connsiteY13" fmla="*/ 953 h 429577"/>
                      <a:gd name="connsiteX14" fmla="*/ 192405 w 420622"/>
                      <a:gd name="connsiteY14" fmla="*/ 953 h 429577"/>
                      <a:gd name="connsiteX15" fmla="*/ 192405 w 420622"/>
                      <a:gd name="connsiteY15" fmla="*/ 953 h 429577"/>
                      <a:gd name="connsiteX16" fmla="*/ 192405 w 420622"/>
                      <a:gd name="connsiteY16" fmla="*/ 953 h 429577"/>
                      <a:gd name="connsiteX17" fmla="*/ 192405 w 420622"/>
                      <a:gd name="connsiteY17" fmla="*/ 953 h 429577"/>
                      <a:gd name="connsiteX18" fmla="*/ 192405 w 420622"/>
                      <a:gd name="connsiteY18" fmla="*/ 953 h 429577"/>
                      <a:gd name="connsiteX19" fmla="*/ 192405 w 420622"/>
                      <a:gd name="connsiteY19" fmla="*/ 953 h 429577"/>
                      <a:gd name="connsiteX20" fmla="*/ 192405 w 420622"/>
                      <a:gd name="connsiteY20" fmla="*/ 953 h 429577"/>
                      <a:gd name="connsiteX21" fmla="*/ 192405 w 420622"/>
                      <a:gd name="connsiteY21" fmla="*/ 953 h 429577"/>
                      <a:gd name="connsiteX22" fmla="*/ 192405 w 420622"/>
                      <a:gd name="connsiteY22" fmla="*/ 953 h 429577"/>
                      <a:gd name="connsiteX23" fmla="*/ 192405 w 420622"/>
                      <a:gd name="connsiteY23" fmla="*/ 953 h 429577"/>
                      <a:gd name="connsiteX24" fmla="*/ 192405 w 420622"/>
                      <a:gd name="connsiteY24" fmla="*/ 953 h 429577"/>
                      <a:gd name="connsiteX25" fmla="*/ 192405 w 420622"/>
                      <a:gd name="connsiteY25" fmla="*/ 953 h 429577"/>
                      <a:gd name="connsiteX26" fmla="*/ 192405 w 420622"/>
                      <a:gd name="connsiteY26" fmla="*/ 953 h 429577"/>
                      <a:gd name="connsiteX27" fmla="*/ 192405 w 420622"/>
                      <a:gd name="connsiteY27" fmla="*/ 953 h 429577"/>
                      <a:gd name="connsiteX28" fmla="*/ 192405 w 420622"/>
                      <a:gd name="connsiteY28" fmla="*/ 953 h 429577"/>
                      <a:gd name="connsiteX29" fmla="*/ 192405 w 420622"/>
                      <a:gd name="connsiteY29" fmla="*/ 953 h 429577"/>
                      <a:gd name="connsiteX30" fmla="*/ 192405 w 420622"/>
                      <a:gd name="connsiteY30" fmla="*/ 953 h 429577"/>
                      <a:gd name="connsiteX31" fmla="*/ 191452 w 420622"/>
                      <a:gd name="connsiteY31" fmla="*/ 953 h 429577"/>
                      <a:gd name="connsiteX32" fmla="*/ 194310 w 420622"/>
                      <a:gd name="connsiteY32" fmla="*/ 953 h 429577"/>
                      <a:gd name="connsiteX33" fmla="*/ 193357 w 420622"/>
                      <a:gd name="connsiteY33" fmla="*/ 953 h 429577"/>
                      <a:gd name="connsiteX34" fmla="*/ 193357 w 420622"/>
                      <a:gd name="connsiteY34" fmla="*/ 953 h 429577"/>
                      <a:gd name="connsiteX35" fmla="*/ 193357 w 420622"/>
                      <a:gd name="connsiteY35" fmla="*/ 953 h 429577"/>
                      <a:gd name="connsiteX36" fmla="*/ 193357 w 420622"/>
                      <a:gd name="connsiteY36" fmla="*/ 953 h 429577"/>
                      <a:gd name="connsiteX37" fmla="*/ 193357 w 420622"/>
                      <a:gd name="connsiteY37" fmla="*/ 953 h 429577"/>
                      <a:gd name="connsiteX38" fmla="*/ 193357 w 420622"/>
                      <a:gd name="connsiteY38" fmla="*/ 953 h 429577"/>
                      <a:gd name="connsiteX39" fmla="*/ 193357 w 420622"/>
                      <a:gd name="connsiteY39" fmla="*/ 953 h 429577"/>
                      <a:gd name="connsiteX40" fmla="*/ 193357 w 420622"/>
                      <a:gd name="connsiteY40" fmla="*/ 953 h 429577"/>
                      <a:gd name="connsiteX41" fmla="*/ 193357 w 420622"/>
                      <a:gd name="connsiteY41" fmla="*/ 953 h 429577"/>
                      <a:gd name="connsiteX42" fmla="*/ 194310 w 420622"/>
                      <a:gd name="connsiteY42" fmla="*/ 953 h 429577"/>
                      <a:gd name="connsiteX43" fmla="*/ 195263 w 420622"/>
                      <a:gd name="connsiteY43" fmla="*/ 953 h 429577"/>
                      <a:gd name="connsiteX44" fmla="*/ 194310 w 420622"/>
                      <a:gd name="connsiteY44" fmla="*/ 953 h 429577"/>
                      <a:gd name="connsiteX45" fmla="*/ 194310 w 420622"/>
                      <a:gd name="connsiteY45" fmla="*/ 953 h 429577"/>
                      <a:gd name="connsiteX46" fmla="*/ 193357 w 420622"/>
                      <a:gd name="connsiteY46" fmla="*/ 953 h 429577"/>
                      <a:gd name="connsiteX47" fmla="*/ 193357 w 420622"/>
                      <a:gd name="connsiteY47" fmla="*/ 953 h 429577"/>
                      <a:gd name="connsiteX48" fmla="*/ 193357 w 420622"/>
                      <a:gd name="connsiteY48" fmla="*/ 953 h 429577"/>
                      <a:gd name="connsiteX49" fmla="*/ 191452 w 420622"/>
                      <a:gd name="connsiteY49" fmla="*/ 953 h 429577"/>
                      <a:gd name="connsiteX50" fmla="*/ 193357 w 420622"/>
                      <a:gd name="connsiteY50" fmla="*/ 953 h 429577"/>
                      <a:gd name="connsiteX51" fmla="*/ 193357 w 420622"/>
                      <a:gd name="connsiteY51" fmla="*/ 953 h 429577"/>
                      <a:gd name="connsiteX52" fmla="*/ 182880 w 420622"/>
                      <a:gd name="connsiteY52" fmla="*/ 1905 h 429577"/>
                      <a:gd name="connsiteX53" fmla="*/ 176213 w 420622"/>
                      <a:gd name="connsiteY53" fmla="*/ 2857 h 429577"/>
                      <a:gd name="connsiteX54" fmla="*/ 169545 w 420622"/>
                      <a:gd name="connsiteY54" fmla="*/ 3810 h 429577"/>
                      <a:gd name="connsiteX55" fmla="*/ 170498 w 420622"/>
                      <a:gd name="connsiteY55" fmla="*/ 3810 h 429577"/>
                      <a:gd name="connsiteX56" fmla="*/ 170498 w 420622"/>
                      <a:gd name="connsiteY56" fmla="*/ 3810 h 429577"/>
                      <a:gd name="connsiteX57" fmla="*/ 172402 w 420622"/>
                      <a:gd name="connsiteY57" fmla="*/ 3810 h 429577"/>
                      <a:gd name="connsiteX58" fmla="*/ 172402 w 420622"/>
                      <a:gd name="connsiteY58" fmla="*/ 3810 h 429577"/>
                      <a:gd name="connsiteX59" fmla="*/ 178118 w 420622"/>
                      <a:gd name="connsiteY59" fmla="*/ 3810 h 429577"/>
                      <a:gd name="connsiteX60" fmla="*/ 174307 w 420622"/>
                      <a:gd name="connsiteY60" fmla="*/ 3810 h 429577"/>
                      <a:gd name="connsiteX61" fmla="*/ 171450 w 420622"/>
                      <a:gd name="connsiteY61" fmla="*/ 3810 h 429577"/>
                      <a:gd name="connsiteX62" fmla="*/ 173355 w 420622"/>
                      <a:gd name="connsiteY62" fmla="*/ 3810 h 429577"/>
                      <a:gd name="connsiteX63" fmla="*/ 171450 w 420622"/>
                      <a:gd name="connsiteY63" fmla="*/ 3810 h 429577"/>
                      <a:gd name="connsiteX64" fmla="*/ 176213 w 420622"/>
                      <a:gd name="connsiteY64" fmla="*/ 3810 h 429577"/>
                      <a:gd name="connsiteX65" fmla="*/ 176213 w 420622"/>
                      <a:gd name="connsiteY65" fmla="*/ 3810 h 429577"/>
                      <a:gd name="connsiteX66" fmla="*/ 180023 w 420622"/>
                      <a:gd name="connsiteY66" fmla="*/ 3810 h 429577"/>
                      <a:gd name="connsiteX67" fmla="*/ 180023 w 420622"/>
                      <a:gd name="connsiteY67" fmla="*/ 3810 h 429577"/>
                      <a:gd name="connsiteX68" fmla="*/ 180023 w 420622"/>
                      <a:gd name="connsiteY68" fmla="*/ 3810 h 429577"/>
                      <a:gd name="connsiteX69" fmla="*/ 171450 w 420622"/>
                      <a:gd name="connsiteY69" fmla="*/ 4763 h 429577"/>
                      <a:gd name="connsiteX70" fmla="*/ 176213 w 420622"/>
                      <a:gd name="connsiteY70" fmla="*/ 4763 h 429577"/>
                      <a:gd name="connsiteX71" fmla="*/ 175260 w 420622"/>
                      <a:gd name="connsiteY71" fmla="*/ 4763 h 429577"/>
                      <a:gd name="connsiteX72" fmla="*/ 175260 w 420622"/>
                      <a:gd name="connsiteY72" fmla="*/ 4763 h 429577"/>
                      <a:gd name="connsiteX73" fmla="*/ 175260 w 420622"/>
                      <a:gd name="connsiteY73" fmla="*/ 4763 h 429577"/>
                      <a:gd name="connsiteX74" fmla="*/ 175260 w 420622"/>
                      <a:gd name="connsiteY74" fmla="*/ 4763 h 429577"/>
                      <a:gd name="connsiteX75" fmla="*/ 175260 w 420622"/>
                      <a:gd name="connsiteY75" fmla="*/ 4763 h 429577"/>
                      <a:gd name="connsiteX76" fmla="*/ 175260 w 420622"/>
                      <a:gd name="connsiteY76" fmla="*/ 4763 h 429577"/>
                      <a:gd name="connsiteX77" fmla="*/ 175260 w 420622"/>
                      <a:gd name="connsiteY77" fmla="*/ 4763 h 429577"/>
                      <a:gd name="connsiteX78" fmla="*/ 175260 w 420622"/>
                      <a:gd name="connsiteY78" fmla="*/ 4763 h 429577"/>
                      <a:gd name="connsiteX79" fmla="*/ 175260 w 420622"/>
                      <a:gd name="connsiteY79" fmla="*/ 4763 h 429577"/>
                      <a:gd name="connsiteX80" fmla="*/ 171450 w 420622"/>
                      <a:gd name="connsiteY80" fmla="*/ 4763 h 429577"/>
                      <a:gd name="connsiteX81" fmla="*/ 171450 w 420622"/>
                      <a:gd name="connsiteY81" fmla="*/ 4763 h 429577"/>
                      <a:gd name="connsiteX82" fmla="*/ 171450 w 420622"/>
                      <a:gd name="connsiteY82" fmla="*/ 4763 h 429577"/>
                      <a:gd name="connsiteX83" fmla="*/ 172402 w 420622"/>
                      <a:gd name="connsiteY83" fmla="*/ 4763 h 429577"/>
                      <a:gd name="connsiteX84" fmla="*/ 174307 w 420622"/>
                      <a:gd name="connsiteY84" fmla="*/ 4763 h 429577"/>
                      <a:gd name="connsiteX85" fmla="*/ 169545 w 420622"/>
                      <a:gd name="connsiteY85" fmla="*/ 5715 h 429577"/>
                      <a:gd name="connsiteX86" fmla="*/ 169545 w 420622"/>
                      <a:gd name="connsiteY86" fmla="*/ 5715 h 429577"/>
                      <a:gd name="connsiteX87" fmla="*/ 159068 w 420622"/>
                      <a:gd name="connsiteY87" fmla="*/ 7620 h 429577"/>
                      <a:gd name="connsiteX88" fmla="*/ 158115 w 420622"/>
                      <a:gd name="connsiteY88" fmla="*/ 8572 h 429577"/>
                      <a:gd name="connsiteX89" fmla="*/ 158115 w 420622"/>
                      <a:gd name="connsiteY89" fmla="*/ 8572 h 429577"/>
                      <a:gd name="connsiteX90" fmla="*/ 158115 w 420622"/>
                      <a:gd name="connsiteY90" fmla="*/ 8572 h 429577"/>
                      <a:gd name="connsiteX91" fmla="*/ 158115 w 420622"/>
                      <a:gd name="connsiteY91" fmla="*/ 8572 h 429577"/>
                      <a:gd name="connsiteX92" fmla="*/ 158115 w 420622"/>
                      <a:gd name="connsiteY92" fmla="*/ 8572 h 429577"/>
                      <a:gd name="connsiteX93" fmla="*/ 158115 w 420622"/>
                      <a:gd name="connsiteY93" fmla="*/ 8572 h 429577"/>
                      <a:gd name="connsiteX94" fmla="*/ 158115 w 420622"/>
                      <a:gd name="connsiteY94" fmla="*/ 8572 h 429577"/>
                      <a:gd name="connsiteX95" fmla="*/ 158115 w 420622"/>
                      <a:gd name="connsiteY95" fmla="*/ 8572 h 429577"/>
                      <a:gd name="connsiteX96" fmla="*/ 158115 w 420622"/>
                      <a:gd name="connsiteY96" fmla="*/ 8572 h 429577"/>
                      <a:gd name="connsiteX97" fmla="*/ 158115 w 420622"/>
                      <a:gd name="connsiteY97" fmla="*/ 8572 h 429577"/>
                      <a:gd name="connsiteX98" fmla="*/ 158115 w 420622"/>
                      <a:gd name="connsiteY98" fmla="*/ 8572 h 429577"/>
                      <a:gd name="connsiteX99" fmla="*/ 158115 w 420622"/>
                      <a:gd name="connsiteY99" fmla="*/ 8572 h 429577"/>
                      <a:gd name="connsiteX100" fmla="*/ 158115 w 420622"/>
                      <a:gd name="connsiteY100" fmla="*/ 8572 h 429577"/>
                      <a:gd name="connsiteX101" fmla="*/ 158115 w 420622"/>
                      <a:gd name="connsiteY101" fmla="*/ 8572 h 429577"/>
                      <a:gd name="connsiteX102" fmla="*/ 158115 w 420622"/>
                      <a:gd name="connsiteY102" fmla="*/ 8572 h 429577"/>
                      <a:gd name="connsiteX103" fmla="*/ 158115 w 420622"/>
                      <a:gd name="connsiteY103" fmla="*/ 8572 h 429577"/>
                      <a:gd name="connsiteX104" fmla="*/ 158115 w 420622"/>
                      <a:gd name="connsiteY104" fmla="*/ 8572 h 429577"/>
                      <a:gd name="connsiteX105" fmla="*/ 158115 w 420622"/>
                      <a:gd name="connsiteY105" fmla="*/ 8572 h 429577"/>
                      <a:gd name="connsiteX106" fmla="*/ 158115 w 420622"/>
                      <a:gd name="connsiteY106" fmla="*/ 8572 h 429577"/>
                      <a:gd name="connsiteX107" fmla="*/ 152400 w 420622"/>
                      <a:gd name="connsiteY107" fmla="*/ 9525 h 429577"/>
                      <a:gd name="connsiteX108" fmla="*/ 151448 w 420622"/>
                      <a:gd name="connsiteY108" fmla="*/ 9525 h 429577"/>
                      <a:gd name="connsiteX109" fmla="*/ 149543 w 420622"/>
                      <a:gd name="connsiteY109" fmla="*/ 10478 h 429577"/>
                      <a:gd name="connsiteX110" fmla="*/ 161925 w 420622"/>
                      <a:gd name="connsiteY110" fmla="*/ 7620 h 429577"/>
                      <a:gd name="connsiteX111" fmla="*/ 160973 w 420622"/>
                      <a:gd name="connsiteY111" fmla="*/ 7620 h 429577"/>
                      <a:gd name="connsiteX112" fmla="*/ 160020 w 420622"/>
                      <a:gd name="connsiteY112" fmla="*/ 7620 h 429577"/>
                      <a:gd name="connsiteX113" fmla="*/ 163830 w 420622"/>
                      <a:gd name="connsiteY113" fmla="*/ 7620 h 429577"/>
                      <a:gd name="connsiteX114" fmla="*/ 159068 w 420622"/>
                      <a:gd name="connsiteY114" fmla="*/ 8572 h 429577"/>
                      <a:gd name="connsiteX115" fmla="*/ 156210 w 420622"/>
                      <a:gd name="connsiteY115" fmla="*/ 9525 h 429577"/>
                      <a:gd name="connsiteX116" fmla="*/ 156210 w 420622"/>
                      <a:gd name="connsiteY116" fmla="*/ 9525 h 429577"/>
                      <a:gd name="connsiteX117" fmla="*/ 152400 w 420622"/>
                      <a:gd name="connsiteY117" fmla="*/ 11430 h 429577"/>
                      <a:gd name="connsiteX118" fmla="*/ 153352 w 420622"/>
                      <a:gd name="connsiteY118" fmla="*/ 11430 h 429577"/>
                      <a:gd name="connsiteX119" fmla="*/ 155257 w 420622"/>
                      <a:gd name="connsiteY119" fmla="*/ 10478 h 429577"/>
                      <a:gd name="connsiteX120" fmla="*/ 153352 w 420622"/>
                      <a:gd name="connsiteY120" fmla="*/ 11430 h 429577"/>
                      <a:gd name="connsiteX121" fmla="*/ 153352 w 420622"/>
                      <a:gd name="connsiteY121" fmla="*/ 11430 h 429577"/>
                      <a:gd name="connsiteX122" fmla="*/ 153352 w 420622"/>
                      <a:gd name="connsiteY122" fmla="*/ 11430 h 429577"/>
                      <a:gd name="connsiteX123" fmla="*/ 153352 w 420622"/>
                      <a:gd name="connsiteY123" fmla="*/ 11430 h 429577"/>
                      <a:gd name="connsiteX124" fmla="*/ 153352 w 420622"/>
                      <a:gd name="connsiteY124" fmla="*/ 11430 h 429577"/>
                      <a:gd name="connsiteX125" fmla="*/ 160020 w 420622"/>
                      <a:gd name="connsiteY125" fmla="*/ 9525 h 429577"/>
                      <a:gd name="connsiteX126" fmla="*/ 156210 w 420622"/>
                      <a:gd name="connsiteY126" fmla="*/ 13335 h 429577"/>
                      <a:gd name="connsiteX127" fmla="*/ 149543 w 420622"/>
                      <a:gd name="connsiteY127" fmla="*/ 15240 h 429577"/>
                      <a:gd name="connsiteX128" fmla="*/ 150495 w 420622"/>
                      <a:gd name="connsiteY128" fmla="*/ 15240 h 429577"/>
                      <a:gd name="connsiteX129" fmla="*/ 150495 w 420622"/>
                      <a:gd name="connsiteY129" fmla="*/ 15240 h 429577"/>
                      <a:gd name="connsiteX130" fmla="*/ 151448 w 420622"/>
                      <a:gd name="connsiteY130" fmla="*/ 15240 h 429577"/>
                      <a:gd name="connsiteX131" fmla="*/ 152400 w 420622"/>
                      <a:gd name="connsiteY131" fmla="*/ 15240 h 429577"/>
                      <a:gd name="connsiteX132" fmla="*/ 152400 w 420622"/>
                      <a:gd name="connsiteY132" fmla="*/ 15240 h 429577"/>
                      <a:gd name="connsiteX133" fmla="*/ 153352 w 420622"/>
                      <a:gd name="connsiteY133" fmla="*/ 15240 h 429577"/>
                      <a:gd name="connsiteX134" fmla="*/ 158115 w 420622"/>
                      <a:gd name="connsiteY134" fmla="*/ 14288 h 429577"/>
                      <a:gd name="connsiteX135" fmla="*/ 158115 w 420622"/>
                      <a:gd name="connsiteY135" fmla="*/ 14288 h 429577"/>
                      <a:gd name="connsiteX136" fmla="*/ 160020 w 420622"/>
                      <a:gd name="connsiteY136" fmla="*/ 14288 h 429577"/>
                      <a:gd name="connsiteX137" fmla="*/ 160973 w 420622"/>
                      <a:gd name="connsiteY137" fmla="*/ 14288 h 429577"/>
                      <a:gd name="connsiteX138" fmla="*/ 160020 w 420622"/>
                      <a:gd name="connsiteY138" fmla="*/ 14288 h 429577"/>
                      <a:gd name="connsiteX139" fmla="*/ 161925 w 420622"/>
                      <a:gd name="connsiteY139" fmla="*/ 14288 h 429577"/>
                      <a:gd name="connsiteX140" fmla="*/ 161925 w 420622"/>
                      <a:gd name="connsiteY140" fmla="*/ 14288 h 429577"/>
                      <a:gd name="connsiteX141" fmla="*/ 164782 w 420622"/>
                      <a:gd name="connsiteY141" fmla="*/ 14288 h 429577"/>
                      <a:gd name="connsiteX142" fmla="*/ 164782 w 420622"/>
                      <a:gd name="connsiteY142" fmla="*/ 14288 h 429577"/>
                      <a:gd name="connsiteX143" fmla="*/ 164782 w 420622"/>
                      <a:gd name="connsiteY143" fmla="*/ 14288 h 429577"/>
                      <a:gd name="connsiteX144" fmla="*/ 175260 w 420622"/>
                      <a:gd name="connsiteY144" fmla="*/ 12382 h 429577"/>
                      <a:gd name="connsiteX145" fmla="*/ 178118 w 420622"/>
                      <a:gd name="connsiteY145" fmla="*/ 12382 h 429577"/>
                      <a:gd name="connsiteX146" fmla="*/ 179070 w 420622"/>
                      <a:gd name="connsiteY146" fmla="*/ 12382 h 429577"/>
                      <a:gd name="connsiteX147" fmla="*/ 188595 w 420622"/>
                      <a:gd name="connsiteY147" fmla="*/ 11430 h 429577"/>
                      <a:gd name="connsiteX148" fmla="*/ 186690 w 420622"/>
                      <a:gd name="connsiteY148" fmla="*/ 11430 h 429577"/>
                      <a:gd name="connsiteX149" fmla="*/ 186690 w 420622"/>
                      <a:gd name="connsiteY149" fmla="*/ 11430 h 429577"/>
                      <a:gd name="connsiteX150" fmla="*/ 180023 w 420622"/>
                      <a:gd name="connsiteY150" fmla="*/ 12382 h 429577"/>
                      <a:gd name="connsiteX151" fmla="*/ 180023 w 420622"/>
                      <a:gd name="connsiteY151" fmla="*/ 12382 h 429577"/>
                      <a:gd name="connsiteX152" fmla="*/ 180023 w 420622"/>
                      <a:gd name="connsiteY152" fmla="*/ 12382 h 429577"/>
                      <a:gd name="connsiteX153" fmla="*/ 180023 w 420622"/>
                      <a:gd name="connsiteY153" fmla="*/ 12382 h 429577"/>
                      <a:gd name="connsiteX154" fmla="*/ 180023 w 420622"/>
                      <a:gd name="connsiteY154" fmla="*/ 12382 h 429577"/>
                      <a:gd name="connsiteX155" fmla="*/ 180023 w 420622"/>
                      <a:gd name="connsiteY155" fmla="*/ 12382 h 429577"/>
                      <a:gd name="connsiteX156" fmla="*/ 180023 w 420622"/>
                      <a:gd name="connsiteY156" fmla="*/ 12382 h 429577"/>
                      <a:gd name="connsiteX157" fmla="*/ 180023 w 420622"/>
                      <a:gd name="connsiteY157" fmla="*/ 12382 h 429577"/>
                      <a:gd name="connsiteX158" fmla="*/ 180023 w 420622"/>
                      <a:gd name="connsiteY158" fmla="*/ 12382 h 429577"/>
                      <a:gd name="connsiteX159" fmla="*/ 173355 w 420622"/>
                      <a:gd name="connsiteY159" fmla="*/ 13335 h 429577"/>
                      <a:gd name="connsiteX160" fmla="*/ 173355 w 420622"/>
                      <a:gd name="connsiteY160" fmla="*/ 13335 h 429577"/>
                      <a:gd name="connsiteX161" fmla="*/ 173355 w 420622"/>
                      <a:gd name="connsiteY161" fmla="*/ 13335 h 429577"/>
                      <a:gd name="connsiteX162" fmla="*/ 173355 w 420622"/>
                      <a:gd name="connsiteY162" fmla="*/ 13335 h 429577"/>
                      <a:gd name="connsiteX163" fmla="*/ 173355 w 420622"/>
                      <a:gd name="connsiteY163" fmla="*/ 13335 h 429577"/>
                      <a:gd name="connsiteX164" fmla="*/ 173355 w 420622"/>
                      <a:gd name="connsiteY164" fmla="*/ 13335 h 429577"/>
                      <a:gd name="connsiteX165" fmla="*/ 173355 w 420622"/>
                      <a:gd name="connsiteY165" fmla="*/ 13335 h 429577"/>
                      <a:gd name="connsiteX166" fmla="*/ 173355 w 420622"/>
                      <a:gd name="connsiteY166" fmla="*/ 13335 h 429577"/>
                      <a:gd name="connsiteX167" fmla="*/ 173355 w 420622"/>
                      <a:gd name="connsiteY167" fmla="*/ 13335 h 429577"/>
                      <a:gd name="connsiteX168" fmla="*/ 173355 w 420622"/>
                      <a:gd name="connsiteY168" fmla="*/ 13335 h 429577"/>
                      <a:gd name="connsiteX169" fmla="*/ 173355 w 420622"/>
                      <a:gd name="connsiteY169" fmla="*/ 13335 h 429577"/>
                      <a:gd name="connsiteX170" fmla="*/ 169545 w 420622"/>
                      <a:gd name="connsiteY170" fmla="*/ 13335 h 429577"/>
                      <a:gd name="connsiteX171" fmla="*/ 165735 w 420622"/>
                      <a:gd name="connsiteY171" fmla="*/ 14288 h 429577"/>
                      <a:gd name="connsiteX172" fmla="*/ 165735 w 420622"/>
                      <a:gd name="connsiteY172" fmla="*/ 14288 h 429577"/>
                      <a:gd name="connsiteX173" fmla="*/ 165735 w 420622"/>
                      <a:gd name="connsiteY173" fmla="*/ 14288 h 429577"/>
                      <a:gd name="connsiteX174" fmla="*/ 165735 w 420622"/>
                      <a:gd name="connsiteY174" fmla="*/ 14288 h 429577"/>
                      <a:gd name="connsiteX175" fmla="*/ 165735 w 420622"/>
                      <a:gd name="connsiteY175" fmla="*/ 14288 h 429577"/>
                      <a:gd name="connsiteX176" fmla="*/ 165735 w 420622"/>
                      <a:gd name="connsiteY176" fmla="*/ 14288 h 429577"/>
                      <a:gd name="connsiteX177" fmla="*/ 165735 w 420622"/>
                      <a:gd name="connsiteY177" fmla="*/ 14288 h 429577"/>
                      <a:gd name="connsiteX178" fmla="*/ 165735 w 420622"/>
                      <a:gd name="connsiteY178" fmla="*/ 14288 h 429577"/>
                      <a:gd name="connsiteX179" fmla="*/ 164782 w 420622"/>
                      <a:gd name="connsiteY179" fmla="*/ 14288 h 429577"/>
                      <a:gd name="connsiteX180" fmla="*/ 158115 w 420622"/>
                      <a:gd name="connsiteY180" fmla="*/ 16192 h 429577"/>
                      <a:gd name="connsiteX181" fmla="*/ 164782 w 420622"/>
                      <a:gd name="connsiteY181" fmla="*/ 15240 h 429577"/>
                      <a:gd name="connsiteX182" fmla="*/ 157163 w 420622"/>
                      <a:gd name="connsiteY182" fmla="*/ 17145 h 429577"/>
                      <a:gd name="connsiteX183" fmla="*/ 157163 w 420622"/>
                      <a:gd name="connsiteY183" fmla="*/ 17145 h 429577"/>
                      <a:gd name="connsiteX184" fmla="*/ 156210 w 420622"/>
                      <a:gd name="connsiteY184" fmla="*/ 17145 h 429577"/>
                      <a:gd name="connsiteX185" fmla="*/ 156210 w 420622"/>
                      <a:gd name="connsiteY185" fmla="*/ 17145 h 429577"/>
                      <a:gd name="connsiteX186" fmla="*/ 156210 w 420622"/>
                      <a:gd name="connsiteY186" fmla="*/ 17145 h 429577"/>
                      <a:gd name="connsiteX187" fmla="*/ 156210 w 420622"/>
                      <a:gd name="connsiteY187" fmla="*/ 17145 h 429577"/>
                      <a:gd name="connsiteX188" fmla="*/ 156210 w 420622"/>
                      <a:gd name="connsiteY188" fmla="*/ 17145 h 429577"/>
                      <a:gd name="connsiteX189" fmla="*/ 156210 w 420622"/>
                      <a:gd name="connsiteY189" fmla="*/ 17145 h 429577"/>
                      <a:gd name="connsiteX190" fmla="*/ 156210 w 420622"/>
                      <a:gd name="connsiteY190" fmla="*/ 17145 h 429577"/>
                      <a:gd name="connsiteX191" fmla="*/ 156210 w 420622"/>
                      <a:gd name="connsiteY191" fmla="*/ 17145 h 429577"/>
                      <a:gd name="connsiteX192" fmla="*/ 156210 w 420622"/>
                      <a:gd name="connsiteY192" fmla="*/ 17145 h 429577"/>
                      <a:gd name="connsiteX193" fmla="*/ 150495 w 420622"/>
                      <a:gd name="connsiteY193" fmla="*/ 19050 h 429577"/>
                      <a:gd name="connsiteX194" fmla="*/ 150495 w 420622"/>
                      <a:gd name="connsiteY194" fmla="*/ 19050 h 429577"/>
                      <a:gd name="connsiteX195" fmla="*/ 150495 w 420622"/>
                      <a:gd name="connsiteY195" fmla="*/ 19050 h 429577"/>
                      <a:gd name="connsiteX196" fmla="*/ 150495 w 420622"/>
                      <a:gd name="connsiteY196" fmla="*/ 19050 h 429577"/>
                      <a:gd name="connsiteX197" fmla="*/ 150495 w 420622"/>
                      <a:gd name="connsiteY197" fmla="*/ 19050 h 429577"/>
                      <a:gd name="connsiteX198" fmla="*/ 150495 w 420622"/>
                      <a:gd name="connsiteY198" fmla="*/ 19050 h 429577"/>
                      <a:gd name="connsiteX199" fmla="*/ 150495 w 420622"/>
                      <a:gd name="connsiteY199" fmla="*/ 19050 h 429577"/>
                      <a:gd name="connsiteX200" fmla="*/ 157163 w 420622"/>
                      <a:gd name="connsiteY200" fmla="*/ 17145 h 429577"/>
                      <a:gd name="connsiteX201" fmla="*/ 157163 w 420622"/>
                      <a:gd name="connsiteY201" fmla="*/ 17145 h 429577"/>
                      <a:gd name="connsiteX202" fmla="*/ 157163 w 420622"/>
                      <a:gd name="connsiteY202" fmla="*/ 17145 h 429577"/>
                      <a:gd name="connsiteX203" fmla="*/ 157163 w 420622"/>
                      <a:gd name="connsiteY203" fmla="*/ 17145 h 429577"/>
                      <a:gd name="connsiteX204" fmla="*/ 157163 w 420622"/>
                      <a:gd name="connsiteY204" fmla="*/ 17145 h 429577"/>
                      <a:gd name="connsiteX205" fmla="*/ 157163 w 420622"/>
                      <a:gd name="connsiteY205" fmla="*/ 17145 h 429577"/>
                      <a:gd name="connsiteX206" fmla="*/ 157163 w 420622"/>
                      <a:gd name="connsiteY206" fmla="*/ 17145 h 429577"/>
                      <a:gd name="connsiteX207" fmla="*/ 157163 w 420622"/>
                      <a:gd name="connsiteY207" fmla="*/ 17145 h 429577"/>
                      <a:gd name="connsiteX208" fmla="*/ 157163 w 420622"/>
                      <a:gd name="connsiteY208" fmla="*/ 17145 h 429577"/>
                      <a:gd name="connsiteX209" fmla="*/ 160020 w 420622"/>
                      <a:gd name="connsiteY209" fmla="*/ 16192 h 429577"/>
                      <a:gd name="connsiteX210" fmla="*/ 161925 w 420622"/>
                      <a:gd name="connsiteY210" fmla="*/ 15240 h 429577"/>
                      <a:gd name="connsiteX211" fmla="*/ 165735 w 420622"/>
                      <a:gd name="connsiteY211" fmla="*/ 14288 h 429577"/>
                      <a:gd name="connsiteX212" fmla="*/ 165735 w 420622"/>
                      <a:gd name="connsiteY212" fmla="*/ 14288 h 429577"/>
                      <a:gd name="connsiteX213" fmla="*/ 165735 w 420622"/>
                      <a:gd name="connsiteY213" fmla="*/ 14288 h 429577"/>
                      <a:gd name="connsiteX214" fmla="*/ 165735 w 420622"/>
                      <a:gd name="connsiteY214" fmla="*/ 14288 h 429577"/>
                      <a:gd name="connsiteX215" fmla="*/ 165735 w 420622"/>
                      <a:gd name="connsiteY215" fmla="*/ 14288 h 429577"/>
                      <a:gd name="connsiteX216" fmla="*/ 165735 w 420622"/>
                      <a:gd name="connsiteY216" fmla="*/ 14288 h 429577"/>
                      <a:gd name="connsiteX217" fmla="*/ 165735 w 420622"/>
                      <a:gd name="connsiteY217" fmla="*/ 14288 h 429577"/>
                      <a:gd name="connsiteX218" fmla="*/ 165735 w 420622"/>
                      <a:gd name="connsiteY218" fmla="*/ 14288 h 429577"/>
                      <a:gd name="connsiteX219" fmla="*/ 166688 w 420622"/>
                      <a:gd name="connsiteY219" fmla="*/ 14288 h 429577"/>
                      <a:gd name="connsiteX220" fmla="*/ 168593 w 420622"/>
                      <a:gd name="connsiteY220" fmla="*/ 14288 h 429577"/>
                      <a:gd name="connsiteX221" fmla="*/ 166688 w 420622"/>
                      <a:gd name="connsiteY221" fmla="*/ 15240 h 429577"/>
                      <a:gd name="connsiteX222" fmla="*/ 142875 w 420622"/>
                      <a:gd name="connsiteY222" fmla="*/ 21907 h 429577"/>
                      <a:gd name="connsiteX223" fmla="*/ 143827 w 420622"/>
                      <a:gd name="connsiteY223" fmla="*/ 21907 h 429577"/>
                      <a:gd name="connsiteX224" fmla="*/ 140970 w 420622"/>
                      <a:gd name="connsiteY224" fmla="*/ 22860 h 429577"/>
                      <a:gd name="connsiteX225" fmla="*/ 141923 w 420622"/>
                      <a:gd name="connsiteY225" fmla="*/ 22860 h 429577"/>
                      <a:gd name="connsiteX226" fmla="*/ 140970 w 420622"/>
                      <a:gd name="connsiteY226" fmla="*/ 22860 h 429577"/>
                      <a:gd name="connsiteX227" fmla="*/ 142875 w 420622"/>
                      <a:gd name="connsiteY227" fmla="*/ 21907 h 429577"/>
                      <a:gd name="connsiteX228" fmla="*/ 136207 w 420622"/>
                      <a:gd name="connsiteY228" fmla="*/ 23813 h 429577"/>
                      <a:gd name="connsiteX229" fmla="*/ 139065 w 420622"/>
                      <a:gd name="connsiteY229" fmla="*/ 21907 h 429577"/>
                      <a:gd name="connsiteX230" fmla="*/ 123825 w 420622"/>
                      <a:gd name="connsiteY230" fmla="*/ 27622 h 429577"/>
                      <a:gd name="connsiteX231" fmla="*/ 126682 w 420622"/>
                      <a:gd name="connsiteY231" fmla="*/ 25717 h 429577"/>
                      <a:gd name="connsiteX232" fmla="*/ 90488 w 420622"/>
                      <a:gd name="connsiteY232" fmla="*/ 44767 h 429577"/>
                      <a:gd name="connsiteX233" fmla="*/ 80010 w 420622"/>
                      <a:gd name="connsiteY233" fmla="*/ 57150 h 429577"/>
                      <a:gd name="connsiteX234" fmla="*/ 67627 w 420622"/>
                      <a:gd name="connsiteY234" fmla="*/ 69532 h 429577"/>
                      <a:gd name="connsiteX235" fmla="*/ 67627 w 420622"/>
                      <a:gd name="connsiteY235" fmla="*/ 69532 h 429577"/>
                      <a:gd name="connsiteX236" fmla="*/ 68580 w 420622"/>
                      <a:gd name="connsiteY236" fmla="*/ 68580 h 429577"/>
                      <a:gd name="connsiteX237" fmla="*/ 67627 w 420622"/>
                      <a:gd name="connsiteY237" fmla="*/ 69532 h 429577"/>
                      <a:gd name="connsiteX238" fmla="*/ 67627 w 420622"/>
                      <a:gd name="connsiteY238" fmla="*/ 69532 h 429577"/>
                      <a:gd name="connsiteX239" fmla="*/ 67627 w 420622"/>
                      <a:gd name="connsiteY239" fmla="*/ 69532 h 429577"/>
                      <a:gd name="connsiteX240" fmla="*/ 67627 w 420622"/>
                      <a:gd name="connsiteY240" fmla="*/ 69532 h 429577"/>
                      <a:gd name="connsiteX241" fmla="*/ 67627 w 420622"/>
                      <a:gd name="connsiteY241" fmla="*/ 69532 h 429577"/>
                      <a:gd name="connsiteX242" fmla="*/ 78105 w 420622"/>
                      <a:gd name="connsiteY242" fmla="*/ 60007 h 429577"/>
                      <a:gd name="connsiteX243" fmla="*/ 79058 w 420622"/>
                      <a:gd name="connsiteY243" fmla="*/ 59055 h 429577"/>
                      <a:gd name="connsiteX244" fmla="*/ 79058 w 420622"/>
                      <a:gd name="connsiteY244" fmla="*/ 59055 h 429577"/>
                      <a:gd name="connsiteX245" fmla="*/ 80010 w 420622"/>
                      <a:gd name="connsiteY245" fmla="*/ 59055 h 429577"/>
                      <a:gd name="connsiteX246" fmla="*/ 80010 w 420622"/>
                      <a:gd name="connsiteY246" fmla="*/ 59055 h 429577"/>
                      <a:gd name="connsiteX247" fmla="*/ 101918 w 420622"/>
                      <a:gd name="connsiteY247" fmla="*/ 44767 h 429577"/>
                      <a:gd name="connsiteX248" fmla="*/ 101918 w 420622"/>
                      <a:gd name="connsiteY248" fmla="*/ 44767 h 429577"/>
                      <a:gd name="connsiteX249" fmla="*/ 103823 w 420622"/>
                      <a:gd name="connsiteY249" fmla="*/ 42863 h 429577"/>
                      <a:gd name="connsiteX250" fmla="*/ 103823 w 420622"/>
                      <a:gd name="connsiteY250" fmla="*/ 42863 h 429577"/>
                      <a:gd name="connsiteX251" fmla="*/ 119063 w 420622"/>
                      <a:gd name="connsiteY251" fmla="*/ 34290 h 429577"/>
                      <a:gd name="connsiteX252" fmla="*/ 117157 w 420622"/>
                      <a:gd name="connsiteY252" fmla="*/ 36195 h 429577"/>
                      <a:gd name="connsiteX253" fmla="*/ 118110 w 420622"/>
                      <a:gd name="connsiteY253" fmla="*/ 36195 h 429577"/>
                      <a:gd name="connsiteX254" fmla="*/ 111443 w 420622"/>
                      <a:gd name="connsiteY254" fmla="*/ 41910 h 429577"/>
                      <a:gd name="connsiteX255" fmla="*/ 112395 w 420622"/>
                      <a:gd name="connsiteY255" fmla="*/ 41910 h 429577"/>
                      <a:gd name="connsiteX256" fmla="*/ 112395 w 420622"/>
                      <a:gd name="connsiteY256" fmla="*/ 42863 h 429577"/>
                      <a:gd name="connsiteX257" fmla="*/ 100965 w 420622"/>
                      <a:gd name="connsiteY257" fmla="*/ 49530 h 429577"/>
                      <a:gd name="connsiteX258" fmla="*/ 100965 w 420622"/>
                      <a:gd name="connsiteY258" fmla="*/ 49530 h 429577"/>
                      <a:gd name="connsiteX259" fmla="*/ 101918 w 420622"/>
                      <a:gd name="connsiteY259" fmla="*/ 49530 h 429577"/>
                      <a:gd name="connsiteX260" fmla="*/ 100013 w 420622"/>
                      <a:gd name="connsiteY260" fmla="*/ 52388 h 429577"/>
                      <a:gd name="connsiteX261" fmla="*/ 102870 w 420622"/>
                      <a:gd name="connsiteY261" fmla="*/ 50482 h 429577"/>
                      <a:gd name="connsiteX262" fmla="*/ 102870 w 420622"/>
                      <a:gd name="connsiteY262" fmla="*/ 50482 h 429577"/>
                      <a:gd name="connsiteX263" fmla="*/ 110490 w 420622"/>
                      <a:gd name="connsiteY263" fmla="*/ 46672 h 429577"/>
                      <a:gd name="connsiteX264" fmla="*/ 101918 w 420622"/>
                      <a:gd name="connsiteY264" fmla="*/ 54292 h 429577"/>
                      <a:gd name="connsiteX265" fmla="*/ 101918 w 420622"/>
                      <a:gd name="connsiteY265" fmla="*/ 54292 h 429577"/>
                      <a:gd name="connsiteX266" fmla="*/ 96202 w 420622"/>
                      <a:gd name="connsiteY266" fmla="*/ 59055 h 429577"/>
                      <a:gd name="connsiteX267" fmla="*/ 96202 w 420622"/>
                      <a:gd name="connsiteY267" fmla="*/ 60007 h 429577"/>
                      <a:gd name="connsiteX268" fmla="*/ 96202 w 420622"/>
                      <a:gd name="connsiteY268" fmla="*/ 60007 h 429577"/>
                      <a:gd name="connsiteX269" fmla="*/ 92393 w 420622"/>
                      <a:gd name="connsiteY269" fmla="*/ 64770 h 429577"/>
                      <a:gd name="connsiteX270" fmla="*/ 91440 w 420622"/>
                      <a:gd name="connsiteY270" fmla="*/ 66675 h 429577"/>
                      <a:gd name="connsiteX271" fmla="*/ 92393 w 420622"/>
                      <a:gd name="connsiteY271" fmla="*/ 67628 h 429577"/>
                      <a:gd name="connsiteX272" fmla="*/ 90488 w 420622"/>
                      <a:gd name="connsiteY272" fmla="*/ 69532 h 429577"/>
                      <a:gd name="connsiteX273" fmla="*/ 85725 w 420622"/>
                      <a:gd name="connsiteY273" fmla="*/ 70485 h 429577"/>
                      <a:gd name="connsiteX274" fmla="*/ 85725 w 420622"/>
                      <a:gd name="connsiteY274" fmla="*/ 71438 h 429577"/>
                      <a:gd name="connsiteX275" fmla="*/ 90488 w 420622"/>
                      <a:gd name="connsiteY275" fmla="*/ 69532 h 429577"/>
                      <a:gd name="connsiteX276" fmla="*/ 90488 w 420622"/>
                      <a:gd name="connsiteY276" fmla="*/ 69532 h 429577"/>
                      <a:gd name="connsiteX277" fmla="*/ 88583 w 420622"/>
                      <a:gd name="connsiteY277" fmla="*/ 72390 h 429577"/>
                      <a:gd name="connsiteX278" fmla="*/ 89535 w 420622"/>
                      <a:gd name="connsiteY278" fmla="*/ 71438 h 429577"/>
                      <a:gd name="connsiteX279" fmla="*/ 89535 w 420622"/>
                      <a:gd name="connsiteY279" fmla="*/ 71438 h 429577"/>
                      <a:gd name="connsiteX280" fmla="*/ 84773 w 420622"/>
                      <a:gd name="connsiteY280" fmla="*/ 77153 h 429577"/>
                      <a:gd name="connsiteX281" fmla="*/ 80010 w 420622"/>
                      <a:gd name="connsiteY281" fmla="*/ 78105 h 429577"/>
                      <a:gd name="connsiteX282" fmla="*/ 75248 w 420622"/>
                      <a:gd name="connsiteY282" fmla="*/ 80963 h 429577"/>
                      <a:gd name="connsiteX283" fmla="*/ 72390 w 420622"/>
                      <a:gd name="connsiteY283" fmla="*/ 78105 h 429577"/>
                      <a:gd name="connsiteX284" fmla="*/ 67627 w 420622"/>
                      <a:gd name="connsiteY284" fmla="*/ 80010 h 429577"/>
                      <a:gd name="connsiteX285" fmla="*/ 67627 w 420622"/>
                      <a:gd name="connsiteY285" fmla="*/ 80010 h 429577"/>
                      <a:gd name="connsiteX286" fmla="*/ 60960 w 420622"/>
                      <a:gd name="connsiteY286" fmla="*/ 83820 h 429577"/>
                      <a:gd name="connsiteX287" fmla="*/ 68580 w 420622"/>
                      <a:gd name="connsiteY287" fmla="*/ 81915 h 429577"/>
                      <a:gd name="connsiteX288" fmla="*/ 65723 w 420622"/>
                      <a:gd name="connsiteY288" fmla="*/ 85725 h 429577"/>
                      <a:gd name="connsiteX289" fmla="*/ 65723 w 420622"/>
                      <a:gd name="connsiteY289" fmla="*/ 85725 h 429577"/>
                      <a:gd name="connsiteX290" fmla="*/ 65723 w 420622"/>
                      <a:gd name="connsiteY290" fmla="*/ 85725 h 429577"/>
                      <a:gd name="connsiteX291" fmla="*/ 65723 w 420622"/>
                      <a:gd name="connsiteY291" fmla="*/ 85725 h 429577"/>
                      <a:gd name="connsiteX292" fmla="*/ 64770 w 420622"/>
                      <a:gd name="connsiteY292" fmla="*/ 88582 h 429577"/>
                      <a:gd name="connsiteX293" fmla="*/ 60960 w 420622"/>
                      <a:gd name="connsiteY293" fmla="*/ 95250 h 429577"/>
                      <a:gd name="connsiteX294" fmla="*/ 61913 w 420622"/>
                      <a:gd name="connsiteY294" fmla="*/ 95250 h 429577"/>
                      <a:gd name="connsiteX295" fmla="*/ 61913 w 420622"/>
                      <a:gd name="connsiteY295" fmla="*/ 95250 h 429577"/>
                      <a:gd name="connsiteX296" fmla="*/ 61913 w 420622"/>
                      <a:gd name="connsiteY296" fmla="*/ 97155 h 429577"/>
                      <a:gd name="connsiteX297" fmla="*/ 55245 w 420622"/>
                      <a:gd name="connsiteY297" fmla="*/ 100013 h 429577"/>
                      <a:gd name="connsiteX298" fmla="*/ 54293 w 420622"/>
                      <a:gd name="connsiteY298" fmla="*/ 99060 h 429577"/>
                      <a:gd name="connsiteX299" fmla="*/ 59055 w 420622"/>
                      <a:gd name="connsiteY299" fmla="*/ 96203 h 429577"/>
                      <a:gd name="connsiteX300" fmla="*/ 59055 w 420622"/>
                      <a:gd name="connsiteY300" fmla="*/ 95250 h 429577"/>
                      <a:gd name="connsiteX301" fmla="*/ 58102 w 420622"/>
                      <a:gd name="connsiteY301" fmla="*/ 95250 h 429577"/>
                      <a:gd name="connsiteX302" fmla="*/ 59055 w 420622"/>
                      <a:gd name="connsiteY302" fmla="*/ 94297 h 429577"/>
                      <a:gd name="connsiteX303" fmla="*/ 54293 w 420622"/>
                      <a:gd name="connsiteY303" fmla="*/ 97155 h 429577"/>
                      <a:gd name="connsiteX304" fmla="*/ 53340 w 420622"/>
                      <a:gd name="connsiteY304" fmla="*/ 97155 h 429577"/>
                      <a:gd name="connsiteX305" fmla="*/ 52388 w 420622"/>
                      <a:gd name="connsiteY305" fmla="*/ 98107 h 429577"/>
                      <a:gd name="connsiteX306" fmla="*/ 52388 w 420622"/>
                      <a:gd name="connsiteY306" fmla="*/ 98107 h 429577"/>
                      <a:gd name="connsiteX307" fmla="*/ 52388 w 420622"/>
                      <a:gd name="connsiteY307" fmla="*/ 98107 h 429577"/>
                      <a:gd name="connsiteX308" fmla="*/ 52388 w 420622"/>
                      <a:gd name="connsiteY308" fmla="*/ 98107 h 429577"/>
                      <a:gd name="connsiteX309" fmla="*/ 51435 w 420622"/>
                      <a:gd name="connsiteY309" fmla="*/ 98107 h 429577"/>
                      <a:gd name="connsiteX310" fmla="*/ 47625 w 420622"/>
                      <a:gd name="connsiteY310" fmla="*/ 100965 h 429577"/>
                      <a:gd name="connsiteX311" fmla="*/ 46673 w 420622"/>
                      <a:gd name="connsiteY311" fmla="*/ 102870 h 429577"/>
                      <a:gd name="connsiteX312" fmla="*/ 45720 w 420622"/>
                      <a:gd name="connsiteY312" fmla="*/ 104775 h 429577"/>
                      <a:gd name="connsiteX313" fmla="*/ 42863 w 420622"/>
                      <a:gd name="connsiteY313" fmla="*/ 104775 h 429577"/>
                      <a:gd name="connsiteX314" fmla="*/ 38100 w 420622"/>
                      <a:gd name="connsiteY314" fmla="*/ 110490 h 429577"/>
                      <a:gd name="connsiteX315" fmla="*/ 39052 w 420622"/>
                      <a:gd name="connsiteY315" fmla="*/ 108585 h 429577"/>
                      <a:gd name="connsiteX316" fmla="*/ 38100 w 420622"/>
                      <a:gd name="connsiteY316" fmla="*/ 110490 h 429577"/>
                      <a:gd name="connsiteX317" fmla="*/ 35243 w 420622"/>
                      <a:gd name="connsiteY317" fmla="*/ 114300 h 429577"/>
                      <a:gd name="connsiteX318" fmla="*/ 39052 w 420622"/>
                      <a:gd name="connsiteY318" fmla="*/ 108585 h 429577"/>
                      <a:gd name="connsiteX319" fmla="*/ 35243 w 420622"/>
                      <a:gd name="connsiteY319" fmla="*/ 114300 h 429577"/>
                      <a:gd name="connsiteX320" fmla="*/ 32385 w 420622"/>
                      <a:gd name="connsiteY320" fmla="*/ 120967 h 429577"/>
                      <a:gd name="connsiteX321" fmla="*/ 27623 w 420622"/>
                      <a:gd name="connsiteY321" fmla="*/ 124778 h 429577"/>
                      <a:gd name="connsiteX322" fmla="*/ 26670 w 420622"/>
                      <a:gd name="connsiteY322" fmla="*/ 125730 h 429577"/>
                      <a:gd name="connsiteX323" fmla="*/ 26670 w 420622"/>
                      <a:gd name="connsiteY323" fmla="*/ 125730 h 429577"/>
                      <a:gd name="connsiteX324" fmla="*/ 24765 w 420622"/>
                      <a:gd name="connsiteY324" fmla="*/ 127635 h 429577"/>
                      <a:gd name="connsiteX325" fmla="*/ 24765 w 420622"/>
                      <a:gd name="connsiteY325" fmla="*/ 127635 h 429577"/>
                      <a:gd name="connsiteX326" fmla="*/ 18098 w 420622"/>
                      <a:gd name="connsiteY326" fmla="*/ 140970 h 429577"/>
                      <a:gd name="connsiteX327" fmla="*/ 14288 w 420622"/>
                      <a:gd name="connsiteY327" fmla="*/ 149542 h 429577"/>
                      <a:gd name="connsiteX328" fmla="*/ 14288 w 420622"/>
                      <a:gd name="connsiteY328" fmla="*/ 149542 h 429577"/>
                      <a:gd name="connsiteX329" fmla="*/ 18098 w 420622"/>
                      <a:gd name="connsiteY329" fmla="*/ 138113 h 429577"/>
                      <a:gd name="connsiteX330" fmla="*/ 20002 w 420622"/>
                      <a:gd name="connsiteY330" fmla="*/ 128588 h 429577"/>
                      <a:gd name="connsiteX331" fmla="*/ 20002 w 420622"/>
                      <a:gd name="connsiteY331" fmla="*/ 128588 h 429577"/>
                      <a:gd name="connsiteX332" fmla="*/ 20002 w 420622"/>
                      <a:gd name="connsiteY332" fmla="*/ 128588 h 429577"/>
                      <a:gd name="connsiteX333" fmla="*/ 18098 w 420622"/>
                      <a:gd name="connsiteY333" fmla="*/ 131445 h 429577"/>
                      <a:gd name="connsiteX334" fmla="*/ 19050 w 420622"/>
                      <a:gd name="connsiteY334" fmla="*/ 127635 h 429577"/>
                      <a:gd name="connsiteX335" fmla="*/ 19050 w 420622"/>
                      <a:gd name="connsiteY335" fmla="*/ 127635 h 429577"/>
                      <a:gd name="connsiteX336" fmla="*/ 19050 w 420622"/>
                      <a:gd name="connsiteY336" fmla="*/ 127635 h 429577"/>
                      <a:gd name="connsiteX337" fmla="*/ 19050 w 420622"/>
                      <a:gd name="connsiteY337" fmla="*/ 127635 h 429577"/>
                      <a:gd name="connsiteX338" fmla="*/ 19050 w 420622"/>
                      <a:gd name="connsiteY338" fmla="*/ 127635 h 429577"/>
                      <a:gd name="connsiteX339" fmla="*/ 19050 w 420622"/>
                      <a:gd name="connsiteY339" fmla="*/ 127635 h 429577"/>
                      <a:gd name="connsiteX340" fmla="*/ 19050 w 420622"/>
                      <a:gd name="connsiteY340" fmla="*/ 127635 h 429577"/>
                      <a:gd name="connsiteX341" fmla="*/ 19050 w 420622"/>
                      <a:gd name="connsiteY341" fmla="*/ 127635 h 429577"/>
                      <a:gd name="connsiteX342" fmla="*/ 19050 w 420622"/>
                      <a:gd name="connsiteY342" fmla="*/ 127635 h 429577"/>
                      <a:gd name="connsiteX343" fmla="*/ 0 w 420622"/>
                      <a:gd name="connsiteY343" fmla="*/ 216217 h 429577"/>
                      <a:gd name="connsiteX344" fmla="*/ 0 w 420622"/>
                      <a:gd name="connsiteY344" fmla="*/ 226695 h 429577"/>
                      <a:gd name="connsiteX345" fmla="*/ 952 w 420622"/>
                      <a:gd name="connsiteY345" fmla="*/ 226695 h 429577"/>
                      <a:gd name="connsiteX346" fmla="*/ 952 w 420622"/>
                      <a:gd name="connsiteY346" fmla="*/ 222885 h 429577"/>
                      <a:gd name="connsiteX347" fmla="*/ 952 w 420622"/>
                      <a:gd name="connsiteY347" fmla="*/ 222885 h 429577"/>
                      <a:gd name="connsiteX348" fmla="*/ 952 w 420622"/>
                      <a:gd name="connsiteY348" fmla="*/ 222885 h 429577"/>
                      <a:gd name="connsiteX349" fmla="*/ 952 w 420622"/>
                      <a:gd name="connsiteY349" fmla="*/ 222885 h 429577"/>
                      <a:gd name="connsiteX350" fmla="*/ 952 w 420622"/>
                      <a:gd name="connsiteY350" fmla="*/ 222885 h 429577"/>
                      <a:gd name="connsiteX351" fmla="*/ 952 w 420622"/>
                      <a:gd name="connsiteY351" fmla="*/ 218122 h 429577"/>
                      <a:gd name="connsiteX352" fmla="*/ 952 w 420622"/>
                      <a:gd name="connsiteY352" fmla="*/ 218122 h 429577"/>
                      <a:gd name="connsiteX353" fmla="*/ 1905 w 420622"/>
                      <a:gd name="connsiteY353" fmla="*/ 198120 h 429577"/>
                      <a:gd name="connsiteX354" fmla="*/ 1905 w 420622"/>
                      <a:gd name="connsiteY354" fmla="*/ 198120 h 429577"/>
                      <a:gd name="connsiteX355" fmla="*/ 952 w 420622"/>
                      <a:gd name="connsiteY355" fmla="*/ 202882 h 429577"/>
                      <a:gd name="connsiteX356" fmla="*/ 952 w 420622"/>
                      <a:gd name="connsiteY356" fmla="*/ 190500 h 429577"/>
                      <a:gd name="connsiteX357" fmla="*/ 952 w 420622"/>
                      <a:gd name="connsiteY357" fmla="*/ 191453 h 429577"/>
                      <a:gd name="connsiteX358" fmla="*/ 2858 w 420622"/>
                      <a:gd name="connsiteY358" fmla="*/ 177165 h 429577"/>
                      <a:gd name="connsiteX359" fmla="*/ 2858 w 420622"/>
                      <a:gd name="connsiteY359" fmla="*/ 177165 h 429577"/>
                      <a:gd name="connsiteX360" fmla="*/ 3810 w 420622"/>
                      <a:gd name="connsiteY360" fmla="*/ 173355 h 429577"/>
                      <a:gd name="connsiteX361" fmla="*/ 3810 w 420622"/>
                      <a:gd name="connsiteY361" fmla="*/ 173355 h 429577"/>
                      <a:gd name="connsiteX362" fmla="*/ 6668 w 420622"/>
                      <a:gd name="connsiteY362" fmla="*/ 160020 h 429577"/>
                      <a:gd name="connsiteX363" fmla="*/ 6668 w 420622"/>
                      <a:gd name="connsiteY363" fmla="*/ 160020 h 429577"/>
                      <a:gd name="connsiteX364" fmla="*/ 6668 w 420622"/>
                      <a:gd name="connsiteY364" fmla="*/ 159067 h 429577"/>
                      <a:gd name="connsiteX365" fmla="*/ 6668 w 420622"/>
                      <a:gd name="connsiteY365" fmla="*/ 160020 h 429577"/>
                      <a:gd name="connsiteX366" fmla="*/ 8573 w 420622"/>
                      <a:gd name="connsiteY366" fmla="*/ 153353 h 429577"/>
                      <a:gd name="connsiteX367" fmla="*/ 5715 w 420622"/>
                      <a:gd name="connsiteY367" fmla="*/ 163830 h 429577"/>
                      <a:gd name="connsiteX368" fmla="*/ 5715 w 420622"/>
                      <a:gd name="connsiteY368" fmla="*/ 161925 h 429577"/>
                      <a:gd name="connsiteX369" fmla="*/ 3810 w 420622"/>
                      <a:gd name="connsiteY369" fmla="*/ 170497 h 429577"/>
                      <a:gd name="connsiteX370" fmla="*/ 2858 w 420622"/>
                      <a:gd name="connsiteY370" fmla="*/ 179070 h 429577"/>
                      <a:gd name="connsiteX371" fmla="*/ 952 w 420622"/>
                      <a:gd name="connsiteY371" fmla="*/ 196215 h 429577"/>
                      <a:gd name="connsiteX372" fmla="*/ 952 w 420622"/>
                      <a:gd name="connsiteY372" fmla="*/ 195263 h 429577"/>
                      <a:gd name="connsiteX373" fmla="*/ 952 w 420622"/>
                      <a:gd name="connsiteY373" fmla="*/ 196215 h 429577"/>
                      <a:gd name="connsiteX374" fmla="*/ 952 w 420622"/>
                      <a:gd name="connsiteY374" fmla="*/ 196215 h 429577"/>
                      <a:gd name="connsiteX375" fmla="*/ 952 w 420622"/>
                      <a:gd name="connsiteY375" fmla="*/ 196215 h 429577"/>
                      <a:gd name="connsiteX376" fmla="*/ 952 w 420622"/>
                      <a:gd name="connsiteY376" fmla="*/ 198120 h 429577"/>
                      <a:gd name="connsiteX377" fmla="*/ 952 w 420622"/>
                      <a:gd name="connsiteY377" fmla="*/ 197167 h 429577"/>
                      <a:gd name="connsiteX378" fmla="*/ 952 w 420622"/>
                      <a:gd name="connsiteY378" fmla="*/ 202882 h 429577"/>
                      <a:gd name="connsiteX379" fmla="*/ 2858 w 420622"/>
                      <a:gd name="connsiteY379" fmla="*/ 196215 h 429577"/>
                      <a:gd name="connsiteX380" fmla="*/ 2858 w 420622"/>
                      <a:gd name="connsiteY380" fmla="*/ 197167 h 429577"/>
                      <a:gd name="connsiteX381" fmla="*/ 3810 w 420622"/>
                      <a:gd name="connsiteY381" fmla="*/ 196215 h 429577"/>
                      <a:gd name="connsiteX382" fmla="*/ 5715 w 420622"/>
                      <a:gd name="connsiteY382" fmla="*/ 195263 h 429577"/>
                      <a:gd name="connsiteX383" fmla="*/ 4763 w 420622"/>
                      <a:gd name="connsiteY383" fmla="*/ 205740 h 429577"/>
                      <a:gd name="connsiteX384" fmla="*/ 5715 w 420622"/>
                      <a:gd name="connsiteY384" fmla="*/ 200025 h 429577"/>
                      <a:gd name="connsiteX385" fmla="*/ 6668 w 420622"/>
                      <a:gd name="connsiteY385" fmla="*/ 200025 h 429577"/>
                      <a:gd name="connsiteX386" fmla="*/ 6668 w 420622"/>
                      <a:gd name="connsiteY386" fmla="*/ 198120 h 429577"/>
                      <a:gd name="connsiteX387" fmla="*/ 11430 w 420622"/>
                      <a:gd name="connsiteY387" fmla="*/ 207645 h 429577"/>
                      <a:gd name="connsiteX388" fmla="*/ 11430 w 420622"/>
                      <a:gd name="connsiteY388" fmla="*/ 206692 h 429577"/>
                      <a:gd name="connsiteX389" fmla="*/ 13335 w 420622"/>
                      <a:gd name="connsiteY389" fmla="*/ 208597 h 429577"/>
                      <a:gd name="connsiteX390" fmla="*/ 12383 w 420622"/>
                      <a:gd name="connsiteY390" fmla="*/ 208597 h 429577"/>
                      <a:gd name="connsiteX391" fmla="*/ 14288 w 420622"/>
                      <a:gd name="connsiteY391" fmla="*/ 216217 h 429577"/>
                      <a:gd name="connsiteX392" fmla="*/ 17145 w 420622"/>
                      <a:gd name="connsiteY392" fmla="*/ 224790 h 429577"/>
                      <a:gd name="connsiteX393" fmla="*/ 21908 w 420622"/>
                      <a:gd name="connsiteY393" fmla="*/ 229553 h 429577"/>
                      <a:gd name="connsiteX394" fmla="*/ 25718 w 420622"/>
                      <a:gd name="connsiteY394" fmla="*/ 236220 h 429577"/>
                      <a:gd name="connsiteX395" fmla="*/ 26670 w 420622"/>
                      <a:gd name="connsiteY395" fmla="*/ 239078 h 429577"/>
                      <a:gd name="connsiteX396" fmla="*/ 26670 w 420622"/>
                      <a:gd name="connsiteY396" fmla="*/ 241935 h 429577"/>
                      <a:gd name="connsiteX397" fmla="*/ 26670 w 420622"/>
                      <a:gd name="connsiteY397" fmla="*/ 248603 h 429577"/>
                      <a:gd name="connsiteX398" fmla="*/ 26670 w 420622"/>
                      <a:gd name="connsiteY398" fmla="*/ 255270 h 429577"/>
                      <a:gd name="connsiteX399" fmla="*/ 26670 w 420622"/>
                      <a:gd name="connsiteY399" fmla="*/ 255270 h 429577"/>
                      <a:gd name="connsiteX400" fmla="*/ 29527 w 420622"/>
                      <a:gd name="connsiteY400" fmla="*/ 257175 h 429577"/>
                      <a:gd name="connsiteX401" fmla="*/ 31433 w 420622"/>
                      <a:gd name="connsiteY401" fmla="*/ 253365 h 429577"/>
                      <a:gd name="connsiteX402" fmla="*/ 35243 w 420622"/>
                      <a:gd name="connsiteY402" fmla="*/ 257175 h 429577"/>
                      <a:gd name="connsiteX403" fmla="*/ 35243 w 420622"/>
                      <a:gd name="connsiteY403" fmla="*/ 257175 h 429577"/>
                      <a:gd name="connsiteX404" fmla="*/ 37148 w 420622"/>
                      <a:gd name="connsiteY404" fmla="*/ 261938 h 429577"/>
                      <a:gd name="connsiteX405" fmla="*/ 46673 w 420622"/>
                      <a:gd name="connsiteY405" fmla="*/ 266700 h 429577"/>
                      <a:gd name="connsiteX406" fmla="*/ 54293 w 420622"/>
                      <a:gd name="connsiteY406" fmla="*/ 275272 h 429577"/>
                      <a:gd name="connsiteX407" fmla="*/ 55245 w 420622"/>
                      <a:gd name="connsiteY407" fmla="*/ 277178 h 429577"/>
                      <a:gd name="connsiteX408" fmla="*/ 55245 w 420622"/>
                      <a:gd name="connsiteY408" fmla="*/ 281940 h 429577"/>
                      <a:gd name="connsiteX409" fmla="*/ 55245 w 420622"/>
                      <a:gd name="connsiteY409" fmla="*/ 281940 h 429577"/>
                      <a:gd name="connsiteX410" fmla="*/ 55245 w 420622"/>
                      <a:gd name="connsiteY410" fmla="*/ 281940 h 429577"/>
                      <a:gd name="connsiteX411" fmla="*/ 55245 w 420622"/>
                      <a:gd name="connsiteY411" fmla="*/ 281940 h 429577"/>
                      <a:gd name="connsiteX412" fmla="*/ 55245 w 420622"/>
                      <a:gd name="connsiteY412" fmla="*/ 282892 h 429577"/>
                      <a:gd name="connsiteX413" fmla="*/ 50483 w 420622"/>
                      <a:gd name="connsiteY413" fmla="*/ 295275 h 429577"/>
                      <a:gd name="connsiteX414" fmla="*/ 51435 w 420622"/>
                      <a:gd name="connsiteY414" fmla="*/ 315278 h 429577"/>
                      <a:gd name="connsiteX415" fmla="*/ 50483 w 420622"/>
                      <a:gd name="connsiteY415" fmla="*/ 319088 h 429577"/>
                      <a:gd name="connsiteX416" fmla="*/ 49530 w 420622"/>
                      <a:gd name="connsiteY416" fmla="*/ 320040 h 429577"/>
                      <a:gd name="connsiteX417" fmla="*/ 48577 w 420622"/>
                      <a:gd name="connsiteY417" fmla="*/ 320040 h 429577"/>
                      <a:gd name="connsiteX418" fmla="*/ 47625 w 420622"/>
                      <a:gd name="connsiteY418" fmla="*/ 320040 h 429577"/>
                      <a:gd name="connsiteX419" fmla="*/ 45720 w 420622"/>
                      <a:gd name="connsiteY419" fmla="*/ 319088 h 429577"/>
                      <a:gd name="connsiteX420" fmla="*/ 44768 w 420622"/>
                      <a:gd name="connsiteY420" fmla="*/ 339090 h 429577"/>
                      <a:gd name="connsiteX421" fmla="*/ 43815 w 420622"/>
                      <a:gd name="connsiteY421" fmla="*/ 335280 h 429577"/>
                      <a:gd name="connsiteX422" fmla="*/ 42863 w 420622"/>
                      <a:gd name="connsiteY422" fmla="*/ 335280 h 429577"/>
                      <a:gd name="connsiteX423" fmla="*/ 45720 w 420622"/>
                      <a:gd name="connsiteY423" fmla="*/ 344805 h 429577"/>
                      <a:gd name="connsiteX424" fmla="*/ 40005 w 420622"/>
                      <a:gd name="connsiteY424" fmla="*/ 340042 h 429577"/>
                      <a:gd name="connsiteX425" fmla="*/ 45720 w 420622"/>
                      <a:gd name="connsiteY425" fmla="*/ 347663 h 429577"/>
                      <a:gd name="connsiteX426" fmla="*/ 48577 w 420622"/>
                      <a:gd name="connsiteY426" fmla="*/ 353378 h 429577"/>
                      <a:gd name="connsiteX427" fmla="*/ 45720 w 420622"/>
                      <a:gd name="connsiteY427" fmla="*/ 351472 h 429577"/>
                      <a:gd name="connsiteX428" fmla="*/ 50483 w 420622"/>
                      <a:gd name="connsiteY428" fmla="*/ 357188 h 429577"/>
                      <a:gd name="connsiteX429" fmla="*/ 48577 w 420622"/>
                      <a:gd name="connsiteY429" fmla="*/ 355282 h 429577"/>
                      <a:gd name="connsiteX430" fmla="*/ 56198 w 420622"/>
                      <a:gd name="connsiteY430" fmla="*/ 364807 h 429577"/>
                      <a:gd name="connsiteX431" fmla="*/ 59055 w 420622"/>
                      <a:gd name="connsiteY431" fmla="*/ 367665 h 429577"/>
                      <a:gd name="connsiteX432" fmla="*/ 59055 w 420622"/>
                      <a:gd name="connsiteY432" fmla="*/ 367665 h 429577"/>
                      <a:gd name="connsiteX433" fmla="*/ 56198 w 420622"/>
                      <a:gd name="connsiteY433" fmla="*/ 364807 h 429577"/>
                      <a:gd name="connsiteX434" fmla="*/ 53340 w 420622"/>
                      <a:gd name="connsiteY434" fmla="*/ 361950 h 429577"/>
                      <a:gd name="connsiteX435" fmla="*/ 54293 w 420622"/>
                      <a:gd name="connsiteY435" fmla="*/ 363855 h 429577"/>
                      <a:gd name="connsiteX436" fmla="*/ 208598 w 420622"/>
                      <a:gd name="connsiteY436" fmla="*/ 429578 h 429577"/>
                      <a:gd name="connsiteX437" fmla="*/ 380048 w 420622"/>
                      <a:gd name="connsiteY437" fmla="*/ 341947 h 429577"/>
                      <a:gd name="connsiteX438" fmla="*/ 380048 w 420622"/>
                      <a:gd name="connsiteY438" fmla="*/ 341947 h 429577"/>
                      <a:gd name="connsiteX439" fmla="*/ 380048 w 420622"/>
                      <a:gd name="connsiteY439" fmla="*/ 341947 h 429577"/>
                      <a:gd name="connsiteX440" fmla="*/ 380048 w 420622"/>
                      <a:gd name="connsiteY440" fmla="*/ 341947 h 429577"/>
                      <a:gd name="connsiteX441" fmla="*/ 383857 w 420622"/>
                      <a:gd name="connsiteY441" fmla="*/ 337185 h 429577"/>
                      <a:gd name="connsiteX442" fmla="*/ 383857 w 420622"/>
                      <a:gd name="connsiteY442" fmla="*/ 337185 h 429577"/>
                      <a:gd name="connsiteX443" fmla="*/ 384810 w 420622"/>
                      <a:gd name="connsiteY443" fmla="*/ 336232 h 429577"/>
                      <a:gd name="connsiteX444" fmla="*/ 387668 w 420622"/>
                      <a:gd name="connsiteY444" fmla="*/ 331470 h 429577"/>
                      <a:gd name="connsiteX445" fmla="*/ 386715 w 420622"/>
                      <a:gd name="connsiteY445" fmla="*/ 333375 h 429577"/>
                      <a:gd name="connsiteX446" fmla="*/ 413385 w 420622"/>
                      <a:gd name="connsiteY446" fmla="*/ 273367 h 429577"/>
                      <a:gd name="connsiteX447" fmla="*/ 412432 w 420622"/>
                      <a:gd name="connsiteY447" fmla="*/ 275272 h 429577"/>
                      <a:gd name="connsiteX448" fmla="*/ 412432 w 420622"/>
                      <a:gd name="connsiteY448" fmla="*/ 275272 h 429577"/>
                      <a:gd name="connsiteX449" fmla="*/ 414338 w 420622"/>
                      <a:gd name="connsiteY449" fmla="*/ 268605 h 429577"/>
                      <a:gd name="connsiteX450" fmla="*/ 413385 w 420622"/>
                      <a:gd name="connsiteY450" fmla="*/ 272415 h 429577"/>
                      <a:gd name="connsiteX451" fmla="*/ 413385 w 420622"/>
                      <a:gd name="connsiteY451" fmla="*/ 271463 h 429577"/>
                      <a:gd name="connsiteX452" fmla="*/ 414338 w 420622"/>
                      <a:gd name="connsiteY452" fmla="*/ 268605 h 429577"/>
                      <a:gd name="connsiteX453" fmla="*/ 414338 w 420622"/>
                      <a:gd name="connsiteY453" fmla="*/ 269557 h 429577"/>
                      <a:gd name="connsiteX454" fmla="*/ 414338 w 420622"/>
                      <a:gd name="connsiteY454" fmla="*/ 268605 h 429577"/>
                      <a:gd name="connsiteX455" fmla="*/ 414338 w 420622"/>
                      <a:gd name="connsiteY455" fmla="*/ 268605 h 429577"/>
                      <a:gd name="connsiteX456" fmla="*/ 414338 w 420622"/>
                      <a:gd name="connsiteY456" fmla="*/ 268605 h 429577"/>
                      <a:gd name="connsiteX457" fmla="*/ 415290 w 420622"/>
                      <a:gd name="connsiteY457" fmla="*/ 265747 h 429577"/>
                      <a:gd name="connsiteX458" fmla="*/ 414338 w 420622"/>
                      <a:gd name="connsiteY458" fmla="*/ 268605 h 429577"/>
                      <a:gd name="connsiteX459" fmla="*/ 414338 w 420622"/>
                      <a:gd name="connsiteY459" fmla="*/ 268605 h 429577"/>
                      <a:gd name="connsiteX460" fmla="*/ 415290 w 420622"/>
                      <a:gd name="connsiteY460" fmla="*/ 263842 h 429577"/>
                      <a:gd name="connsiteX461" fmla="*/ 419100 w 420622"/>
                      <a:gd name="connsiteY461" fmla="*/ 236220 h 429577"/>
                      <a:gd name="connsiteX462" fmla="*/ 419100 w 420622"/>
                      <a:gd name="connsiteY462" fmla="*/ 234315 h 429577"/>
                      <a:gd name="connsiteX463" fmla="*/ 419100 w 420622"/>
                      <a:gd name="connsiteY463" fmla="*/ 234315 h 429577"/>
                      <a:gd name="connsiteX464" fmla="*/ 419100 w 420622"/>
                      <a:gd name="connsiteY464" fmla="*/ 231457 h 429577"/>
                      <a:gd name="connsiteX465" fmla="*/ 419100 w 420622"/>
                      <a:gd name="connsiteY465" fmla="*/ 230505 h 429577"/>
                      <a:gd name="connsiteX466" fmla="*/ 419100 w 420622"/>
                      <a:gd name="connsiteY466" fmla="*/ 230505 h 429577"/>
                      <a:gd name="connsiteX467" fmla="*/ 419100 w 420622"/>
                      <a:gd name="connsiteY467" fmla="*/ 228600 h 429577"/>
                      <a:gd name="connsiteX468" fmla="*/ 419100 w 420622"/>
                      <a:gd name="connsiteY468" fmla="*/ 225742 h 429577"/>
                      <a:gd name="connsiteX469" fmla="*/ 419100 w 420622"/>
                      <a:gd name="connsiteY469" fmla="*/ 225742 h 429577"/>
                      <a:gd name="connsiteX470" fmla="*/ 419100 w 420622"/>
                      <a:gd name="connsiteY470" fmla="*/ 226695 h 429577"/>
                      <a:gd name="connsiteX471" fmla="*/ 419100 w 420622"/>
                      <a:gd name="connsiteY471" fmla="*/ 226695 h 429577"/>
                      <a:gd name="connsiteX472" fmla="*/ 419100 w 420622"/>
                      <a:gd name="connsiteY472" fmla="*/ 219075 h 429577"/>
                      <a:gd name="connsiteX473" fmla="*/ 210502 w 420622"/>
                      <a:gd name="connsiteY473" fmla="*/ 0 h 429577"/>
                      <a:gd name="connsiteX474" fmla="*/ 53340 w 420622"/>
                      <a:gd name="connsiteY474" fmla="*/ 99060 h 429577"/>
                      <a:gd name="connsiteX475" fmla="*/ 52388 w 420622"/>
                      <a:gd name="connsiteY475" fmla="*/ 100013 h 429577"/>
                      <a:gd name="connsiteX476" fmla="*/ 53340 w 420622"/>
                      <a:gd name="connsiteY476" fmla="*/ 99060 h 429577"/>
                      <a:gd name="connsiteX477" fmla="*/ 53340 w 420622"/>
                      <a:gd name="connsiteY477" fmla="*/ 99060 h 429577"/>
                      <a:gd name="connsiteX478" fmla="*/ 53340 w 420622"/>
                      <a:gd name="connsiteY478" fmla="*/ 99060 h 429577"/>
                      <a:gd name="connsiteX479" fmla="*/ 410528 w 420622"/>
                      <a:gd name="connsiteY479" fmla="*/ 230505 h 429577"/>
                      <a:gd name="connsiteX480" fmla="*/ 410528 w 420622"/>
                      <a:gd name="connsiteY480" fmla="*/ 230505 h 429577"/>
                      <a:gd name="connsiteX481" fmla="*/ 410528 w 420622"/>
                      <a:gd name="connsiteY481" fmla="*/ 230505 h 429577"/>
                      <a:gd name="connsiteX482" fmla="*/ 410528 w 420622"/>
                      <a:gd name="connsiteY482" fmla="*/ 230505 h 429577"/>
                      <a:gd name="connsiteX483" fmla="*/ 411480 w 420622"/>
                      <a:gd name="connsiteY483" fmla="*/ 230505 h 429577"/>
                      <a:gd name="connsiteX484" fmla="*/ 411480 w 420622"/>
                      <a:gd name="connsiteY484" fmla="*/ 228600 h 429577"/>
                      <a:gd name="connsiteX485" fmla="*/ 411480 w 420622"/>
                      <a:gd name="connsiteY485" fmla="*/ 228600 h 429577"/>
                      <a:gd name="connsiteX486" fmla="*/ 411480 w 420622"/>
                      <a:gd name="connsiteY486" fmla="*/ 228600 h 429577"/>
                      <a:gd name="connsiteX487" fmla="*/ 411480 w 420622"/>
                      <a:gd name="connsiteY487" fmla="*/ 228600 h 429577"/>
                      <a:gd name="connsiteX488" fmla="*/ 411480 w 420622"/>
                      <a:gd name="connsiteY488" fmla="*/ 228600 h 429577"/>
                      <a:gd name="connsiteX489" fmla="*/ 411480 w 420622"/>
                      <a:gd name="connsiteY489" fmla="*/ 228600 h 429577"/>
                      <a:gd name="connsiteX490" fmla="*/ 411480 w 420622"/>
                      <a:gd name="connsiteY490" fmla="*/ 228600 h 429577"/>
                      <a:gd name="connsiteX491" fmla="*/ 411480 w 420622"/>
                      <a:gd name="connsiteY491" fmla="*/ 228600 h 429577"/>
                      <a:gd name="connsiteX492" fmla="*/ 411480 w 420622"/>
                      <a:gd name="connsiteY492" fmla="*/ 228600 h 429577"/>
                      <a:gd name="connsiteX493" fmla="*/ 414338 w 420622"/>
                      <a:gd name="connsiteY493" fmla="*/ 217170 h 429577"/>
                      <a:gd name="connsiteX494" fmla="*/ 414338 w 420622"/>
                      <a:gd name="connsiteY494" fmla="*/ 218122 h 429577"/>
                      <a:gd name="connsiteX495" fmla="*/ 414338 w 420622"/>
                      <a:gd name="connsiteY495" fmla="*/ 216217 h 429577"/>
                      <a:gd name="connsiteX496" fmla="*/ 415290 w 420622"/>
                      <a:gd name="connsiteY496" fmla="*/ 210503 h 429577"/>
                      <a:gd name="connsiteX497" fmla="*/ 415290 w 420622"/>
                      <a:gd name="connsiteY497" fmla="*/ 211455 h 429577"/>
                      <a:gd name="connsiteX498" fmla="*/ 415290 w 420622"/>
                      <a:gd name="connsiteY498" fmla="*/ 209550 h 429577"/>
                      <a:gd name="connsiteX499" fmla="*/ 416243 w 420622"/>
                      <a:gd name="connsiteY499" fmla="*/ 212407 h 429577"/>
                      <a:gd name="connsiteX500" fmla="*/ 416243 w 420622"/>
                      <a:gd name="connsiteY500" fmla="*/ 212407 h 429577"/>
                      <a:gd name="connsiteX501" fmla="*/ 416243 w 420622"/>
                      <a:gd name="connsiteY501" fmla="*/ 213360 h 429577"/>
                      <a:gd name="connsiteX502" fmla="*/ 417195 w 420622"/>
                      <a:gd name="connsiteY502" fmla="*/ 214313 h 429577"/>
                      <a:gd name="connsiteX503" fmla="*/ 417195 w 420622"/>
                      <a:gd name="connsiteY503" fmla="*/ 214313 h 429577"/>
                      <a:gd name="connsiteX504" fmla="*/ 416243 w 420622"/>
                      <a:gd name="connsiteY504" fmla="*/ 215265 h 429577"/>
                      <a:gd name="connsiteX505" fmla="*/ 416243 w 420622"/>
                      <a:gd name="connsiteY505" fmla="*/ 216217 h 429577"/>
                      <a:gd name="connsiteX506" fmla="*/ 415290 w 420622"/>
                      <a:gd name="connsiteY506" fmla="*/ 217170 h 429577"/>
                      <a:gd name="connsiteX507" fmla="*/ 415290 w 420622"/>
                      <a:gd name="connsiteY507" fmla="*/ 217170 h 429577"/>
                      <a:gd name="connsiteX508" fmla="*/ 415290 w 420622"/>
                      <a:gd name="connsiteY508" fmla="*/ 220980 h 429577"/>
                      <a:gd name="connsiteX509" fmla="*/ 416243 w 420622"/>
                      <a:gd name="connsiteY509" fmla="*/ 226695 h 429577"/>
                      <a:gd name="connsiteX510" fmla="*/ 416243 w 420622"/>
                      <a:gd name="connsiteY510" fmla="*/ 226695 h 429577"/>
                      <a:gd name="connsiteX511" fmla="*/ 414338 w 420622"/>
                      <a:gd name="connsiteY511" fmla="*/ 240982 h 429577"/>
                      <a:gd name="connsiteX512" fmla="*/ 413385 w 420622"/>
                      <a:gd name="connsiteY512" fmla="*/ 244792 h 429577"/>
                      <a:gd name="connsiteX513" fmla="*/ 413385 w 420622"/>
                      <a:gd name="connsiteY513" fmla="*/ 242888 h 429577"/>
                      <a:gd name="connsiteX514" fmla="*/ 413385 w 420622"/>
                      <a:gd name="connsiteY514" fmla="*/ 242888 h 429577"/>
                      <a:gd name="connsiteX515" fmla="*/ 413385 w 420622"/>
                      <a:gd name="connsiteY515" fmla="*/ 242888 h 429577"/>
                      <a:gd name="connsiteX516" fmla="*/ 413385 w 420622"/>
                      <a:gd name="connsiteY516" fmla="*/ 241935 h 429577"/>
                      <a:gd name="connsiteX517" fmla="*/ 412432 w 420622"/>
                      <a:gd name="connsiteY517" fmla="*/ 243840 h 429577"/>
                      <a:gd name="connsiteX518" fmla="*/ 412432 w 420622"/>
                      <a:gd name="connsiteY518" fmla="*/ 241935 h 429577"/>
                      <a:gd name="connsiteX519" fmla="*/ 411480 w 420622"/>
                      <a:gd name="connsiteY519" fmla="*/ 242888 h 429577"/>
                      <a:gd name="connsiteX520" fmla="*/ 411480 w 420622"/>
                      <a:gd name="connsiteY520" fmla="*/ 241935 h 429577"/>
                      <a:gd name="connsiteX521" fmla="*/ 411480 w 420622"/>
                      <a:gd name="connsiteY521" fmla="*/ 237172 h 429577"/>
                      <a:gd name="connsiteX522" fmla="*/ 410528 w 420622"/>
                      <a:gd name="connsiteY522" fmla="*/ 235267 h 429577"/>
                      <a:gd name="connsiteX523" fmla="*/ 410528 w 420622"/>
                      <a:gd name="connsiteY523" fmla="*/ 232410 h 429577"/>
                      <a:gd name="connsiteX524" fmla="*/ 410528 w 420622"/>
                      <a:gd name="connsiteY524" fmla="*/ 230505 h 429577"/>
                      <a:gd name="connsiteX525" fmla="*/ 415290 w 420622"/>
                      <a:gd name="connsiteY525" fmla="*/ 255270 h 429577"/>
                      <a:gd name="connsiteX526" fmla="*/ 414338 w 420622"/>
                      <a:gd name="connsiteY526" fmla="*/ 256222 h 429577"/>
                      <a:gd name="connsiteX527" fmla="*/ 414338 w 420622"/>
                      <a:gd name="connsiteY527" fmla="*/ 256222 h 429577"/>
                      <a:gd name="connsiteX528" fmla="*/ 414338 w 420622"/>
                      <a:gd name="connsiteY528" fmla="*/ 257175 h 429577"/>
                      <a:gd name="connsiteX529" fmla="*/ 414338 w 420622"/>
                      <a:gd name="connsiteY529" fmla="*/ 257175 h 429577"/>
                      <a:gd name="connsiteX530" fmla="*/ 415290 w 420622"/>
                      <a:gd name="connsiteY530" fmla="*/ 255270 h 429577"/>
                      <a:gd name="connsiteX531" fmla="*/ 415290 w 420622"/>
                      <a:gd name="connsiteY531" fmla="*/ 255270 h 429577"/>
                      <a:gd name="connsiteX532" fmla="*/ 415290 w 420622"/>
                      <a:gd name="connsiteY532" fmla="*/ 255270 h 429577"/>
                      <a:gd name="connsiteX533" fmla="*/ 415290 w 420622"/>
                      <a:gd name="connsiteY533" fmla="*/ 253365 h 429577"/>
                      <a:gd name="connsiteX534" fmla="*/ 415290 w 420622"/>
                      <a:gd name="connsiteY534" fmla="*/ 253365 h 429577"/>
                      <a:gd name="connsiteX535" fmla="*/ 415290 w 420622"/>
                      <a:gd name="connsiteY535" fmla="*/ 253365 h 429577"/>
                      <a:gd name="connsiteX536" fmla="*/ 415290 w 420622"/>
                      <a:gd name="connsiteY536" fmla="*/ 253365 h 429577"/>
                      <a:gd name="connsiteX537" fmla="*/ 415290 w 420622"/>
                      <a:gd name="connsiteY537" fmla="*/ 254317 h 429577"/>
                      <a:gd name="connsiteX538" fmla="*/ 415290 w 420622"/>
                      <a:gd name="connsiteY538" fmla="*/ 253365 h 429577"/>
                      <a:gd name="connsiteX539" fmla="*/ 415290 w 420622"/>
                      <a:gd name="connsiteY539" fmla="*/ 253365 h 429577"/>
                      <a:gd name="connsiteX540" fmla="*/ 415290 w 420622"/>
                      <a:gd name="connsiteY540" fmla="*/ 255270 h 429577"/>
                      <a:gd name="connsiteX541" fmla="*/ 415290 w 420622"/>
                      <a:gd name="connsiteY541" fmla="*/ 255270 h 429577"/>
                      <a:gd name="connsiteX542" fmla="*/ 415290 w 420622"/>
                      <a:gd name="connsiteY542" fmla="*/ 255270 h 429577"/>
                      <a:gd name="connsiteX543" fmla="*/ 415290 w 420622"/>
                      <a:gd name="connsiteY543" fmla="*/ 255270 h 429577"/>
                      <a:gd name="connsiteX544" fmla="*/ 407670 w 420622"/>
                      <a:gd name="connsiteY544" fmla="*/ 256222 h 429577"/>
                      <a:gd name="connsiteX545" fmla="*/ 407670 w 420622"/>
                      <a:gd name="connsiteY545" fmla="*/ 256222 h 429577"/>
                      <a:gd name="connsiteX546" fmla="*/ 409575 w 420622"/>
                      <a:gd name="connsiteY546" fmla="*/ 255270 h 429577"/>
                      <a:gd name="connsiteX547" fmla="*/ 410528 w 420622"/>
                      <a:gd name="connsiteY547" fmla="*/ 253365 h 429577"/>
                      <a:gd name="connsiteX548" fmla="*/ 410528 w 420622"/>
                      <a:gd name="connsiteY548" fmla="*/ 253365 h 429577"/>
                      <a:gd name="connsiteX549" fmla="*/ 411480 w 420622"/>
                      <a:gd name="connsiteY549" fmla="*/ 253365 h 429577"/>
                      <a:gd name="connsiteX550" fmla="*/ 411480 w 420622"/>
                      <a:gd name="connsiteY550" fmla="*/ 254317 h 429577"/>
                      <a:gd name="connsiteX551" fmla="*/ 411480 w 420622"/>
                      <a:gd name="connsiteY551" fmla="*/ 255270 h 429577"/>
                      <a:gd name="connsiteX552" fmla="*/ 412432 w 420622"/>
                      <a:gd name="connsiteY552" fmla="*/ 254317 h 429577"/>
                      <a:gd name="connsiteX553" fmla="*/ 412432 w 420622"/>
                      <a:gd name="connsiteY553" fmla="*/ 257175 h 429577"/>
                      <a:gd name="connsiteX554" fmla="*/ 412432 w 420622"/>
                      <a:gd name="connsiteY554" fmla="*/ 257175 h 429577"/>
                      <a:gd name="connsiteX555" fmla="*/ 412432 w 420622"/>
                      <a:gd name="connsiteY555" fmla="*/ 257175 h 429577"/>
                      <a:gd name="connsiteX556" fmla="*/ 412432 w 420622"/>
                      <a:gd name="connsiteY556" fmla="*/ 256222 h 429577"/>
                      <a:gd name="connsiteX557" fmla="*/ 411480 w 420622"/>
                      <a:gd name="connsiteY557" fmla="*/ 257175 h 429577"/>
                      <a:gd name="connsiteX558" fmla="*/ 411480 w 420622"/>
                      <a:gd name="connsiteY558" fmla="*/ 257175 h 429577"/>
                      <a:gd name="connsiteX559" fmla="*/ 411480 w 420622"/>
                      <a:gd name="connsiteY559" fmla="*/ 257175 h 429577"/>
                      <a:gd name="connsiteX560" fmla="*/ 411480 w 420622"/>
                      <a:gd name="connsiteY560" fmla="*/ 257175 h 429577"/>
                      <a:gd name="connsiteX561" fmla="*/ 411480 w 420622"/>
                      <a:gd name="connsiteY561" fmla="*/ 256222 h 429577"/>
                      <a:gd name="connsiteX562" fmla="*/ 410528 w 420622"/>
                      <a:gd name="connsiteY562" fmla="*/ 257175 h 429577"/>
                      <a:gd name="connsiteX563" fmla="*/ 409575 w 420622"/>
                      <a:gd name="connsiteY563" fmla="*/ 257175 h 429577"/>
                      <a:gd name="connsiteX564" fmla="*/ 409575 w 420622"/>
                      <a:gd name="connsiteY564" fmla="*/ 258128 h 429577"/>
                      <a:gd name="connsiteX565" fmla="*/ 409575 w 420622"/>
                      <a:gd name="connsiteY565" fmla="*/ 258128 h 429577"/>
                      <a:gd name="connsiteX566" fmla="*/ 409575 w 420622"/>
                      <a:gd name="connsiteY566" fmla="*/ 259080 h 429577"/>
                      <a:gd name="connsiteX567" fmla="*/ 407670 w 420622"/>
                      <a:gd name="connsiteY567" fmla="*/ 259080 h 429577"/>
                      <a:gd name="connsiteX568" fmla="*/ 407670 w 420622"/>
                      <a:gd name="connsiteY568" fmla="*/ 258128 h 429577"/>
                      <a:gd name="connsiteX569" fmla="*/ 406718 w 420622"/>
                      <a:gd name="connsiteY569" fmla="*/ 259080 h 429577"/>
                      <a:gd name="connsiteX570" fmla="*/ 406718 w 420622"/>
                      <a:gd name="connsiteY570" fmla="*/ 258128 h 429577"/>
                      <a:gd name="connsiteX571" fmla="*/ 407670 w 420622"/>
                      <a:gd name="connsiteY571" fmla="*/ 256222 h 429577"/>
                      <a:gd name="connsiteX572" fmla="*/ 407670 w 420622"/>
                      <a:gd name="connsiteY572" fmla="*/ 255270 h 429577"/>
                      <a:gd name="connsiteX573" fmla="*/ 408623 w 420622"/>
                      <a:gd name="connsiteY573" fmla="*/ 255270 h 429577"/>
                      <a:gd name="connsiteX574" fmla="*/ 409575 w 420622"/>
                      <a:gd name="connsiteY574" fmla="*/ 254317 h 429577"/>
                      <a:gd name="connsiteX575" fmla="*/ 409575 w 420622"/>
                      <a:gd name="connsiteY575" fmla="*/ 254317 h 429577"/>
                      <a:gd name="connsiteX576" fmla="*/ 407670 w 420622"/>
                      <a:gd name="connsiteY576" fmla="*/ 256222 h 429577"/>
                      <a:gd name="connsiteX577" fmla="*/ 407670 w 420622"/>
                      <a:gd name="connsiteY577" fmla="*/ 256222 h 429577"/>
                      <a:gd name="connsiteX578" fmla="*/ 402907 w 420622"/>
                      <a:gd name="connsiteY578" fmla="*/ 240030 h 429577"/>
                      <a:gd name="connsiteX579" fmla="*/ 402907 w 420622"/>
                      <a:gd name="connsiteY579" fmla="*/ 240030 h 429577"/>
                      <a:gd name="connsiteX580" fmla="*/ 402907 w 420622"/>
                      <a:gd name="connsiteY580" fmla="*/ 241935 h 429577"/>
                      <a:gd name="connsiteX581" fmla="*/ 402907 w 420622"/>
                      <a:gd name="connsiteY581" fmla="*/ 241935 h 429577"/>
                      <a:gd name="connsiteX582" fmla="*/ 402907 w 420622"/>
                      <a:gd name="connsiteY582" fmla="*/ 243840 h 429577"/>
                      <a:gd name="connsiteX583" fmla="*/ 403860 w 420622"/>
                      <a:gd name="connsiteY583" fmla="*/ 243840 h 429577"/>
                      <a:gd name="connsiteX584" fmla="*/ 403860 w 420622"/>
                      <a:gd name="connsiteY584" fmla="*/ 244792 h 429577"/>
                      <a:gd name="connsiteX585" fmla="*/ 403860 w 420622"/>
                      <a:gd name="connsiteY585" fmla="*/ 246697 h 429577"/>
                      <a:gd name="connsiteX586" fmla="*/ 404813 w 420622"/>
                      <a:gd name="connsiteY586" fmla="*/ 246697 h 429577"/>
                      <a:gd name="connsiteX587" fmla="*/ 404813 w 420622"/>
                      <a:gd name="connsiteY587" fmla="*/ 249555 h 429577"/>
                      <a:gd name="connsiteX588" fmla="*/ 403860 w 420622"/>
                      <a:gd name="connsiteY588" fmla="*/ 256222 h 429577"/>
                      <a:gd name="connsiteX589" fmla="*/ 403860 w 420622"/>
                      <a:gd name="connsiteY589" fmla="*/ 255270 h 429577"/>
                      <a:gd name="connsiteX590" fmla="*/ 403860 w 420622"/>
                      <a:gd name="connsiteY590" fmla="*/ 256222 h 429577"/>
                      <a:gd name="connsiteX591" fmla="*/ 402907 w 420622"/>
                      <a:gd name="connsiteY591" fmla="*/ 256222 h 429577"/>
                      <a:gd name="connsiteX592" fmla="*/ 402907 w 420622"/>
                      <a:gd name="connsiteY592" fmla="*/ 257175 h 429577"/>
                      <a:gd name="connsiteX593" fmla="*/ 402907 w 420622"/>
                      <a:gd name="connsiteY593" fmla="*/ 257175 h 429577"/>
                      <a:gd name="connsiteX594" fmla="*/ 401955 w 420622"/>
                      <a:gd name="connsiteY594" fmla="*/ 255270 h 429577"/>
                      <a:gd name="connsiteX595" fmla="*/ 401003 w 420622"/>
                      <a:gd name="connsiteY595" fmla="*/ 254317 h 429577"/>
                      <a:gd name="connsiteX596" fmla="*/ 401003 w 420622"/>
                      <a:gd name="connsiteY596" fmla="*/ 253365 h 429577"/>
                      <a:gd name="connsiteX597" fmla="*/ 401003 w 420622"/>
                      <a:gd name="connsiteY597" fmla="*/ 252413 h 429577"/>
                      <a:gd name="connsiteX598" fmla="*/ 400050 w 420622"/>
                      <a:gd name="connsiteY598" fmla="*/ 249555 h 429577"/>
                      <a:gd name="connsiteX599" fmla="*/ 399098 w 420622"/>
                      <a:gd name="connsiteY599" fmla="*/ 244792 h 429577"/>
                      <a:gd name="connsiteX600" fmla="*/ 399098 w 420622"/>
                      <a:gd name="connsiteY600" fmla="*/ 243840 h 429577"/>
                      <a:gd name="connsiteX601" fmla="*/ 398145 w 420622"/>
                      <a:gd name="connsiteY601" fmla="*/ 241935 h 429577"/>
                      <a:gd name="connsiteX602" fmla="*/ 396240 w 420622"/>
                      <a:gd name="connsiteY602" fmla="*/ 238125 h 429577"/>
                      <a:gd name="connsiteX603" fmla="*/ 396240 w 420622"/>
                      <a:gd name="connsiteY603" fmla="*/ 238125 h 429577"/>
                      <a:gd name="connsiteX604" fmla="*/ 396240 w 420622"/>
                      <a:gd name="connsiteY604" fmla="*/ 237172 h 429577"/>
                      <a:gd name="connsiteX605" fmla="*/ 395288 w 420622"/>
                      <a:gd name="connsiteY605" fmla="*/ 236220 h 429577"/>
                      <a:gd name="connsiteX606" fmla="*/ 392430 w 420622"/>
                      <a:gd name="connsiteY606" fmla="*/ 232410 h 429577"/>
                      <a:gd name="connsiteX607" fmla="*/ 392430 w 420622"/>
                      <a:gd name="connsiteY607" fmla="*/ 229553 h 429577"/>
                      <a:gd name="connsiteX608" fmla="*/ 393382 w 420622"/>
                      <a:gd name="connsiteY608" fmla="*/ 230505 h 429577"/>
                      <a:gd name="connsiteX609" fmla="*/ 396240 w 420622"/>
                      <a:gd name="connsiteY609" fmla="*/ 230505 h 429577"/>
                      <a:gd name="connsiteX610" fmla="*/ 397193 w 420622"/>
                      <a:gd name="connsiteY610" fmla="*/ 232410 h 429577"/>
                      <a:gd name="connsiteX611" fmla="*/ 397193 w 420622"/>
                      <a:gd name="connsiteY611" fmla="*/ 232410 h 429577"/>
                      <a:gd name="connsiteX612" fmla="*/ 398145 w 420622"/>
                      <a:gd name="connsiteY612" fmla="*/ 233363 h 429577"/>
                      <a:gd name="connsiteX613" fmla="*/ 399098 w 420622"/>
                      <a:gd name="connsiteY613" fmla="*/ 234315 h 429577"/>
                      <a:gd name="connsiteX614" fmla="*/ 399098 w 420622"/>
                      <a:gd name="connsiteY614" fmla="*/ 234315 h 429577"/>
                      <a:gd name="connsiteX615" fmla="*/ 400050 w 420622"/>
                      <a:gd name="connsiteY615" fmla="*/ 236220 h 429577"/>
                      <a:gd name="connsiteX616" fmla="*/ 400050 w 420622"/>
                      <a:gd name="connsiteY616" fmla="*/ 235267 h 429577"/>
                      <a:gd name="connsiteX617" fmla="*/ 401003 w 420622"/>
                      <a:gd name="connsiteY617" fmla="*/ 236220 h 429577"/>
                      <a:gd name="connsiteX618" fmla="*/ 401955 w 420622"/>
                      <a:gd name="connsiteY618" fmla="*/ 237172 h 429577"/>
                      <a:gd name="connsiteX619" fmla="*/ 402907 w 420622"/>
                      <a:gd name="connsiteY619" fmla="*/ 237172 h 429577"/>
                      <a:gd name="connsiteX620" fmla="*/ 402907 w 420622"/>
                      <a:gd name="connsiteY620" fmla="*/ 240030 h 429577"/>
                      <a:gd name="connsiteX621" fmla="*/ 402907 w 420622"/>
                      <a:gd name="connsiteY621" fmla="*/ 240030 h 429577"/>
                      <a:gd name="connsiteX622" fmla="*/ 191452 w 420622"/>
                      <a:gd name="connsiteY622" fmla="*/ 5715 h 429577"/>
                      <a:gd name="connsiteX623" fmla="*/ 191452 w 420622"/>
                      <a:gd name="connsiteY623" fmla="*/ 5715 h 429577"/>
                      <a:gd name="connsiteX624" fmla="*/ 191452 w 420622"/>
                      <a:gd name="connsiteY624" fmla="*/ 5715 h 429577"/>
                      <a:gd name="connsiteX625" fmla="*/ 191452 w 420622"/>
                      <a:gd name="connsiteY625" fmla="*/ 5715 h 429577"/>
                      <a:gd name="connsiteX626" fmla="*/ 210502 w 420622"/>
                      <a:gd name="connsiteY626" fmla="*/ 7620 h 429577"/>
                      <a:gd name="connsiteX627" fmla="*/ 210502 w 420622"/>
                      <a:gd name="connsiteY627" fmla="*/ 7620 h 429577"/>
                      <a:gd name="connsiteX628" fmla="*/ 211455 w 420622"/>
                      <a:gd name="connsiteY628" fmla="*/ 7620 h 429577"/>
                      <a:gd name="connsiteX629" fmla="*/ 211455 w 420622"/>
                      <a:gd name="connsiteY629" fmla="*/ 7620 h 429577"/>
                      <a:gd name="connsiteX630" fmla="*/ 209550 w 420622"/>
                      <a:gd name="connsiteY630" fmla="*/ 8572 h 429577"/>
                      <a:gd name="connsiteX631" fmla="*/ 209550 w 420622"/>
                      <a:gd name="connsiteY631" fmla="*/ 8572 h 429577"/>
                      <a:gd name="connsiteX632" fmla="*/ 205740 w 420622"/>
                      <a:gd name="connsiteY632" fmla="*/ 10478 h 429577"/>
                      <a:gd name="connsiteX633" fmla="*/ 205740 w 420622"/>
                      <a:gd name="connsiteY633" fmla="*/ 10478 h 429577"/>
                      <a:gd name="connsiteX634" fmla="*/ 205740 w 420622"/>
                      <a:gd name="connsiteY634" fmla="*/ 10478 h 429577"/>
                      <a:gd name="connsiteX635" fmla="*/ 208598 w 420622"/>
                      <a:gd name="connsiteY635" fmla="*/ 9525 h 429577"/>
                      <a:gd name="connsiteX636" fmla="*/ 208598 w 420622"/>
                      <a:gd name="connsiteY636" fmla="*/ 9525 h 429577"/>
                      <a:gd name="connsiteX637" fmla="*/ 200977 w 420622"/>
                      <a:gd name="connsiteY637" fmla="*/ 12382 h 429577"/>
                      <a:gd name="connsiteX638" fmla="*/ 198120 w 420622"/>
                      <a:gd name="connsiteY638" fmla="*/ 13335 h 429577"/>
                      <a:gd name="connsiteX639" fmla="*/ 199073 w 420622"/>
                      <a:gd name="connsiteY639" fmla="*/ 13335 h 429577"/>
                      <a:gd name="connsiteX640" fmla="*/ 197168 w 420622"/>
                      <a:gd name="connsiteY640" fmla="*/ 14288 h 429577"/>
                      <a:gd name="connsiteX641" fmla="*/ 188595 w 420622"/>
                      <a:gd name="connsiteY641" fmla="*/ 20003 h 429577"/>
                      <a:gd name="connsiteX642" fmla="*/ 195263 w 420622"/>
                      <a:gd name="connsiteY642" fmla="*/ 15240 h 429577"/>
                      <a:gd name="connsiteX643" fmla="*/ 186690 w 420622"/>
                      <a:gd name="connsiteY643" fmla="*/ 19050 h 429577"/>
                      <a:gd name="connsiteX644" fmla="*/ 186690 w 420622"/>
                      <a:gd name="connsiteY644" fmla="*/ 19050 h 429577"/>
                      <a:gd name="connsiteX645" fmla="*/ 183832 w 420622"/>
                      <a:gd name="connsiteY645" fmla="*/ 20955 h 429577"/>
                      <a:gd name="connsiteX646" fmla="*/ 186690 w 420622"/>
                      <a:gd name="connsiteY646" fmla="*/ 20003 h 429577"/>
                      <a:gd name="connsiteX647" fmla="*/ 186690 w 420622"/>
                      <a:gd name="connsiteY647" fmla="*/ 20003 h 429577"/>
                      <a:gd name="connsiteX648" fmla="*/ 186690 w 420622"/>
                      <a:gd name="connsiteY648" fmla="*/ 20003 h 429577"/>
                      <a:gd name="connsiteX649" fmla="*/ 171450 w 420622"/>
                      <a:gd name="connsiteY649" fmla="*/ 27622 h 429577"/>
                      <a:gd name="connsiteX650" fmla="*/ 171450 w 420622"/>
                      <a:gd name="connsiteY650" fmla="*/ 26670 h 429577"/>
                      <a:gd name="connsiteX651" fmla="*/ 173355 w 420622"/>
                      <a:gd name="connsiteY651" fmla="*/ 24765 h 429577"/>
                      <a:gd name="connsiteX652" fmla="*/ 156210 w 420622"/>
                      <a:gd name="connsiteY652" fmla="*/ 34290 h 429577"/>
                      <a:gd name="connsiteX653" fmla="*/ 157163 w 420622"/>
                      <a:gd name="connsiteY653" fmla="*/ 33338 h 429577"/>
                      <a:gd name="connsiteX654" fmla="*/ 154305 w 420622"/>
                      <a:gd name="connsiteY654" fmla="*/ 34290 h 429577"/>
                      <a:gd name="connsiteX655" fmla="*/ 149543 w 420622"/>
                      <a:gd name="connsiteY655" fmla="*/ 36195 h 429577"/>
                      <a:gd name="connsiteX656" fmla="*/ 123825 w 420622"/>
                      <a:gd name="connsiteY656" fmla="*/ 54292 h 429577"/>
                      <a:gd name="connsiteX657" fmla="*/ 123825 w 420622"/>
                      <a:gd name="connsiteY657" fmla="*/ 54292 h 429577"/>
                      <a:gd name="connsiteX658" fmla="*/ 123825 w 420622"/>
                      <a:gd name="connsiteY658" fmla="*/ 54292 h 429577"/>
                      <a:gd name="connsiteX659" fmla="*/ 122873 w 420622"/>
                      <a:gd name="connsiteY659" fmla="*/ 54292 h 429577"/>
                      <a:gd name="connsiteX660" fmla="*/ 126682 w 420622"/>
                      <a:gd name="connsiteY660" fmla="*/ 50482 h 429577"/>
                      <a:gd name="connsiteX661" fmla="*/ 126682 w 420622"/>
                      <a:gd name="connsiteY661" fmla="*/ 50482 h 429577"/>
                      <a:gd name="connsiteX662" fmla="*/ 124777 w 420622"/>
                      <a:gd name="connsiteY662" fmla="*/ 50482 h 429577"/>
                      <a:gd name="connsiteX663" fmla="*/ 124777 w 420622"/>
                      <a:gd name="connsiteY663" fmla="*/ 49530 h 429577"/>
                      <a:gd name="connsiteX664" fmla="*/ 125730 w 420622"/>
                      <a:gd name="connsiteY664" fmla="*/ 48578 h 429577"/>
                      <a:gd name="connsiteX665" fmla="*/ 125730 w 420622"/>
                      <a:gd name="connsiteY665" fmla="*/ 48578 h 429577"/>
                      <a:gd name="connsiteX666" fmla="*/ 135255 w 420622"/>
                      <a:gd name="connsiteY666" fmla="*/ 39053 h 429577"/>
                      <a:gd name="connsiteX667" fmla="*/ 142875 w 420622"/>
                      <a:gd name="connsiteY667" fmla="*/ 34290 h 429577"/>
                      <a:gd name="connsiteX668" fmla="*/ 140018 w 420622"/>
                      <a:gd name="connsiteY668" fmla="*/ 35242 h 429577"/>
                      <a:gd name="connsiteX669" fmla="*/ 159068 w 420622"/>
                      <a:gd name="connsiteY669" fmla="*/ 23813 h 429577"/>
                      <a:gd name="connsiteX670" fmla="*/ 159068 w 420622"/>
                      <a:gd name="connsiteY670" fmla="*/ 23813 h 429577"/>
                      <a:gd name="connsiteX671" fmla="*/ 159068 w 420622"/>
                      <a:gd name="connsiteY671" fmla="*/ 23813 h 429577"/>
                      <a:gd name="connsiteX672" fmla="*/ 159068 w 420622"/>
                      <a:gd name="connsiteY672" fmla="*/ 23813 h 429577"/>
                      <a:gd name="connsiteX673" fmla="*/ 159068 w 420622"/>
                      <a:gd name="connsiteY673" fmla="*/ 23813 h 429577"/>
                      <a:gd name="connsiteX674" fmla="*/ 159068 w 420622"/>
                      <a:gd name="connsiteY674" fmla="*/ 23813 h 429577"/>
                      <a:gd name="connsiteX675" fmla="*/ 159068 w 420622"/>
                      <a:gd name="connsiteY675" fmla="*/ 23813 h 429577"/>
                      <a:gd name="connsiteX676" fmla="*/ 159068 w 420622"/>
                      <a:gd name="connsiteY676" fmla="*/ 23813 h 429577"/>
                      <a:gd name="connsiteX677" fmla="*/ 159068 w 420622"/>
                      <a:gd name="connsiteY677" fmla="*/ 23813 h 429577"/>
                      <a:gd name="connsiteX678" fmla="*/ 159068 w 420622"/>
                      <a:gd name="connsiteY678" fmla="*/ 23813 h 429577"/>
                      <a:gd name="connsiteX679" fmla="*/ 159068 w 420622"/>
                      <a:gd name="connsiteY679" fmla="*/ 23813 h 429577"/>
                      <a:gd name="connsiteX680" fmla="*/ 159068 w 420622"/>
                      <a:gd name="connsiteY680" fmla="*/ 23813 h 429577"/>
                      <a:gd name="connsiteX681" fmla="*/ 162877 w 420622"/>
                      <a:gd name="connsiteY681" fmla="*/ 21907 h 429577"/>
                      <a:gd name="connsiteX682" fmla="*/ 162877 w 420622"/>
                      <a:gd name="connsiteY682" fmla="*/ 21907 h 429577"/>
                      <a:gd name="connsiteX683" fmla="*/ 162877 w 420622"/>
                      <a:gd name="connsiteY683" fmla="*/ 21907 h 429577"/>
                      <a:gd name="connsiteX684" fmla="*/ 162877 w 420622"/>
                      <a:gd name="connsiteY684" fmla="*/ 21907 h 429577"/>
                      <a:gd name="connsiteX685" fmla="*/ 162877 w 420622"/>
                      <a:gd name="connsiteY685" fmla="*/ 21907 h 429577"/>
                      <a:gd name="connsiteX686" fmla="*/ 163830 w 420622"/>
                      <a:gd name="connsiteY686" fmla="*/ 21907 h 429577"/>
                      <a:gd name="connsiteX687" fmla="*/ 163830 w 420622"/>
                      <a:gd name="connsiteY687" fmla="*/ 21907 h 429577"/>
                      <a:gd name="connsiteX688" fmla="*/ 163830 w 420622"/>
                      <a:gd name="connsiteY688" fmla="*/ 21907 h 429577"/>
                      <a:gd name="connsiteX689" fmla="*/ 169545 w 420622"/>
                      <a:gd name="connsiteY689" fmla="*/ 19050 h 429577"/>
                      <a:gd name="connsiteX690" fmla="*/ 169545 w 420622"/>
                      <a:gd name="connsiteY690" fmla="*/ 19050 h 429577"/>
                      <a:gd name="connsiteX691" fmla="*/ 169545 w 420622"/>
                      <a:gd name="connsiteY691" fmla="*/ 19050 h 429577"/>
                      <a:gd name="connsiteX692" fmla="*/ 169545 w 420622"/>
                      <a:gd name="connsiteY692" fmla="*/ 19050 h 429577"/>
                      <a:gd name="connsiteX693" fmla="*/ 169545 w 420622"/>
                      <a:gd name="connsiteY693" fmla="*/ 19050 h 429577"/>
                      <a:gd name="connsiteX694" fmla="*/ 169545 w 420622"/>
                      <a:gd name="connsiteY694" fmla="*/ 19050 h 429577"/>
                      <a:gd name="connsiteX695" fmla="*/ 169545 w 420622"/>
                      <a:gd name="connsiteY695" fmla="*/ 19050 h 429577"/>
                      <a:gd name="connsiteX696" fmla="*/ 169545 w 420622"/>
                      <a:gd name="connsiteY696" fmla="*/ 19050 h 429577"/>
                      <a:gd name="connsiteX697" fmla="*/ 169545 w 420622"/>
                      <a:gd name="connsiteY697" fmla="*/ 19050 h 429577"/>
                      <a:gd name="connsiteX698" fmla="*/ 169545 w 420622"/>
                      <a:gd name="connsiteY698" fmla="*/ 19050 h 429577"/>
                      <a:gd name="connsiteX699" fmla="*/ 181927 w 420622"/>
                      <a:gd name="connsiteY699" fmla="*/ 13335 h 429577"/>
                      <a:gd name="connsiteX700" fmla="*/ 180023 w 420622"/>
                      <a:gd name="connsiteY700" fmla="*/ 14288 h 429577"/>
                      <a:gd name="connsiteX701" fmla="*/ 191452 w 420622"/>
                      <a:gd name="connsiteY701" fmla="*/ 10478 h 429577"/>
                      <a:gd name="connsiteX702" fmla="*/ 186690 w 420622"/>
                      <a:gd name="connsiteY702" fmla="*/ 11430 h 429577"/>
                      <a:gd name="connsiteX703" fmla="*/ 188595 w 420622"/>
                      <a:gd name="connsiteY703" fmla="*/ 10478 h 429577"/>
                      <a:gd name="connsiteX704" fmla="*/ 212407 w 420622"/>
                      <a:gd name="connsiteY704" fmla="*/ 5715 h 429577"/>
                      <a:gd name="connsiteX705" fmla="*/ 211455 w 420622"/>
                      <a:gd name="connsiteY705" fmla="*/ 5715 h 429577"/>
                      <a:gd name="connsiteX706" fmla="*/ 211455 w 420622"/>
                      <a:gd name="connsiteY706" fmla="*/ 5715 h 429577"/>
                      <a:gd name="connsiteX707" fmla="*/ 211455 w 420622"/>
                      <a:gd name="connsiteY707" fmla="*/ 5715 h 429577"/>
                      <a:gd name="connsiteX708" fmla="*/ 211455 w 420622"/>
                      <a:gd name="connsiteY708" fmla="*/ 5715 h 429577"/>
                      <a:gd name="connsiteX709" fmla="*/ 211455 w 420622"/>
                      <a:gd name="connsiteY709" fmla="*/ 5715 h 429577"/>
                      <a:gd name="connsiteX710" fmla="*/ 211455 w 420622"/>
                      <a:gd name="connsiteY710" fmla="*/ 5715 h 429577"/>
                      <a:gd name="connsiteX711" fmla="*/ 209550 w 420622"/>
                      <a:gd name="connsiteY711" fmla="*/ 5715 h 429577"/>
                      <a:gd name="connsiteX712" fmla="*/ 203835 w 420622"/>
                      <a:gd name="connsiteY712" fmla="*/ 5715 h 429577"/>
                      <a:gd name="connsiteX713" fmla="*/ 203835 w 420622"/>
                      <a:gd name="connsiteY713" fmla="*/ 5715 h 429577"/>
                      <a:gd name="connsiteX714" fmla="*/ 203835 w 420622"/>
                      <a:gd name="connsiteY714" fmla="*/ 5715 h 429577"/>
                      <a:gd name="connsiteX715" fmla="*/ 203835 w 420622"/>
                      <a:gd name="connsiteY715" fmla="*/ 5715 h 429577"/>
                      <a:gd name="connsiteX716" fmla="*/ 203835 w 420622"/>
                      <a:gd name="connsiteY716" fmla="*/ 5715 h 429577"/>
                      <a:gd name="connsiteX717" fmla="*/ 198120 w 420622"/>
                      <a:gd name="connsiteY717" fmla="*/ 5715 h 429577"/>
                      <a:gd name="connsiteX718" fmla="*/ 198120 w 420622"/>
                      <a:gd name="connsiteY718" fmla="*/ 5715 h 429577"/>
                      <a:gd name="connsiteX719" fmla="*/ 198120 w 420622"/>
                      <a:gd name="connsiteY719" fmla="*/ 5715 h 429577"/>
                      <a:gd name="connsiteX720" fmla="*/ 198120 w 420622"/>
                      <a:gd name="connsiteY720" fmla="*/ 5715 h 429577"/>
                      <a:gd name="connsiteX721" fmla="*/ 198120 w 420622"/>
                      <a:gd name="connsiteY721" fmla="*/ 5715 h 429577"/>
                      <a:gd name="connsiteX722" fmla="*/ 198120 w 420622"/>
                      <a:gd name="connsiteY722" fmla="*/ 5715 h 429577"/>
                      <a:gd name="connsiteX723" fmla="*/ 198120 w 420622"/>
                      <a:gd name="connsiteY723" fmla="*/ 5715 h 429577"/>
                      <a:gd name="connsiteX724" fmla="*/ 196215 w 420622"/>
                      <a:gd name="connsiteY724" fmla="*/ 5715 h 429577"/>
                      <a:gd name="connsiteX725" fmla="*/ 194310 w 420622"/>
                      <a:gd name="connsiteY725" fmla="*/ 5715 h 429577"/>
                      <a:gd name="connsiteX726" fmla="*/ 189548 w 420622"/>
                      <a:gd name="connsiteY726" fmla="*/ 5715 h 429577"/>
                      <a:gd name="connsiteX727" fmla="*/ 189548 w 420622"/>
                      <a:gd name="connsiteY727" fmla="*/ 5715 h 429577"/>
                      <a:gd name="connsiteX728" fmla="*/ 189548 w 420622"/>
                      <a:gd name="connsiteY728" fmla="*/ 5715 h 429577"/>
                      <a:gd name="connsiteX729" fmla="*/ 188595 w 420622"/>
                      <a:gd name="connsiteY729" fmla="*/ 5715 h 429577"/>
                      <a:gd name="connsiteX730" fmla="*/ 188595 w 420622"/>
                      <a:gd name="connsiteY730" fmla="*/ 5715 h 429577"/>
                      <a:gd name="connsiteX731" fmla="*/ 188595 w 420622"/>
                      <a:gd name="connsiteY731" fmla="*/ 5715 h 429577"/>
                      <a:gd name="connsiteX732" fmla="*/ 188595 w 420622"/>
                      <a:gd name="connsiteY732" fmla="*/ 5715 h 429577"/>
                      <a:gd name="connsiteX733" fmla="*/ 188595 w 420622"/>
                      <a:gd name="connsiteY733" fmla="*/ 5715 h 429577"/>
                      <a:gd name="connsiteX734" fmla="*/ 188595 w 420622"/>
                      <a:gd name="connsiteY734" fmla="*/ 5715 h 429577"/>
                      <a:gd name="connsiteX735" fmla="*/ 197168 w 420622"/>
                      <a:gd name="connsiteY735" fmla="*/ 5715 h 429577"/>
                      <a:gd name="connsiteX736" fmla="*/ 197168 w 420622"/>
                      <a:gd name="connsiteY736" fmla="*/ 5715 h 429577"/>
                      <a:gd name="connsiteX737" fmla="*/ 197168 w 420622"/>
                      <a:gd name="connsiteY737" fmla="*/ 5715 h 429577"/>
                      <a:gd name="connsiteX738" fmla="*/ 197168 w 420622"/>
                      <a:gd name="connsiteY738" fmla="*/ 5715 h 429577"/>
                      <a:gd name="connsiteX739" fmla="*/ 197168 w 420622"/>
                      <a:gd name="connsiteY739" fmla="*/ 5715 h 429577"/>
                      <a:gd name="connsiteX740" fmla="*/ 204788 w 420622"/>
                      <a:gd name="connsiteY740" fmla="*/ 5715 h 429577"/>
                      <a:gd name="connsiteX741" fmla="*/ 202882 w 420622"/>
                      <a:gd name="connsiteY741" fmla="*/ 5715 h 429577"/>
                      <a:gd name="connsiteX742" fmla="*/ 206693 w 420622"/>
                      <a:gd name="connsiteY742" fmla="*/ 5715 h 429577"/>
                      <a:gd name="connsiteX743" fmla="*/ 206693 w 420622"/>
                      <a:gd name="connsiteY743" fmla="*/ 5715 h 429577"/>
                      <a:gd name="connsiteX744" fmla="*/ 206693 w 420622"/>
                      <a:gd name="connsiteY744" fmla="*/ 5715 h 429577"/>
                      <a:gd name="connsiteX745" fmla="*/ 206693 w 420622"/>
                      <a:gd name="connsiteY745" fmla="*/ 5715 h 429577"/>
                      <a:gd name="connsiteX746" fmla="*/ 203835 w 420622"/>
                      <a:gd name="connsiteY746" fmla="*/ 5715 h 429577"/>
                      <a:gd name="connsiteX747" fmla="*/ 203835 w 420622"/>
                      <a:gd name="connsiteY747" fmla="*/ 5715 h 429577"/>
                      <a:gd name="connsiteX748" fmla="*/ 202882 w 420622"/>
                      <a:gd name="connsiteY748" fmla="*/ 5715 h 429577"/>
                      <a:gd name="connsiteX749" fmla="*/ 201930 w 420622"/>
                      <a:gd name="connsiteY749" fmla="*/ 5715 h 429577"/>
                      <a:gd name="connsiteX750" fmla="*/ 200025 w 420622"/>
                      <a:gd name="connsiteY750" fmla="*/ 5715 h 429577"/>
                      <a:gd name="connsiteX751" fmla="*/ 199073 w 420622"/>
                      <a:gd name="connsiteY751" fmla="*/ 5715 h 429577"/>
                      <a:gd name="connsiteX752" fmla="*/ 199073 w 420622"/>
                      <a:gd name="connsiteY752" fmla="*/ 5715 h 429577"/>
                      <a:gd name="connsiteX753" fmla="*/ 191452 w 420622"/>
                      <a:gd name="connsiteY753" fmla="*/ 4763 h 429577"/>
                      <a:gd name="connsiteX754" fmla="*/ 191452 w 420622"/>
                      <a:gd name="connsiteY754" fmla="*/ 4763 h 429577"/>
                      <a:gd name="connsiteX755" fmla="*/ 190500 w 420622"/>
                      <a:gd name="connsiteY755" fmla="*/ 4763 h 429577"/>
                      <a:gd name="connsiteX756" fmla="*/ 190500 w 420622"/>
                      <a:gd name="connsiteY756" fmla="*/ 4763 h 429577"/>
                      <a:gd name="connsiteX757" fmla="*/ 190500 w 420622"/>
                      <a:gd name="connsiteY757" fmla="*/ 4763 h 429577"/>
                      <a:gd name="connsiteX758" fmla="*/ 190500 w 420622"/>
                      <a:gd name="connsiteY758" fmla="*/ 4763 h 429577"/>
                      <a:gd name="connsiteX759" fmla="*/ 190500 w 420622"/>
                      <a:gd name="connsiteY759" fmla="*/ 4763 h 429577"/>
                      <a:gd name="connsiteX760" fmla="*/ 190500 w 420622"/>
                      <a:gd name="connsiteY760" fmla="*/ 4763 h 429577"/>
                      <a:gd name="connsiteX761" fmla="*/ 190500 w 420622"/>
                      <a:gd name="connsiteY761" fmla="*/ 4763 h 429577"/>
                      <a:gd name="connsiteX762" fmla="*/ 190500 w 420622"/>
                      <a:gd name="connsiteY762" fmla="*/ 4763 h 429577"/>
                      <a:gd name="connsiteX763" fmla="*/ 190500 w 420622"/>
                      <a:gd name="connsiteY763" fmla="*/ 4763 h 429577"/>
                      <a:gd name="connsiteX764" fmla="*/ 190500 w 420622"/>
                      <a:gd name="connsiteY764" fmla="*/ 4763 h 429577"/>
                      <a:gd name="connsiteX765" fmla="*/ 190500 w 420622"/>
                      <a:gd name="connsiteY765" fmla="*/ 4763 h 429577"/>
                      <a:gd name="connsiteX766" fmla="*/ 191452 w 420622"/>
                      <a:gd name="connsiteY766" fmla="*/ 5715 h 429577"/>
                      <a:gd name="connsiteX767" fmla="*/ 191452 w 420622"/>
                      <a:gd name="connsiteY767" fmla="*/ 5715 h 429577"/>
                      <a:gd name="connsiteX768" fmla="*/ 191452 w 420622"/>
                      <a:gd name="connsiteY768" fmla="*/ 5715 h 429577"/>
                      <a:gd name="connsiteX769" fmla="*/ 191452 w 420622"/>
                      <a:gd name="connsiteY769" fmla="*/ 5715 h 429577"/>
                      <a:gd name="connsiteX770" fmla="*/ 190500 w 420622"/>
                      <a:gd name="connsiteY770" fmla="*/ 5715 h 429577"/>
                      <a:gd name="connsiteX771" fmla="*/ 186690 w 420622"/>
                      <a:gd name="connsiteY771" fmla="*/ 5715 h 429577"/>
                      <a:gd name="connsiteX772" fmla="*/ 186690 w 420622"/>
                      <a:gd name="connsiteY772" fmla="*/ 5715 h 429577"/>
                      <a:gd name="connsiteX773" fmla="*/ 186690 w 420622"/>
                      <a:gd name="connsiteY773" fmla="*/ 5715 h 429577"/>
                      <a:gd name="connsiteX774" fmla="*/ 185738 w 420622"/>
                      <a:gd name="connsiteY774" fmla="*/ 5715 h 429577"/>
                      <a:gd name="connsiteX775" fmla="*/ 186690 w 420622"/>
                      <a:gd name="connsiteY775" fmla="*/ 5715 h 429577"/>
                      <a:gd name="connsiteX776" fmla="*/ 182880 w 420622"/>
                      <a:gd name="connsiteY776" fmla="*/ 5715 h 429577"/>
                      <a:gd name="connsiteX777" fmla="*/ 191452 w 420622"/>
                      <a:gd name="connsiteY777" fmla="*/ 5715 h 429577"/>
                      <a:gd name="connsiteX778" fmla="*/ 179070 w 420622"/>
                      <a:gd name="connsiteY778" fmla="*/ 8572 h 429577"/>
                      <a:gd name="connsiteX779" fmla="*/ 179070 w 420622"/>
                      <a:gd name="connsiteY779" fmla="*/ 8572 h 429577"/>
                      <a:gd name="connsiteX780" fmla="*/ 179070 w 420622"/>
                      <a:gd name="connsiteY780" fmla="*/ 8572 h 429577"/>
                      <a:gd name="connsiteX781" fmla="*/ 179070 w 420622"/>
                      <a:gd name="connsiteY781" fmla="*/ 8572 h 429577"/>
                      <a:gd name="connsiteX782" fmla="*/ 178118 w 420622"/>
                      <a:gd name="connsiteY782" fmla="*/ 8572 h 429577"/>
                      <a:gd name="connsiteX783" fmla="*/ 178118 w 420622"/>
                      <a:gd name="connsiteY783" fmla="*/ 8572 h 429577"/>
                      <a:gd name="connsiteX784" fmla="*/ 178118 w 420622"/>
                      <a:gd name="connsiteY784" fmla="*/ 8572 h 429577"/>
                      <a:gd name="connsiteX785" fmla="*/ 178118 w 420622"/>
                      <a:gd name="connsiteY785" fmla="*/ 8572 h 429577"/>
                      <a:gd name="connsiteX786" fmla="*/ 178118 w 420622"/>
                      <a:gd name="connsiteY786" fmla="*/ 8572 h 429577"/>
                      <a:gd name="connsiteX787" fmla="*/ 178118 w 420622"/>
                      <a:gd name="connsiteY787" fmla="*/ 8572 h 429577"/>
                      <a:gd name="connsiteX788" fmla="*/ 178118 w 420622"/>
                      <a:gd name="connsiteY788" fmla="*/ 8572 h 429577"/>
                      <a:gd name="connsiteX789" fmla="*/ 178118 w 420622"/>
                      <a:gd name="connsiteY789" fmla="*/ 8572 h 429577"/>
                      <a:gd name="connsiteX790" fmla="*/ 178118 w 420622"/>
                      <a:gd name="connsiteY790" fmla="*/ 8572 h 429577"/>
                      <a:gd name="connsiteX791" fmla="*/ 178118 w 420622"/>
                      <a:gd name="connsiteY791" fmla="*/ 8572 h 429577"/>
                      <a:gd name="connsiteX792" fmla="*/ 174307 w 420622"/>
                      <a:gd name="connsiteY792" fmla="*/ 9525 h 429577"/>
                      <a:gd name="connsiteX793" fmla="*/ 174307 w 420622"/>
                      <a:gd name="connsiteY793" fmla="*/ 9525 h 429577"/>
                      <a:gd name="connsiteX794" fmla="*/ 174307 w 420622"/>
                      <a:gd name="connsiteY794" fmla="*/ 9525 h 429577"/>
                      <a:gd name="connsiteX795" fmla="*/ 173355 w 420622"/>
                      <a:gd name="connsiteY795" fmla="*/ 9525 h 429577"/>
                      <a:gd name="connsiteX796" fmla="*/ 173355 w 420622"/>
                      <a:gd name="connsiteY796" fmla="*/ 9525 h 429577"/>
                      <a:gd name="connsiteX797" fmla="*/ 173355 w 420622"/>
                      <a:gd name="connsiteY797" fmla="*/ 9525 h 429577"/>
                      <a:gd name="connsiteX798" fmla="*/ 173355 w 420622"/>
                      <a:gd name="connsiteY798" fmla="*/ 9525 h 429577"/>
                      <a:gd name="connsiteX799" fmla="*/ 173355 w 420622"/>
                      <a:gd name="connsiteY799" fmla="*/ 9525 h 429577"/>
                      <a:gd name="connsiteX800" fmla="*/ 173355 w 420622"/>
                      <a:gd name="connsiteY800" fmla="*/ 9525 h 429577"/>
                      <a:gd name="connsiteX801" fmla="*/ 173355 w 420622"/>
                      <a:gd name="connsiteY801" fmla="*/ 9525 h 429577"/>
                      <a:gd name="connsiteX802" fmla="*/ 173355 w 420622"/>
                      <a:gd name="connsiteY802" fmla="*/ 9525 h 429577"/>
                      <a:gd name="connsiteX803" fmla="*/ 173355 w 420622"/>
                      <a:gd name="connsiteY803" fmla="*/ 9525 h 429577"/>
                      <a:gd name="connsiteX804" fmla="*/ 173355 w 420622"/>
                      <a:gd name="connsiteY804" fmla="*/ 9525 h 429577"/>
                      <a:gd name="connsiteX805" fmla="*/ 173355 w 420622"/>
                      <a:gd name="connsiteY805" fmla="*/ 9525 h 429577"/>
                      <a:gd name="connsiteX806" fmla="*/ 172402 w 420622"/>
                      <a:gd name="connsiteY806" fmla="*/ 9525 h 429577"/>
                      <a:gd name="connsiteX807" fmla="*/ 172402 w 420622"/>
                      <a:gd name="connsiteY807" fmla="*/ 9525 h 429577"/>
                      <a:gd name="connsiteX808" fmla="*/ 173355 w 420622"/>
                      <a:gd name="connsiteY808" fmla="*/ 9525 h 429577"/>
                      <a:gd name="connsiteX809" fmla="*/ 172402 w 420622"/>
                      <a:gd name="connsiteY809" fmla="*/ 9525 h 429577"/>
                      <a:gd name="connsiteX810" fmla="*/ 174307 w 420622"/>
                      <a:gd name="connsiteY810" fmla="*/ 9525 h 429577"/>
                      <a:gd name="connsiteX811" fmla="*/ 172402 w 420622"/>
                      <a:gd name="connsiteY811" fmla="*/ 9525 h 429577"/>
                      <a:gd name="connsiteX812" fmla="*/ 172402 w 420622"/>
                      <a:gd name="connsiteY812" fmla="*/ 9525 h 429577"/>
                      <a:gd name="connsiteX813" fmla="*/ 172402 w 420622"/>
                      <a:gd name="connsiteY813" fmla="*/ 9525 h 429577"/>
                      <a:gd name="connsiteX814" fmla="*/ 172402 w 420622"/>
                      <a:gd name="connsiteY814" fmla="*/ 9525 h 429577"/>
                      <a:gd name="connsiteX815" fmla="*/ 170498 w 420622"/>
                      <a:gd name="connsiteY815" fmla="*/ 9525 h 429577"/>
                      <a:gd name="connsiteX816" fmla="*/ 171450 w 420622"/>
                      <a:gd name="connsiteY816" fmla="*/ 9525 h 429577"/>
                      <a:gd name="connsiteX817" fmla="*/ 171450 w 420622"/>
                      <a:gd name="connsiteY817" fmla="*/ 9525 h 429577"/>
                      <a:gd name="connsiteX818" fmla="*/ 171450 w 420622"/>
                      <a:gd name="connsiteY818" fmla="*/ 9525 h 429577"/>
                      <a:gd name="connsiteX819" fmla="*/ 166688 w 420622"/>
                      <a:gd name="connsiteY819" fmla="*/ 10478 h 429577"/>
                      <a:gd name="connsiteX820" fmla="*/ 166688 w 420622"/>
                      <a:gd name="connsiteY820" fmla="*/ 10478 h 429577"/>
                      <a:gd name="connsiteX821" fmla="*/ 165735 w 420622"/>
                      <a:gd name="connsiteY821" fmla="*/ 10478 h 429577"/>
                      <a:gd name="connsiteX822" fmla="*/ 165735 w 420622"/>
                      <a:gd name="connsiteY822" fmla="*/ 10478 h 429577"/>
                      <a:gd name="connsiteX823" fmla="*/ 165735 w 420622"/>
                      <a:gd name="connsiteY823" fmla="*/ 10478 h 429577"/>
                      <a:gd name="connsiteX824" fmla="*/ 165735 w 420622"/>
                      <a:gd name="connsiteY824" fmla="*/ 10478 h 429577"/>
                      <a:gd name="connsiteX825" fmla="*/ 165735 w 420622"/>
                      <a:gd name="connsiteY825" fmla="*/ 10478 h 429577"/>
                      <a:gd name="connsiteX826" fmla="*/ 165735 w 420622"/>
                      <a:gd name="connsiteY826" fmla="*/ 10478 h 429577"/>
                      <a:gd name="connsiteX827" fmla="*/ 165735 w 420622"/>
                      <a:gd name="connsiteY827" fmla="*/ 10478 h 429577"/>
                      <a:gd name="connsiteX828" fmla="*/ 165735 w 420622"/>
                      <a:gd name="connsiteY828" fmla="*/ 10478 h 429577"/>
                      <a:gd name="connsiteX829" fmla="*/ 165735 w 420622"/>
                      <a:gd name="connsiteY829" fmla="*/ 10478 h 429577"/>
                      <a:gd name="connsiteX830" fmla="*/ 165735 w 420622"/>
                      <a:gd name="connsiteY830" fmla="*/ 10478 h 429577"/>
                      <a:gd name="connsiteX831" fmla="*/ 165735 w 420622"/>
                      <a:gd name="connsiteY831" fmla="*/ 10478 h 429577"/>
                      <a:gd name="connsiteX832" fmla="*/ 165735 w 420622"/>
                      <a:gd name="connsiteY832" fmla="*/ 10478 h 429577"/>
                      <a:gd name="connsiteX833" fmla="*/ 165735 w 420622"/>
                      <a:gd name="connsiteY833" fmla="*/ 10478 h 429577"/>
                      <a:gd name="connsiteX834" fmla="*/ 165735 w 420622"/>
                      <a:gd name="connsiteY834" fmla="*/ 10478 h 429577"/>
                      <a:gd name="connsiteX835" fmla="*/ 165735 w 420622"/>
                      <a:gd name="connsiteY835" fmla="*/ 10478 h 429577"/>
                      <a:gd name="connsiteX836" fmla="*/ 165735 w 420622"/>
                      <a:gd name="connsiteY836" fmla="*/ 10478 h 429577"/>
                      <a:gd name="connsiteX837" fmla="*/ 165735 w 420622"/>
                      <a:gd name="connsiteY837" fmla="*/ 10478 h 429577"/>
                      <a:gd name="connsiteX838" fmla="*/ 167640 w 420622"/>
                      <a:gd name="connsiteY838" fmla="*/ 9525 h 429577"/>
                      <a:gd name="connsiteX839" fmla="*/ 167640 w 420622"/>
                      <a:gd name="connsiteY839" fmla="*/ 9525 h 429577"/>
                      <a:gd name="connsiteX840" fmla="*/ 171450 w 420622"/>
                      <a:gd name="connsiteY840" fmla="*/ 8572 h 429577"/>
                      <a:gd name="connsiteX841" fmla="*/ 171450 w 420622"/>
                      <a:gd name="connsiteY841" fmla="*/ 8572 h 429577"/>
                      <a:gd name="connsiteX842" fmla="*/ 171450 w 420622"/>
                      <a:gd name="connsiteY842" fmla="*/ 8572 h 429577"/>
                      <a:gd name="connsiteX843" fmla="*/ 168593 w 420622"/>
                      <a:gd name="connsiteY843" fmla="*/ 8572 h 429577"/>
                      <a:gd name="connsiteX844" fmla="*/ 168593 w 420622"/>
                      <a:gd name="connsiteY844" fmla="*/ 8572 h 429577"/>
                      <a:gd name="connsiteX845" fmla="*/ 166688 w 420622"/>
                      <a:gd name="connsiteY845" fmla="*/ 8572 h 429577"/>
                      <a:gd name="connsiteX846" fmla="*/ 166688 w 420622"/>
                      <a:gd name="connsiteY846" fmla="*/ 8572 h 429577"/>
                      <a:gd name="connsiteX847" fmla="*/ 166688 w 420622"/>
                      <a:gd name="connsiteY847" fmla="*/ 8572 h 429577"/>
                      <a:gd name="connsiteX848" fmla="*/ 166688 w 420622"/>
                      <a:gd name="connsiteY848" fmla="*/ 8572 h 429577"/>
                      <a:gd name="connsiteX849" fmla="*/ 166688 w 420622"/>
                      <a:gd name="connsiteY849" fmla="*/ 8572 h 429577"/>
                      <a:gd name="connsiteX850" fmla="*/ 166688 w 420622"/>
                      <a:gd name="connsiteY850" fmla="*/ 8572 h 429577"/>
                      <a:gd name="connsiteX851" fmla="*/ 167640 w 420622"/>
                      <a:gd name="connsiteY851" fmla="*/ 8572 h 429577"/>
                      <a:gd name="connsiteX852" fmla="*/ 167640 w 420622"/>
                      <a:gd name="connsiteY852" fmla="*/ 8572 h 429577"/>
                      <a:gd name="connsiteX853" fmla="*/ 167640 w 420622"/>
                      <a:gd name="connsiteY853" fmla="*/ 8572 h 429577"/>
                      <a:gd name="connsiteX854" fmla="*/ 167640 w 420622"/>
                      <a:gd name="connsiteY854" fmla="*/ 8572 h 429577"/>
                      <a:gd name="connsiteX855" fmla="*/ 167640 w 420622"/>
                      <a:gd name="connsiteY855" fmla="*/ 8572 h 429577"/>
                      <a:gd name="connsiteX856" fmla="*/ 167640 w 420622"/>
                      <a:gd name="connsiteY856" fmla="*/ 8572 h 429577"/>
                      <a:gd name="connsiteX857" fmla="*/ 167640 w 420622"/>
                      <a:gd name="connsiteY857" fmla="*/ 8572 h 429577"/>
                      <a:gd name="connsiteX858" fmla="*/ 167640 w 420622"/>
                      <a:gd name="connsiteY858" fmla="*/ 8572 h 429577"/>
                      <a:gd name="connsiteX859" fmla="*/ 167640 w 420622"/>
                      <a:gd name="connsiteY859" fmla="*/ 8572 h 429577"/>
                      <a:gd name="connsiteX860" fmla="*/ 167640 w 420622"/>
                      <a:gd name="connsiteY860" fmla="*/ 8572 h 429577"/>
                      <a:gd name="connsiteX861" fmla="*/ 176213 w 420622"/>
                      <a:gd name="connsiteY861" fmla="*/ 6667 h 429577"/>
                      <a:gd name="connsiteX862" fmla="*/ 176213 w 420622"/>
                      <a:gd name="connsiteY862" fmla="*/ 6667 h 429577"/>
                      <a:gd name="connsiteX863" fmla="*/ 176213 w 420622"/>
                      <a:gd name="connsiteY863" fmla="*/ 6667 h 429577"/>
                      <a:gd name="connsiteX864" fmla="*/ 177165 w 420622"/>
                      <a:gd name="connsiteY864" fmla="*/ 6667 h 429577"/>
                      <a:gd name="connsiteX865" fmla="*/ 177165 w 420622"/>
                      <a:gd name="connsiteY865" fmla="*/ 6667 h 429577"/>
                      <a:gd name="connsiteX866" fmla="*/ 179070 w 420622"/>
                      <a:gd name="connsiteY866" fmla="*/ 6667 h 429577"/>
                      <a:gd name="connsiteX867" fmla="*/ 180023 w 420622"/>
                      <a:gd name="connsiteY867" fmla="*/ 6667 h 429577"/>
                      <a:gd name="connsiteX868" fmla="*/ 180023 w 420622"/>
                      <a:gd name="connsiteY868" fmla="*/ 6667 h 429577"/>
                      <a:gd name="connsiteX869" fmla="*/ 180023 w 420622"/>
                      <a:gd name="connsiteY869" fmla="*/ 6667 h 429577"/>
                      <a:gd name="connsiteX870" fmla="*/ 180975 w 420622"/>
                      <a:gd name="connsiteY870" fmla="*/ 6667 h 429577"/>
                      <a:gd name="connsiteX871" fmla="*/ 180975 w 420622"/>
                      <a:gd name="connsiteY871" fmla="*/ 6667 h 429577"/>
                      <a:gd name="connsiteX872" fmla="*/ 183832 w 420622"/>
                      <a:gd name="connsiteY872" fmla="*/ 6667 h 429577"/>
                      <a:gd name="connsiteX873" fmla="*/ 182880 w 420622"/>
                      <a:gd name="connsiteY873" fmla="*/ 6667 h 429577"/>
                      <a:gd name="connsiteX874" fmla="*/ 182880 w 420622"/>
                      <a:gd name="connsiteY874" fmla="*/ 6667 h 429577"/>
                      <a:gd name="connsiteX875" fmla="*/ 182880 w 420622"/>
                      <a:gd name="connsiteY875" fmla="*/ 6667 h 429577"/>
                      <a:gd name="connsiteX876" fmla="*/ 183832 w 420622"/>
                      <a:gd name="connsiteY876" fmla="*/ 6667 h 429577"/>
                      <a:gd name="connsiteX877" fmla="*/ 183832 w 420622"/>
                      <a:gd name="connsiteY877" fmla="*/ 6667 h 429577"/>
                      <a:gd name="connsiteX878" fmla="*/ 185738 w 420622"/>
                      <a:gd name="connsiteY878" fmla="*/ 6667 h 429577"/>
                      <a:gd name="connsiteX879" fmla="*/ 185738 w 420622"/>
                      <a:gd name="connsiteY879" fmla="*/ 6667 h 429577"/>
                      <a:gd name="connsiteX880" fmla="*/ 185738 w 420622"/>
                      <a:gd name="connsiteY880" fmla="*/ 6667 h 429577"/>
                      <a:gd name="connsiteX881" fmla="*/ 185738 w 420622"/>
                      <a:gd name="connsiteY881" fmla="*/ 6667 h 429577"/>
                      <a:gd name="connsiteX882" fmla="*/ 188595 w 420622"/>
                      <a:gd name="connsiteY882" fmla="*/ 6667 h 429577"/>
                      <a:gd name="connsiteX883" fmla="*/ 189548 w 420622"/>
                      <a:gd name="connsiteY883" fmla="*/ 6667 h 429577"/>
                      <a:gd name="connsiteX884" fmla="*/ 189548 w 420622"/>
                      <a:gd name="connsiteY884" fmla="*/ 6667 h 429577"/>
                      <a:gd name="connsiteX885" fmla="*/ 191452 w 420622"/>
                      <a:gd name="connsiteY885" fmla="*/ 6667 h 429577"/>
                      <a:gd name="connsiteX886" fmla="*/ 192405 w 420622"/>
                      <a:gd name="connsiteY886" fmla="*/ 6667 h 429577"/>
                      <a:gd name="connsiteX887" fmla="*/ 192405 w 420622"/>
                      <a:gd name="connsiteY887" fmla="*/ 6667 h 429577"/>
                      <a:gd name="connsiteX888" fmla="*/ 192405 w 420622"/>
                      <a:gd name="connsiteY888" fmla="*/ 6667 h 429577"/>
                      <a:gd name="connsiteX889" fmla="*/ 192405 w 420622"/>
                      <a:gd name="connsiteY889" fmla="*/ 6667 h 429577"/>
                      <a:gd name="connsiteX890" fmla="*/ 192405 w 420622"/>
                      <a:gd name="connsiteY890" fmla="*/ 6667 h 429577"/>
                      <a:gd name="connsiteX891" fmla="*/ 192405 w 420622"/>
                      <a:gd name="connsiteY891" fmla="*/ 6667 h 429577"/>
                      <a:gd name="connsiteX892" fmla="*/ 192405 w 420622"/>
                      <a:gd name="connsiteY892" fmla="*/ 6667 h 429577"/>
                      <a:gd name="connsiteX893" fmla="*/ 192405 w 420622"/>
                      <a:gd name="connsiteY893" fmla="*/ 6667 h 429577"/>
                      <a:gd name="connsiteX894" fmla="*/ 192405 w 420622"/>
                      <a:gd name="connsiteY894" fmla="*/ 6667 h 429577"/>
                      <a:gd name="connsiteX895" fmla="*/ 194310 w 420622"/>
                      <a:gd name="connsiteY895" fmla="*/ 6667 h 429577"/>
                      <a:gd name="connsiteX896" fmla="*/ 194310 w 420622"/>
                      <a:gd name="connsiteY896" fmla="*/ 6667 h 429577"/>
                      <a:gd name="connsiteX897" fmla="*/ 194310 w 420622"/>
                      <a:gd name="connsiteY897" fmla="*/ 6667 h 429577"/>
                      <a:gd name="connsiteX898" fmla="*/ 199073 w 420622"/>
                      <a:gd name="connsiteY898" fmla="*/ 6667 h 429577"/>
                      <a:gd name="connsiteX899" fmla="*/ 201930 w 420622"/>
                      <a:gd name="connsiteY899" fmla="*/ 6667 h 429577"/>
                      <a:gd name="connsiteX900" fmla="*/ 205740 w 420622"/>
                      <a:gd name="connsiteY900" fmla="*/ 6667 h 429577"/>
                      <a:gd name="connsiteX901" fmla="*/ 210502 w 420622"/>
                      <a:gd name="connsiteY901" fmla="*/ 6667 h 429577"/>
                      <a:gd name="connsiteX902" fmla="*/ 203835 w 420622"/>
                      <a:gd name="connsiteY902" fmla="*/ 6667 h 429577"/>
                      <a:gd name="connsiteX903" fmla="*/ 203835 w 420622"/>
                      <a:gd name="connsiteY903" fmla="*/ 6667 h 429577"/>
                      <a:gd name="connsiteX904" fmla="*/ 205740 w 420622"/>
                      <a:gd name="connsiteY904" fmla="*/ 6667 h 429577"/>
                      <a:gd name="connsiteX905" fmla="*/ 206693 w 420622"/>
                      <a:gd name="connsiteY905" fmla="*/ 6667 h 429577"/>
                      <a:gd name="connsiteX906" fmla="*/ 206693 w 420622"/>
                      <a:gd name="connsiteY906" fmla="*/ 6667 h 429577"/>
                      <a:gd name="connsiteX907" fmla="*/ 206693 w 420622"/>
                      <a:gd name="connsiteY907" fmla="*/ 6667 h 429577"/>
                      <a:gd name="connsiteX908" fmla="*/ 206693 w 420622"/>
                      <a:gd name="connsiteY908" fmla="*/ 6667 h 429577"/>
                      <a:gd name="connsiteX909" fmla="*/ 206693 w 420622"/>
                      <a:gd name="connsiteY909" fmla="*/ 6667 h 429577"/>
                      <a:gd name="connsiteX910" fmla="*/ 206693 w 420622"/>
                      <a:gd name="connsiteY910" fmla="*/ 6667 h 429577"/>
                      <a:gd name="connsiteX911" fmla="*/ 206693 w 420622"/>
                      <a:gd name="connsiteY911" fmla="*/ 6667 h 429577"/>
                      <a:gd name="connsiteX912" fmla="*/ 206693 w 420622"/>
                      <a:gd name="connsiteY912" fmla="*/ 6667 h 429577"/>
                      <a:gd name="connsiteX913" fmla="*/ 206693 w 420622"/>
                      <a:gd name="connsiteY913" fmla="*/ 6667 h 429577"/>
                      <a:gd name="connsiteX914" fmla="*/ 208598 w 420622"/>
                      <a:gd name="connsiteY914" fmla="*/ 6667 h 429577"/>
                      <a:gd name="connsiteX915" fmla="*/ 208598 w 420622"/>
                      <a:gd name="connsiteY915" fmla="*/ 6667 h 429577"/>
                      <a:gd name="connsiteX916" fmla="*/ 208598 w 420622"/>
                      <a:gd name="connsiteY916" fmla="*/ 6667 h 429577"/>
                      <a:gd name="connsiteX917" fmla="*/ 207645 w 420622"/>
                      <a:gd name="connsiteY917" fmla="*/ 6667 h 429577"/>
                      <a:gd name="connsiteX918" fmla="*/ 207645 w 420622"/>
                      <a:gd name="connsiteY918" fmla="*/ 6667 h 429577"/>
                      <a:gd name="connsiteX919" fmla="*/ 203835 w 420622"/>
                      <a:gd name="connsiteY919" fmla="*/ 6667 h 429577"/>
                      <a:gd name="connsiteX920" fmla="*/ 201930 w 420622"/>
                      <a:gd name="connsiteY920" fmla="*/ 6667 h 429577"/>
                      <a:gd name="connsiteX921" fmla="*/ 202882 w 420622"/>
                      <a:gd name="connsiteY921" fmla="*/ 6667 h 429577"/>
                      <a:gd name="connsiteX922" fmla="*/ 201930 w 420622"/>
                      <a:gd name="connsiteY922" fmla="*/ 6667 h 429577"/>
                      <a:gd name="connsiteX923" fmla="*/ 203835 w 420622"/>
                      <a:gd name="connsiteY923" fmla="*/ 6667 h 429577"/>
                      <a:gd name="connsiteX924" fmla="*/ 202882 w 420622"/>
                      <a:gd name="connsiteY924" fmla="*/ 6667 h 429577"/>
                      <a:gd name="connsiteX925" fmla="*/ 203835 w 420622"/>
                      <a:gd name="connsiteY925" fmla="*/ 6667 h 429577"/>
                      <a:gd name="connsiteX926" fmla="*/ 203835 w 420622"/>
                      <a:gd name="connsiteY926" fmla="*/ 6667 h 429577"/>
                      <a:gd name="connsiteX927" fmla="*/ 203835 w 420622"/>
                      <a:gd name="connsiteY927" fmla="*/ 6667 h 429577"/>
                      <a:gd name="connsiteX928" fmla="*/ 203835 w 420622"/>
                      <a:gd name="connsiteY928" fmla="*/ 6667 h 429577"/>
                      <a:gd name="connsiteX929" fmla="*/ 204788 w 420622"/>
                      <a:gd name="connsiteY929" fmla="*/ 6667 h 429577"/>
                      <a:gd name="connsiteX930" fmla="*/ 205740 w 420622"/>
                      <a:gd name="connsiteY930" fmla="*/ 6667 h 429577"/>
                      <a:gd name="connsiteX931" fmla="*/ 206693 w 420622"/>
                      <a:gd name="connsiteY931" fmla="*/ 6667 h 429577"/>
                      <a:gd name="connsiteX932" fmla="*/ 206693 w 420622"/>
                      <a:gd name="connsiteY932" fmla="*/ 6667 h 429577"/>
                      <a:gd name="connsiteX933" fmla="*/ 206693 w 420622"/>
                      <a:gd name="connsiteY933" fmla="*/ 6667 h 429577"/>
                      <a:gd name="connsiteX934" fmla="*/ 206693 w 420622"/>
                      <a:gd name="connsiteY934" fmla="*/ 6667 h 429577"/>
                      <a:gd name="connsiteX935" fmla="*/ 205740 w 420622"/>
                      <a:gd name="connsiteY935" fmla="*/ 6667 h 429577"/>
                      <a:gd name="connsiteX936" fmla="*/ 203835 w 420622"/>
                      <a:gd name="connsiteY936" fmla="*/ 6667 h 429577"/>
                      <a:gd name="connsiteX937" fmla="*/ 203835 w 420622"/>
                      <a:gd name="connsiteY937" fmla="*/ 6667 h 429577"/>
                      <a:gd name="connsiteX938" fmla="*/ 203835 w 420622"/>
                      <a:gd name="connsiteY938" fmla="*/ 6667 h 429577"/>
                      <a:gd name="connsiteX939" fmla="*/ 203835 w 420622"/>
                      <a:gd name="connsiteY939" fmla="*/ 6667 h 429577"/>
                      <a:gd name="connsiteX940" fmla="*/ 203835 w 420622"/>
                      <a:gd name="connsiteY940" fmla="*/ 6667 h 429577"/>
                      <a:gd name="connsiteX941" fmla="*/ 203835 w 420622"/>
                      <a:gd name="connsiteY941" fmla="*/ 6667 h 429577"/>
                      <a:gd name="connsiteX942" fmla="*/ 203835 w 420622"/>
                      <a:gd name="connsiteY942" fmla="*/ 6667 h 429577"/>
                      <a:gd name="connsiteX943" fmla="*/ 195263 w 420622"/>
                      <a:gd name="connsiteY943" fmla="*/ 6667 h 429577"/>
                      <a:gd name="connsiteX944" fmla="*/ 195263 w 420622"/>
                      <a:gd name="connsiteY944" fmla="*/ 6667 h 429577"/>
                      <a:gd name="connsiteX945" fmla="*/ 198120 w 420622"/>
                      <a:gd name="connsiteY945" fmla="*/ 6667 h 429577"/>
                      <a:gd name="connsiteX946" fmla="*/ 198120 w 420622"/>
                      <a:gd name="connsiteY946" fmla="*/ 6667 h 429577"/>
                      <a:gd name="connsiteX947" fmla="*/ 199073 w 420622"/>
                      <a:gd name="connsiteY947" fmla="*/ 6667 h 429577"/>
                      <a:gd name="connsiteX948" fmla="*/ 199073 w 420622"/>
                      <a:gd name="connsiteY948" fmla="*/ 6667 h 429577"/>
                      <a:gd name="connsiteX949" fmla="*/ 199073 w 420622"/>
                      <a:gd name="connsiteY949" fmla="*/ 6667 h 429577"/>
                      <a:gd name="connsiteX950" fmla="*/ 199073 w 420622"/>
                      <a:gd name="connsiteY950" fmla="*/ 6667 h 429577"/>
                      <a:gd name="connsiteX951" fmla="*/ 199073 w 420622"/>
                      <a:gd name="connsiteY951" fmla="*/ 6667 h 429577"/>
                      <a:gd name="connsiteX952" fmla="*/ 199073 w 420622"/>
                      <a:gd name="connsiteY952" fmla="*/ 6667 h 429577"/>
                      <a:gd name="connsiteX953" fmla="*/ 199073 w 420622"/>
                      <a:gd name="connsiteY953" fmla="*/ 6667 h 429577"/>
                      <a:gd name="connsiteX954" fmla="*/ 199073 w 420622"/>
                      <a:gd name="connsiteY954" fmla="*/ 6667 h 429577"/>
                      <a:gd name="connsiteX955" fmla="*/ 200025 w 420622"/>
                      <a:gd name="connsiteY955" fmla="*/ 6667 h 429577"/>
                      <a:gd name="connsiteX956" fmla="*/ 200025 w 420622"/>
                      <a:gd name="connsiteY956" fmla="*/ 6667 h 429577"/>
                      <a:gd name="connsiteX957" fmla="*/ 200025 w 420622"/>
                      <a:gd name="connsiteY957" fmla="*/ 6667 h 429577"/>
                      <a:gd name="connsiteX958" fmla="*/ 200025 w 420622"/>
                      <a:gd name="connsiteY958" fmla="*/ 6667 h 429577"/>
                      <a:gd name="connsiteX959" fmla="*/ 200025 w 420622"/>
                      <a:gd name="connsiteY959" fmla="*/ 6667 h 429577"/>
                      <a:gd name="connsiteX960" fmla="*/ 200025 w 420622"/>
                      <a:gd name="connsiteY960" fmla="*/ 6667 h 429577"/>
                      <a:gd name="connsiteX961" fmla="*/ 200025 w 420622"/>
                      <a:gd name="connsiteY961" fmla="*/ 6667 h 429577"/>
                      <a:gd name="connsiteX962" fmla="*/ 200025 w 420622"/>
                      <a:gd name="connsiteY962" fmla="*/ 6667 h 429577"/>
                      <a:gd name="connsiteX963" fmla="*/ 200025 w 420622"/>
                      <a:gd name="connsiteY963" fmla="*/ 6667 h 429577"/>
                      <a:gd name="connsiteX964" fmla="*/ 208598 w 420622"/>
                      <a:gd name="connsiteY964" fmla="*/ 6667 h 429577"/>
                      <a:gd name="connsiteX965" fmla="*/ 208598 w 420622"/>
                      <a:gd name="connsiteY965" fmla="*/ 6667 h 429577"/>
                      <a:gd name="connsiteX966" fmla="*/ 207645 w 420622"/>
                      <a:gd name="connsiteY966" fmla="*/ 6667 h 429577"/>
                      <a:gd name="connsiteX967" fmla="*/ 205740 w 420622"/>
                      <a:gd name="connsiteY967" fmla="*/ 6667 h 429577"/>
                      <a:gd name="connsiteX968" fmla="*/ 206693 w 420622"/>
                      <a:gd name="connsiteY968" fmla="*/ 6667 h 429577"/>
                      <a:gd name="connsiteX969" fmla="*/ 204788 w 420622"/>
                      <a:gd name="connsiteY969" fmla="*/ 6667 h 429577"/>
                      <a:gd name="connsiteX970" fmla="*/ 204788 w 420622"/>
                      <a:gd name="connsiteY970" fmla="*/ 6667 h 429577"/>
                      <a:gd name="connsiteX971" fmla="*/ 202882 w 420622"/>
                      <a:gd name="connsiteY971" fmla="*/ 6667 h 429577"/>
                      <a:gd name="connsiteX972" fmla="*/ 202882 w 420622"/>
                      <a:gd name="connsiteY972" fmla="*/ 6667 h 429577"/>
                      <a:gd name="connsiteX973" fmla="*/ 200977 w 420622"/>
                      <a:gd name="connsiteY973" fmla="*/ 6667 h 429577"/>
                      <a:gd name="connsiteX974" fmla="*/ 200977 w 420622"/>
                      <a:gd name="connsiteY974" fmla="*/ 6667 h 429577"/>
                      <a:gd name="connsiteX975" fmla="*/ 199073 w 420622"/>
                      <a:gd name="connsiteY975" fmla="*/ 6667 h 429577"/>
                      <a:gd name="connsiteX976" fmla="*/ 199073 w 420622"/>
                      <a:gd name="connsiteY976" fmla="*/ 6667 h 429577"/>
                      <a:gd name="connsiteX977" fmla="*/ 199073 w 420622"/>
                      <a:gd name="connsiteY977" fmla="*/ 6667 h 429577"/>
                      <a:gd name="connsiteX978" fmla="*/ 187643 w 420622"/>
                      <a:gd name="connsiteY978" fmla="*/ 7620 h 429577"/>
                      <a:gd name="connsiteX979" fmla="*/ 179070 w 420622"/>
                      <a:gd name="connsiteY979" fmla="*/ 8572 h 429577"/>
                      <a:gd name="connsiteX980" fmla="*/ 187643 w 420622"/>
                      <a:gd name="connsiteY980" fmla="*/ 8572 h 429577"/>
                      <a:gd name="connsiteX981" fmla="*/ 187643 w 420622"/>
                      <a:gd name="connsiteY981" fmla="*/ 8572 h 429577"/>
                      <a:gd name="connsiteX982" fmla="*/ 185738 w 420622"/>
                      <a:gd name="connsiteY982" fmla="*/ 8572 h 429577"/>
                      <a:gd name="connsiteX983" fmla="*/ 185738 w 420622"/>
                      <a:gd name="connsiteY983" fmla="*/ 8572 h 429577"/>
                      <a:gd name="connsiteX984" fmla="*/ 184785 w 420622"/>
                      <a:gd name="connsiteY984" fmla="*/ 8572 h 429577"/>
                      <a:gd name="connsiteX985" fmla="*/ 182880 w 420622"/>
                      <a:gd name="connsiteY985" fmla="*/ 8572 h 429577"/>
                      <a:gd name="connsiteX986" fmla="*/ 183832 w 420622"/>
                      <a:gd name="connsiteY986" fmla="*/ 8572 h 429577"/>
                      <a:gd name="connsiteX987" fmla="*/ 182880 w 420622"/>
                      <a:gd name="connsiteY987" fmla="*/ 8572 h 429577"/>
                      <a:gd name="connsiteX988" fmla="*/ 182880 w 420622"/>
                      <a:gd name="connsiteY988" fmla="*/ 8572 h 429577"/>
                      <a:gd name="connsiteX989" fmla="*/ 182880 w 420622"/>
                      <a:gd name="connsiteY989" fmla="*/ 8572 h 429577"/>
                      <a:gd name="connsiteX990" fmla="*/ 183832 w 420622"/>
                      <a:gd name="connsiteY990" fmla="*/ 8572 h 429577"/>
                      <a:gd name="connsiteX991" fmla="*/ 183832 w 420622"/>
                      <a:gd name="connsiteY991" fmla="*/ 8572 h 429577"/>
                      <a:gd name="connsiteX992" fmla="*/ 183832 w 420622"/>
                      <a:gd name="connsiteY992" fmla="*/ 8572 h 429577"/>
                      <a:gd name="connsiteX993" fmla="*/ 189548 w 420622"/>
                      <a:gd name="connsiteY993" fmla="*/ 8572 h 429577"/>
                      <a:gd name="connsiteX994" fmla="*/ 189548 w 420622"/>
                      <a:gd name="connsiteY994" fmla="*/ 8572 h 429577"/>
                      <a:gd name="connsiteX995" fmla="*/ 190500 w 420622"/>
                      <a:gd name="connsiteY995" fmla="*/ 8572 h 429577"/>
                      <a:gd name="connsiteX996" fmla="*/ 191452 w 420622"/>
                      <a:gd name="connsiteY996" fmla="*/ 8572 h 429577"/>
                      <a:gd name="connsiteX997" fmla="*/ 195263 w 420622"/>
                      <a:gd name="connsiteY997" fmla="*/ 8572 h 429577"/>
                      <a:gd name="connsiteX998" fmla="*/ 198120 w 420622"/>
                      <a:gd name="connsiteY998" fmla="*/ 8572 h 429577"/>
                      <a:gd name="connsiteX999" fmla="*/ 197168 w 420622"/>
                      <a:gd name="connsiteY999" fmla="*/ 8572 h 429577"/>
                      <a:gd name="connsiteX1000" fmla="*/ 197168 w 420622"/>
                      <a:gd name="connsiteY1000" fmla="*/ 8572 h 429577"/>
                      <a:gd name="connsiteX1001" fmla="*/ 195263 w 420622"/>
                      <a:gd name="connsiteY1001" fmla="*/ 8572 h 429577"/>
                      <a:gd name="connsiteX1002" fmla="*/ 195263 w 420622"/>
                      <a:gd name="connsiteY1002" fmla="*/ 8572 h 429577"/>
                      <a:gd name="connsiteX1003" fmla="*/ 200977 w 420622"/>
                      <a:gd name="connsiteY1003" fmla="*/ 8572 h 429577"/>
                      <a:gd name="connsiteX1004" fmla="*/ 200977 w 420622"/>
                      <a:gd name="connsiteY1004" fmla="*/ 8572 h 429577"/>
                      <a:gd name="connsiteX1005" fmla="*/ 202882 w 420622"/>
                      <a:gd name="connsiteY1005" fmla="*/ 8572 h 429577"/>
                      <a:gd name="connsiteX1006" fmla="*/ 201930 w 420622"/>
                      <a:gd name="connsiteY1006" fmla="*/ 8572 h 429577"/>
                      <a:gd name="connsiteX1007" fmla="*/ 204788 w 420622"/>
                      <a:gd name="connsiteY1007" fmla="*/ 8572 h 429577"/>
                      <a:gd name="connsiteX1008" fmla="*/ 203835 w 420622"/>
                      <a:gd name="connsiteY1008" fmla="*/ 8572 h 429577"/>
                      <a:gd name="connsiteX1009" fmla="*/ 203835 w 420622"/>
                      <a:gd name="connsiteY1009" fmla="*/ 8572 h 429577"/>
                      <a:gd name="connsiteX1010" fmla="*/ 206693 w 420622"/>
                      <a:gd name="connsiteY1010" fmla="*/ 8572 h 429577"/>
                      <a:gd name="connsiteX1011" fmla="*/ 206693 w 420622"/>
                      <a:gd name="connsiteY1011" fmla="*/ 8572 h 429577"/>
                      <a:gd name="connsiteX1012" fmla="*/ 206693 w 420622"/>
                      <a:gd name="connsiteY1012" fmla="*/ 8572 h 429577"/>
                      <a:gd name="connsiteX1013" fmla="*/ 206693 w 420622"/>
                      <a:gd name="connsiteY1013" fmla="*/ 8572 h 429577"/>
                      <a:gd name="connsiteX1014" fmla="*/ 206693 w 420622"/>
                      <a:gd name="connsiteY1014" fmla="*/ 8572 h 429577"/>
                      <a:gd name="connsiteX1015" fmla="*/ 206693 w 420622"/>
                      <a:gd name="connsiteY1015" fmla="*/ 8572 h 429577"/>
                      <a:gd name="connsiteX1016" fmla="*/ 207645 w 420622"/>
                      <a:gd name="connsiteY1016" fmla="*/ 8572 h 429577"/>
                      <a:gd name="connsiteX1017" fmla="*/ 208598 w 420622"/>
                      <a:gd name="connsiteY1017" fmla="*/ 8572 h 429577"/>
                      <a:gd name="connsiteX1018" fmla="*/ 209550 w 420622"/>
                      <a:gd name="connsiteY1018" fmla="*/ 8572 h 429577"/>
                      <a:gd name="connsiteX1019" fmla="*/ 209550 w 420622"/>
                      <a:gd name="connsiteY1019" fmla="*/ 8572 h 429577"/>
                      <a:gd name="connsiteX1020" fmla="*/ 209550 w 420622"/>
                      <a:gd name="connsiteY1020" fmla="*/ 8572 h 429577"/>
                      <a:gd name="connsiteX1021" fmla="*/ 207645 w 420622"/>
                      <a:gd name="connsiteY1021" fmla="*/ 8572 h 429577"/>
                      <a:gd name="connsiteX1022" fmla="*/ 207645 w 420622"/>
                      <a:gd name="connsiteY1022" fmla="*/ 8572 h 429577"/>
                      <a:gd name="connsiteX1023" fmla="*/ 207645 w 420622"/>
                      <a:gd name="connsiteY1023" fmla="*/ 8572 h 429577"/>
                      <a:gd name="connsiteX1024" fmla="*/ 207645 w 420622"/>
                      <a:gd name="connsiteY1024" fmla="*/ 8572 h 429577"/>
                      <a:gd name="connsiteX1025" fmla="*/ 207645 w 420622"/>
                      <a:gd name="connsiteY1025" fmla="*/ 8572 h 429577"/>
                      <a:gd name="connsiteX1026" fmla="*/ 207645 w 420622"/>
                      <a:gd name="connsiteY1026" fmla="*/ 8572 h 429577"/>
                      <a:gd name="connsiteX1027" fmla="*/ 207645 w 420622"/>
                      <a:gd name="connsiteY1027" fmla="*/ 8572 h 429577"/>
                      <a:gd name="connsiteX1028" fmla="*/ 207645 w 420622"/>
                      <a:gd name="connsiteY1028" fmla="*/ 8572 h 429577"/>
                      <a:gd name="connsiteX1029" fmla="*/ 207645 w 420622"/>
                      <a:gd name="connsiteY1029" fmla="*/ 8572 h 429577"/>
                      <a:gd name="connsiteX1030" fmla="*/ 207645 w 420622"/>
                      <a:gd name="connsiteY1030" fmla="*/ 8572 h 429577"/>
                      <a:gd name="connsiteX1031" fmla="*/ 207645 w 420622"/>
                      <a:gd name="connsiteY1031" fmla="*/ 8572 h 429577"/>
                      <a:gd name="connsiteX1032" fmla="*/ 207645 w 420622"/>
                      <a:gd name="connsiteY1032" fmla="*/ 8572 h 429577"/>
                      <a:gd name="connsiteX1033" fmla="*/ 208598 w 420622"/>
                      <a:gd name="connsiteY1033" fmla="*/ 8572 h 429577"/>
                      <a:gd name="connsiteX1034" fmla="*/ 208598 w 420622"/>
                      <a:gd name="connsiteY1034" fmla="*/ 8572 h 429577"/>
                      <a:gd name="connsiteX1035" fmla="*/ 208598 w 420622"/>
                      <a:gd name="connsiteY1035" fmla="*/ 8572 h 429577"/>
                      <a:gd name="connsiteX1036" fmla="*/ 208598 w 420622"/>
                      <a:gd name="connsiteY1036" fmla="*/ 8572 h 429577"/>
                      <a:gd name="connsiteX1037" fmla="*/ 208598 w 420622"/>
                      <a:gd name="connsiteY1037" fmla="*/ 8572 h 429577"/>
                      <a:gd name="connsiteX1038" fmla="*/ 205740 w 420622"/>
                      <a:gd name="connsiteY1038" fmla="*/ 8572 h 429577"/>
                      <a:gd name="connsiteX1039" fmla="*/ 205740 w 420622"/>
                      <a:gd name="connsiteY1039" fmla="*/ 8572 h 429577"/>
                      <a:gd name="connsiteX1040" fmla="*/ 205740 w 420622"/>
                      <a:gd name="connsiteY1040" fmla="*/ 8572 h 429577"/>
                      <a:gd name="connsiteX1041" fmla="*/ 205740 w 420622"/>
                      <a:gd name="connsiteY1041" fmla="*/ 8572 h 429577"/>
                      <a:gd name="connsiteX1042" fmla="*/ 202882 w 420622"/>
                      <a:gd name="connsiteY1042" fmla="*/ 8572 h 429577"/>
                      <a:gd name="connsiteX1043" fmla="*/ 202882 w 420622"/>
                      <a:gd name="connsiteY1043" fmla="*/ 8572 h 429577"/>
                      <a:gd name="connsiteX1044" fmla="*/ 200025 w 420622"/>
                      <a:gd name="connsiteY1044" fmla="*/ 8572 h 429577"/>
                      <a:gd name="connsiteX1045" fmla="*/ 200977 w 420622"/>
                      <a:gd name="connsiteY1045" fmla="*/ 8572 h 429577"/>
                      <a:gd name="connsiteX1046" fmla="*/ 197168 w 420622"/>
                      <a:gd name="connsiteY1046" fmla="*/ 8572 h 429577"/>
                      <a:gd name="connsiteX1047" fmla="*/ 197168 w 420622"/>
                      <a:gd name="connsiteY1047" fmla="*/ 8572 h 429577"/>
                      <a:gd name="connsiteX1048" fmla="*/ 194310 w 420622"/>
                      <a:gd name="connsiteY1048" fmla="*/ 8572 h 429577"/>
                      <a:gd name="connsiteX1049" fmla="*/ 190500 w 420622"/>
                      <a:gd name="connsiteY1049" fmla="*/ 8572 h 429577"/>
                      <a:gd name="connsiteX1050" fmla="*/ 190500 w 420622"/>
                      <a:gd name="connsiteY1050" fmla="*/ 8572 h 429577"/>
                      <a:gd name="connsiteX1051" fmla="*/ 190500 w 420622"/>
                      <a:gd name="connsiteY1051" fmla="*/ 8572 h 429577"/>
                      <a:gd name="connsiteX1052" fmla="*/ 190500 w 420622"/>
                      <a:gd name="connsiteY1052" fmla="*/ 8572 h 429577"/>
                      <a:gd name="connsiteX1053" fmla="*/ 190500 w 420622"/>
                      <a:gd name="connsiteY1053" fmla="*/ 8572 h 429577"/>
                      <a:gd name="connsiteX1054" fmla="*/ 190500 w 420622"/>
                      <a:gd name="connsiteY1054" fmla="*/ 8572 h 429577"/>
                      <a:gd name="connsiteX1055" fmla="*/ 190500 w 420622"/>
                      <a:gd name="connsiteY1055" fmla="*/ 8572 h 429577"/>
                      <a:gd name="connsiteX1056" fmla="*/ 190500 w 420622"/>
                      <a:gd name="connsiteY1056" fmla="*/ 8572 h 429577"/>
                      <a:gd name="connsiteX1057" fmla="*/ 187643 w 420622"/>
                      <a:gd name="connsiteY1057" fmla="*/ 8572 h 429577"/>
                      <a:gd name="connsiteX1058" fmla="*/ 119063 w 420622"/>
                      <a:gd name="connsiteY1058" fmla="*/ 36195 h 429577"/>
                      <a:gd name="connsiteX1059" fmla="*/ 121920 w 420622"/>
                      <a:gd name="connsiteY1059" fmla="*/ 33338 h 429577"/>
                      <a:gd name="connsiteX1060" fmla="*/ 131445 w 420622"/>
                      <a:gd name="connsiteY1060" fmla="*/ 27622 h 429577"/>
                      <a:gd name="connsiteX1061" fmla="*/ 131445 w 420622"/>
                      <a:gd name="connsiteY1061" fmla="*/ 27622 h 429577"/>
                      <a:gd name="connsiteX1062" fmla="*/ 132398 w 420622"/>
                      <a:gd name="connsiteY1062" fmla="*/ 26670 h 429577"/>
                      <a:gd name="connsiteX1063" fmla="*/ 133350 w 420622"/>
                      <a:gd name="connsiteY1063" fmla="*/ 25717 h 429577"/>
                      <a:gd name="connsiteX1064" fmla="*/ 132398 w 420622"/>
                      <a:gd name="connsiteY1064" fmla="*/ 25717 h 429577"/>
                      <a:gd name="connsiteX1065" fmla="*/ 132398 w 420622"/>
                      <a:gd name="connsiteY1065" fmla="*/ 25717 h 429577"/>
                      <a:gd name="connsiteX1066" fmla="*/ 130493 w 420622"/>
                      <a:gd name="connsiteY1066" fmla="*/ 26670 h 429577"/>
                      <a:gd name="connsiteX1067" fmla="*/ 130493 w 420622"/>
                      <a:gd name="connsiteY1067" fmla="*/ 26670 h 429577"/>
                      <a:gd name="connsiteX1068" fmla="*/ 130493 w 420622"/>
                      <a:gd name="connsiteY1068" fmla="*/ 26670 h 429577"/>
                      <a:gd name="connsiteX1069" fmla="*/ 128588 w 420622"/>
                      <a:gd name="connsiteY1069" fmla="*/ 26670 h 429577"/>
                      <a:gd name="connsiteX1070" fmla="*/ 128588 w 420622"/>
                      <a:gd name="connsiteY1070" fmla="*/ 26670 h 429577"/>
                      <a:gd name="connsiteX1071" fmla="*/ 129540 w 420622"/>
                      <a:gd name="connsiteY1071" fmla="*/ 25717 h 429577"/>
                      <a:gd name="connsiteX1072" fmla="*/ 132398 w 420622"/>
                      <a:gd name="connsiteY1072" fmla="*/ 24765 h 429577"/>
                      <a:gd name="connsiteX1073" fmla="*/ 132398 w 420622"/>
                      <a:gd name="connsiteY1073" fmla="*/ 24765 h 429577"/>
                      <a:gd name="connsiteX1074" fmla="*/ 132398 w 420622"/>
                      <a:gd name="connsiteY1074" fmla="*/ 24765 h 429577"/>
                      <a:gd name="connsiteX1075" fmla="*/ 132398 w 420622"/>
                      <a:gd name="connsiteY1075" fmla="*/ 24765 h 429577"/>
                      <a:gd name="connsiteX1076" fmla="*/ 132398 w 420622"/>
                      <a:gd name="connsiteY1076" fmla="*/ 24765 h 429577"/>
                      <a:gd name="connsiteX1077" fmla="*/ 132398 w 420622"/>
                      <a:gd name="connsiteY1077" fmla="*/ 24765 h 429577"/>
                      <a:gd name="connsiteX1078" fmla="*/ 132398 w 420622"/>
                      <a:gd name="connsiteY1078" fmla="*/ 24765 h 429577"/>
                      <a:gd name="connsiteX1079" fmla="*/ 132398 w 420622"/>
                      <a:gd name="connsiteY1079" fmla="*/ 24765 h 429577"/>
                      <a:gd name="connsiteX1080" fmla="*/ 132398 w 420622"/>
                      <a:gd name="connsiteY1080" fmla="*/ 24765 h 429577"/>
                      <a:gd name="connsiteX1081" fmla="*/ 133350 w 420622"/>
                      <a:gd name="connsiteY1081" fmla="*/ 24765 h 429577"/>
                      <a:gd name="connsiteX1082" fmla="*/ 134302 w 420622"/>
                      <a:gd name="connsiteY1082" fmla="*/ 23813 h 429577"/>
                      <a:gd name="connsiteX1083" fmla="*/ 134302 w 420622"/>
                      <a:gd name="connsiteY1083" fmla="*/ 23813 h 429577"/>
                      <a:gd name="connsiteX1084" fmla="*/ 134302 w 420622"/>
                      <a:gd name="connsiteY1084" fmla="*/ 23813 h 429577"/>
                      <a:gd name="connsiteX1085" fmla="*/ 134302 w 420622"/>
                      <a:gd name="connsiteY1085" fmla="*/ 23813 h 429577"/>
                      <a:gd name="connsiteX1086" fmla="*/ 134302 w 420622"/>
                      <a:gd name="connsiteY1086" fmla="*/ 23813 h 429577"/>
                      <a:gd name="connsiteX1087" fmla="*/ 134302 w 420622"/>
                      <a:gd name="connsiteY1087" fmla="*/ 23813 h 429577"/>
                      <a:gd name="connsiteX1088" fmla="*/ 134302 w 420622"/>
                      <a:gd name="connsiteY1088" fmla="*/ 23813 h 429577"/>
                      <a:gd name="connsiteX1089" fmla="*/ 134302 w 420622"/>
                      <a:gd name="connsiteY1089" fmla="*/ 23813 h 429577"/>
                      <a:gd name="connsiteX1090" fmla="*/ 134302 w 420622"/>
                      <a:gd name="connsiteY1090" fmla="*/ 23813 h 429577"/>
                      <a:gd name="connsiteX1091" fmla="*/ 134302 w 420622"/>
                      <a:gd name="connsiteY1091" fmla="*/ 23813 h 429577"/>
                      <a:gd name="connsiteX1092" fmla="*/ 134302 w 420622"/>
                      <a:gd name="connsiteY1092" fmla="*/ 23813 h 429577"/>
                      <a:gd name="connsiteX1093" fmla="*/ 134302 w 420622"/>
                      <a:gd name="connsiteY1093" fmla="*/ 23813 h 429577"/>
                      <a:gd name="connsiteX1094" fmla="*/ 134302 w 420622"/>
                      <a:gd name="connsiteY1094" fmla="*/ 23813 h 429577"/>
                      <a:gd name="connsiteX1095" fmla="*/ 134302 w 420622"/>
                      <a:gd name="connsiteY1095" fmla="*/ 23813 h 429577"/>
                      <a:gd name="connsiteX1096" fmla="*/ 134302 w 420622"/>
                      <a:gd name="connsiteY1096" fmla="*/ 23813 h 429577"/>
                      <a:gd name="connsiteX1097" fmla="*/ 159068 w 420622"/>
                      <a:gd name="connsiteY1097" fmla="*/ 15240 h 429577"/>
                      <a:gd name="connsiteX1098" fmla="*/ 159068 w 420622"/>
                      <a:gd name="connsiteY1098" fmla="*/ 15240 h 429577"/>
                      <a:gd name="connsiteX1099" fmla="*/ 160973 w 420622"/>
                      <a:gd name="connsiteY1099" fmla="*/ 14288 h 429577"/>
                      <a:gd name="connsiteX1100" fmla="*/ 158115 w 420622"/>
                      <a:gd name="connsiteY1100" fmla="*/ 14288 h 429577"/>
                      <a:gd name="connsiteX1101" fmla="*/ 160020 w 420622"/>
                      <a:gd name="connsiteY1101" fmla="*/ 13335 h 429577"/>
                      <a:gd name="connsiteX1102" fmla="*/ 167640 w 420622"/>
                      <a:gd name="connsiteY1102" fmla="*/ 11430 h 429577"/>
                      <a:gd name="connsiteX1103" fmla="*/ 168593 w 420622"/>
                      <a:gd name="connsiteY1103" fmla="*/ 11430 h 429577"/>
                      <a:gd name="connsiteX1104" fmla="*/ 173355 w 420622"/>
                      <a:gd name="connsiteY1104" fmla="*/ 10478 h 429577"/>
                      <a:gd name="connsiteX1105" fmla="*/ 167640 w 420622"/>
                      <a:gd name="connsiteY1105" fmla="*/ 11430 h 429577"/>
                      <a:gd name="connsiteX1106" fmla="*/ 169545 w 420622"/>
                      <a:gd name="connsiteY1106" fmla="*/ 10478 h 429577"/>
                      <a:gd name="connsiteX1107" fmla="*/ 169545 w 420622"/>
                      <a:gd name="connsiteY1107" fmla="*/ 10478 h 429577"/>
                      <a:gd name="connsiteX1108" fmla="*/ 167640 w 420622"/>
                      <a:gd name="connsiteY1108" fmla="*/ 11430 h 429577"/>
                      <a:gd name="connsiteX1109" fmla="*/ 167640 w 420622"/>
                      <a:gd name="connsiteY1109" fmla="*/ 11430 h 429577"/>
                      <a:gd name="connsiteX1110" fmla="*/ 168593 w 420622"/>
                      <a:gd name="connsiteY1110" fmla="*/ 11430 h 429577"/>
                      <a:gd name="connsiteX1111" fmla="*/ 168593 w 420622"/>
                      <a:gd name="connsiteY1111" fmla="*/ 11430 h 429577"/>
                      <a:gd name="connsiteX1112" fmla="*/ 168593 w 420622"/>
                      <a:gd name="connsiteY1112" fmla="*/ 11430 h 429577"/>
                      <a:gd name="connsiteX1113" fmla="*/ 168593 w 420622"/>
                      <a:gd name="connsiteY1113" fmla="*/ 11430 h 429577"/>
                      <a:gd name="connsiteX1114" fmla="*/ 168593 w 420622"/>
                      <a:gd name="connsiteY1114" fmla="*/ 11430 h 429577"/>
                      <a:gd name="connsiteX1115" fmla="*/ 168593 w 420622"/>
                      <a:gd name="connsiteY1115" fmla="*/ 11430 h 429577"/>
                      <a:gd name="connsiteX1116" fmla="*/ 168593 w 420622"/>
                      <a:gd name="connsiteY1116" fmla="*/ 11430 h 429577"/>
                      <a:gd name="connsiteX1117" fmla="*/ 168593 w 420622"/>
                      <a:gd name="connsiteY1117" fmla="*/ 11430 h 429577"/>
                      <a:gd name="connsiteX1118" fmla="*/ 168593 w 420622"/>
                      <a:gd name="connsiteY1118" fmla="*/ 11430 h 429577"/>
                      <a:gd name="connsiteX1119" fmla="*/ 168593 w 420622"/>
                      <a:gd name="connsiteY1119" fmla="*/ 11430 h 429577"/>
                      <a:gd name="connsiteX1120" fmla="*/ 167640 w 420622"/>
                      <a:gd name="connsiteY1120" fmla="*/ 11430 h 429577"/>
                      <a:gd name="connsiteX1121" fmla="*/ 171450 w 420622"/>
                      <a:gd name="connsiteY1121" fmla="*/ 10478 h 429577"/>
                      <a:gd name="connsiteX1122" fmla="*/ 171450 w 420622"/>
                      <a:gd name="connsiteY1122" fmla="*/ 10478 h 429577"/>
                      <a:gd name="connsiteX1123" fmla="*/ 170498 w 420622"/>
                      <a:gd name="connsiteY1123" fmla="*/ 10478 h 429577"/>
                      <a:gd name="connsiteX1124" fmla="*/ 175260 w 420622"/>
                      <a:gd name="connsiteY1124" fmla="*/ 9525 h 429577"/>
                      <a:gd name="connsiteX1125" fmla="*/ 175260 w 420622"/>
                      <a:gd name="connsiteY1125" fmla="*/ 9525 h 429577"/>
                      <a:gd name="connsiteX1126" fmla="*/ 176213 w 420622"/>
                      <a:gd name="connsiteY1126" fmla="*/ 9525 h 429577"/>
                      <a:gd name="connsiteX1127" fmla="*/ 176213 w 420622"/>
                      <a:gd name="connsiteY1127" fmla="*/ 9525 h 429577"/>
                      <a:gd name="connsiteX1128" fmla="*/ 175260 w 420622"/>
                      <a:gd name="connsiteY1128" fmla="*/ 9525 h 429577"/>
                      <a:gd name="connsiteX1129" fmla="*/ 175260 w 420622"/>
                      <a:gd name="connsiteY1129" fmla="*/ 9525 h 429577"/>
                      <a:gd name="connsiteX1130" fmla="*/ 175260 w 420622"/>
                      <a:gd name="connsiteY1130" fmla="*/ 9525 h 429577"/>
                      <a:gd name="connsiteX1131" fmla="*/ 183832 w 420622"/>
                      <a:gd name="connsiteY1131" fmla="*/ 8572 h 429577"/>
                      <a:gd name="connsiteX1132" fmla="*/ 183832 w 420622"/>
                      <a:gd name="connsiteY1132" fmla="*/ 8572 h 429577"/>
                      <a:gd name="connsiteX1133" fmla="*/ 183832 w 420622"/>
                      <a:gd name="connsiteY1133" fmla="*/ 8572 h 429577"/>
                      <a:gd name="connsiteX1134" fmla="*/ 186690 w 420622"/>
                      <a:gd name="connsiteY1134" fmla="*/ 8572 h 429577"/>
                      <a:gd name="connsiteX1135" fmla="*/ 186690 w 420622"/>
                      <a:gd name="connsiteY1135" fmla="*/ 8572 h 429577"/>
                      <a:gd name="connsiteX1136" fmla="*/ 192405 w 420622"/>
                      <a:gd name="connsiteY1136" fmla="*/ 8572 h 429577"/>
                      <a:gd name="connsiteX1137" fmla="*/ 195263 w 420622"/>
                      <a:gd name="connsiteY1137" fmla="*/ 8572 h 429577"/>
                      <a:gd name="connsiteX1138" fmla="*/ 195263 w 420622"/>
                      <a:gd name="connsiteY1138" fmla="*/ 8572 h 429577"/>
                      <a:gd name="connsiteX1139" fmla="*/ 195263 w 420622"/>
                      <a:gd name="connsiteY1139" fmla="*/ 8572 h 429577"/>
                      <a:gd name="connsiteX1140" fmla="*/ 195263 w 420622"/>
                      <a:gd name="connsiteY1140" fmla="*/ 8572 h 429577"/>
                      <a:gd name="connsiteX1141" fmla="*/ 195263 w 420622"/>
                      <a:gd name="connsiteY1141" fmla="*/ 8572 h 429577"/>
                      <a:gd name="connsiteX1142" fmla="*/ 195263 w 420622"/>
                      <a:gd name="connsiteY1142" fmla="*/ 8572 h 429577"/>
                      <a:gd name="connsiteX1143" fmla="*/ 195263 w 420622"/>
                      <a:gd name="connsiteY1143" fmla="*/ 8572 h 429577"/>
                      <a:gd name="connsiteX1144" fmla="*/ 195263 w 420622"/>
                      <a:gd name="connsiteY1144" fmla="*/ 8572 h 429577"/>
                      <a:gd name="connsiteX1145" fmla="*/ 196215 w 420622"/>
                      <a:gd name="connsiteY1145" fmla="*/ 8572 h 429577"/>
                      <a:gd name="connsiteX1146" fmla="*/ 204788 w 420622"/>
                      <a:gd name="connsiteY1146" fmla="*/ 8572 h 429577"/>
                      <a:gd name="connsiteX1147" fmla="*/ 186690 w 420622"/>
                      <a:gd name="connsiteY1147" fmla="*/ 9525 h 429577"/>
                      <a:gd name="connsiteX1148" fmla="*/ 179070 w 420622"/>
                      <a:gd name="connsiteY1148" fmla="*/ 10478 h 429577"/>
                      <a:gd name="connsiteX1149" fmla="*/ 179070 w 420622"/>
                      <a:gd name="connsiteY1149" fmla="*/ 10478 h 429577"/>
                      <a:gd name="connsiteX1150" fmla="*/ 175260 w 420622"/>
                      <a:gd name="connsiteY1150" fmla="*/ 10478 h 429577"/>
                      <a:gd name="connsiteX1151" fmla="*/ 176213 w 420622"/>
                      <a:gd name="connsiteY1151" fmla="*/ 10478 h 429577"/>
                      <a:gd name="connsiteX1152" fmla="*/ 175260 w 420622"/>
                      <a:gd name="connsiteY1152" fmla="*/ 10478 h 429577"/>
                      <a:gd name="connsiteX1153" fmla="*/ 175260 w 420622"/>
                      <a:gd name="connsiteY1153" fmla="*/ 10478 h 429577"/>
                      <a:gd name="connsiteX1154" fmla="*/ 175260 w 420622"/>
                      <a:gd name="connsiteY1154" fmla="*/ 10478 h 429577"/>
                      <a:gd name="connsiteX1155" fmla="*/ 175260 w 420622"/>
                      <a:gd name="connsiteY1155" fmla="*/ 10478 h 429577"/>
                      <a:gd name="connsiteX1156" fmla="*/ 175260 w 420622"/>
                      <a:gd name="connsiteY1156" fmla="*/ 10478 h 429577"/>
                      <a:gd name="connsiteX1157" fmla="*/ 175260 w 420622"/>
                      <a:gd name="connsiteY1157" fmla="*/ 10478 h 429577"/>
                      <a:gd name="connsiteX1158" fmla="*/ 183832 w 420622"/>
                      <a:gd name="connsiteY1158" fmla="*/ 9525 h 429577"/>
                      <a:gd name="connsiteX1159" fmla="*/ 195263 w 420622"/>
                      <a:gd name="connsiteY1159" fmla="*/ 8572 h 429577"/>
                      <a:gd name="connsiteX1160" fmla="*/ 195263 w 420622"/>
                      <a:gd name="connsiteY1160" fmla="*/ 8572 h 429577"/>
                      <a:gd name="connsiteX1161" fmla="*/ 196215 w 420622"/>
                      <a:gd name="connsiteY1161" fmla="*/ 8572 h 429577"/>
                      <a:gd name="connsiteX1162" fmla="*/ 195263 w 420622"/>
                      <a:gd name="connsiteY1162" fmla="*/ 8572 h 429577"/>
                      <a:gd name="connsiteX1163" fmla="*/ 199073 w 420622"/>
                      <a:gd name="connsiteY1163" fmla="*/ 8572 h 429577"/>
                      <a:gd name="connsiteX1164" fmla="*/ 199073 w 420622"/>
                      <a:gd name="connsiteY1164" fmla="*/ 8572 h 429577"/>
                      <a:gd name="connsiteX1165" fmla="*/ 198120 w 420622"/>
                      <a:gd name="connsiteY1165" fmla="*/ 8572 h 429577"/>
                      <a:gd name="connsiteX1166" fmla="*/ 200025 w 420622"/>
                      <a:gd name="connsiteY1166" fmla="*/ 8572 h 429577"/>
                      <a:gd name="connsiteX1167" fmla="*/ 200025 w 420622"/>
                      <a:gd name="connsiteY1167" fmla="*/ 8572 h 429577"/>
                      <a:gd name="connsiteX1168" fmla="*/ 199073 w 420622"/>
                      <a:gd name="connsiteY1168" fmla="*/ 8572 h 429577"/>
                      <a:gd name="connsiteX1169" fmla="*/ 203835 w 420622"/>
                      <a:gd name="connsiteY1169" fmla="*/ 8572 h 429577"/>
                      <a:gd name="connsiteX1170" fmla="*/ 198120 w 420622"/>
                      <a:gd name="connsiteY1170" fmla="*/ 8572 h 429577"/>
                      <a:gd name="connsiteX1171" fmla="*/ 198120 w 420622"/>
                      <a:gd name="connsiteY1171" fmla="*/ 8572 h 429577"/>
                      <a:gd name="connsiteX1172" fmla="*/ 198120 w 420622"/>
                      <a:gd name="connsiteY1172" fmla="*/ 8572 h 429577"/>
                      <a:gd name="connsiteX1173" fmla="*/ 198120 w 420622"/>
                      <a:gd name="connsiteY1173" fmla="*/ 8572 h 429577"/>
                      <a:gd name="connsiteX1174" fmla="*/ 198120 w 420622"/>
                      <a:gd name="connsiteY1174" fmla="*/ 8572 h 429577"/>
                      <a:gd name="connsiteX1175" fmla="*/ 198120 w 420622"/>
                      <a:gd name="connsiteY1175" fmla="*/ 8572 h 429577"/>
                      <a:gd name="connsiteX1176" fmla="*/ 198120 w 420622"/>
                      <a:gd name="connsiteY1176" fmla="*/ 8572 h 429577"/>
                      <a:gd name="connsiteX1177" fmla="*/ 194310 w 420622"/>
                      <a:gd name="connsiteY1177" fmla="*/ 8572 h 429577"/>
                      <a:gd name="connsiteX1178" fmla="*/ 188595 w 420622"/>
                      <a:gd name="connsiteY1178" fmla="*/ 9525 h 429577"/>
                      <a:gd name="connsiteX1179" fmla="*/ 185738 w 420622"/>
                      <a:gd name="connsiteY1179" fmla="*/ 9525 h 429577"/>
                      <a:gd name="connsiteX1180" fmla="*/ 185738 w 420622"/>
                      <a:gd name="connsiteY1180" fmla="*/ 9525 h 429577"/>
                      <a:gd name="connsiteX1181" fmla="*/ 190500 w 420622"/>
                      <a:gd name="connsiteY1181" fmla="*/ 8572 h 429577"/>
                      <a:gd name="connsiteX1182" fmla="*/ 188595 w 420622"/>
                      <a:gd name="connsiteY1182" fmla="*/ 8572 h 429577"/>
                      <a:gd name="connsiteX1183" fmla="*/ 189548 w 420622"/>
                      <a:gd name="connsiteY1183" fmla="*/ 8572 h 429577"/>
                      <a:gd name="connsiteX1184" fmla="*/ 188595 w 420622"/>
                      <a:gd name="connsiteY1184" fmla="*/ 8572 h 429577"/>
                      <a:gd name="connsiteX1185" fmla="*/ 192405 w 420622"/>
                      <a:gd name="connsiteY1185" fmla="*/ 8572 h 429577"/>
                      <a:gd name="connsiteX1186" fmla="*/ 189548 w 420622"/>
                      <a:gd name="connsiteY1186" fmla="*/ 9525 h 429577"/>
                      <a:gd name="connsiteX1187" fmla="*/ 189548 w 420622"/>
                      <a:gd name="connsiteY1187" fmla="*/ 9525 h 429577"/>
                      <a:gd name="connsiteX1188" fmla="*/ 186690 w 420622"/>
                      <a:gd name="connsiteY1188" fmla="*/ 9525 h 429577"/>
                      <a:gd name="connsiteX1189" fmla="*/ 186690 w 420622"/>
                      <a:gd name="connsiteY1189" fmla="*/ 9525 h 429577"/>
                      <a:gd name="connsiteX1190" fmla="*/ 186690 w 420622"/>
                      <a:gd name="connsiteY1190" fmla="*/ 9525 h 429577"/>
                      <a:gd name="connsiteX1191" fmla="*/ 186690 w 420622"/>
                      <a:gd name="connsiteY1191" fmla="*/ 9525 h 429577"/>
                      <a:gd name="connsiteX1192" fmla="*/ 186690 w 420622"/>
                      <a:gd name="connsiteY1192" fmla="*/ 9525 h 429577"/>
                      <a:gd name="connsiteX1193" fmla="*/ 181927 w 420622"/>
                      <a:gd name="connsiteY1193" fmla="*/ 10478 h 429577"/>
                      <a:gd name="connsiteX1194" fmla="*/ 183832 w 420622"/>
                      <a:gd name="connsiteY1194" fmla="*/ 10478 h 429577"/>
                      <a:gd name="connsiteX1195" fmla="*/ 180975 w 420622"/>
                      <a:gd name="connsiteY1195" fmla="*/ 10478 h 429577"/>
                      <a:gd name="connsiteX1196" fmla="*/ 181927 w 420622"/>
                      <a:gd name="connsiteY1196" fmla="*/ 10478 h 429577"/>
                      <a:gd name="connsiteX1197" fmla="*/ 180023 w 420622"/>
                      <a:gd name="connsiteY1197" fmla="*/ 10478 h 429577"/>
                      <a:gd name="connsiteX1198" fmla="*/ 181927 w 420622"/>
                      <a:gd name="connsiteY1198" fmla="*/ 10478 h 429577"/>
                      <a:gd name="connsiteX1199" fmla="*/ 181927 w 420622"/>
                      <a:gd name="connsiteY1199" fmla="*/ 10478 h 429577"/>
                      <a:gd name="connsiteX1200" fmla="*/ 182880 w 420622"/>
                      <a:gd name="connsiteY1200" fmla="*/ 10478 h 429577"/>
                      <a:gd name="connsiteX1201" fmla="*/ 178118 w 420622"/>
                      <a:gd name="connsiteY1201" fmla="*/ 11430 h 429577"/>
                      <a:gd name="connsiteX1202" fmla="*/ 176213 w 420622"/>
                      <a:gd name="connsiteY1202" fmla="*/ 11430 h 429577"/>
                      <a:gd name="connsiteX1203" fmla="*/ 177165 w 420622"/>
                      <a:gd name="connsiteY1203" fmla="*/ 11430 h 429577"/>
                      <a:gd name="connsiteX1204" fmla="*/ 176213 w 420622"/>
                      <a:gd name="connsiteY1204" fmla="*/ 11430 h 429577"/>
                      <a:gd name="connsiteX1205" fmla="*/ 175260 w 420622"/>
                      <a:gd name="connsiteY1205" fmla="*/ 11430 h 429577"/>
                      <a:gd name="connsiteX1206" fmla="*/ 173355 w 420622"/>
                      <a:gd name="connsiteY1206" fmla="*/ 11430 h 429577"/>
                      <a:gd name="connsiteX1207" fmla="*/ 174307 w 420622"/>
                      <a:gd name="connsiteY1207" fmla="*/ 11430 h 429577"/>
                      <a:gd name="connsiteX1208" fmla="*/ 173355 w 420622"/>
                      <a:gd name="connsiteY1208" fmla="*/ 11430 h 429577"/>
                      <a:gd name="connsiteX1209" fmla="*/ 172402 w 420622"/>
                      <a:gd name="connsiteY1209" fmla="*/ 11430 h 429577"/>
                      <a:gd name="connsiteX1210" fmla="*/ 173355 w 420622"/>
                      <a:gd name="connsiteY1210" fmla="*/ 11430 h 429577"/>
                      <a:gd name="connsiteX1211" fmla="*/ 173355 w 420622"/>
                      <a:gd name="connsiteY1211" fmla="*/ 11430 h 429577"/>
                      <a:gd name="connsiteX1212" fmla="*/ 173355 w 420622"/>
                      <a:gd name="connsiteY1212" fmla="*/ 11430 h 429577"/>
                      <a:gd name="connsiteX1213" fmla="*/ 171450 w 420622"/>
                      <a:gd name="connsiteY1213" fmla="*/ 12382 h 429577"/>
                      <a:gd name="connsiteX1214" fmla="*/ 171450 w 420622"/>
                      <a:gd name="connsiteY1214" fmla="*/ 12382 h 429577"/>
                      <a:gd name="connsiteX1215" fmla="*/ 171450 w 420622"/>
                      <a:gd name="connsiteY1215" fmla="*/ 12382 h 429577"/>
                      <a:gd name="connsiteX1216" fmla="*/ 171450 w 420622"/>
                      <a:gd name="connsiteY1216" fmla="*/ 12382 h 429577"/>
                      <a:gd name="connsiteX1217" fmla="*/ 171450 w 420622"/>
                      <a:gd name="connsiteY1217" fmla="*/ 12382 h 429577"/>
                      <a:gd name="connsiteX1218" fmla="*/ 171450 w 420622"/>
                      <a:gd name="connsiteY1218" fmla="*/ 12382 h 429577"/>
                      <a:gd name="connsiteX1219" fmla="*/ 171450 w 420622"/>
                      <a:gd name="connsiteY1219" fmla="*/ 12382 h 429577"/>
                      <a:gd name="connsiteX1220" fmla="*/ 171450 w 420622"/>
                      <a:gd name="connsiteY1220" fmla="*/ 12382 h 429577"/>
                      <a:gd name="connsiteX1221" fmla="*/ 169545 w 420622"/>
                      <a:gd name="connsiteY1221" fmla="*/ 12382 h 429577"/>
                      <a:gd name="connsiteX1222" fmla="*/ 169545 w 420622"/>
                      <a:gd name="connsiteY1222" fmla="*/ 12382 h 429577"/>
                      <a:gd name="connsiteX1223" fmla="*/ 167640 w 420622"/>
                      <a:gd name="connsiteY1223" fmla="*/ 13335 h 429577"/>
                      <a:gd name="connsiteX1224" fmla="*/ 169545 w 420622"/>
                      <a:gd name="connsiteY1224" fmla="*/ 13335 h 429577"/>
                      <a:gd name="connsiteX1225" fmla="*/ 165735 w 420622"/>
                      <a:gd name="connsiteY1225" fmla="*/ 14288 h 429577"/>
                      <a:gd name="connsiteX1226" fmla="*/ 165735 w 420622"/>
                      <a:gd name="connsiteY1226" fmla="*/ 14288 h 429577"/>
                      <a:gd name="connsiteX1227" fmla="*/ 165735 w 420622"/>
                      <a:gd name="connsiteY1227" fmla="*/ 14288 h 429577"/>
                      <a:gd name="connsiteX1228" fmla="*/ 165735 w 420622"/>
                      <a:gd name="connsiteY1228" fmla="*/ 14288 h 429577"/>
                      <a:gd name="connsiteX1229" fmla="*/ 165735 w 420622"/>
                      <a:gd name="connsiteY1229" fmla="*/ 14288 h 429577"/>
                      <a:gd name="connsiteX1230" fmla="*/ 165735 w 420622"/>
                      <a:gd name="connsiteY1230" fmla="*/ 14288 h 429577"/>
                      <a:gd name="connsiteX1231" fmla="*/ 165735 w 420622"/>
                      <a:gd name="connsiteY1231" fmla="*/ 14288 h 429577"/>
                      <a:gd name="connsiteX1232" fmla="*/ 165735 w 420622"/>
                      <a:gd name="connsiteY1232" fmla="*/ 14288 h 429577"/>
                      <a:gd name="connsiteX1233" fmla="*/ 165735 w 420622"/>
                      <a:gd name="connsiteY1233" fmla="*/ 14288 h 429577"/>
                      <a:gd name="connsiteX1234" fmla="*/ 165735 w 420622"/>
                      <a:gd name="connsiteY1234" fmla="*/ 14288 h 429577"/>
                      <a:gd name="connsiteX1235" fmla="*/ 165735 w 420622"/>
                      <a:gd name="connsiteY1235" fmla="*/ 14288 h 429577"/>
                      <a:gd name="connsiteX1236" fmla="*/ 165735 w 420622"/>
                      <a:gd name="connsiteY1236" fmla="*/ 14288 h 429577"/>
                      <a:gd name="connsiteX1237" fmla="*/ 165735 w 420622"/>
                      <a:gd name="connsiteY1237" fmla="*/ 14288 h 429577"/>
                      <a:gd name="connsiteX1238" fmla="*/ 165735 w 420622"/>
                      <a:gd name="connsiteY1238" fmla="*/ 14288 h 429577"/>
                      <a:gd name="connsiteX1239" fmla="*/ 165735 w 420622"/>
                      <a:gd name="connsiteY1239" fmla="*/ 14288 h 429577"/>
                      <a:gd name="connsiteX1240" fmla="*/ 165735 w 420622"/>
                      <a:gd name="connsiteY1240" fmla="*/ 14288 h 429577"/>
                      <a:gd name="connsiteX1241" fmla="*/ 164782 w 420622"/>
                      <a:gd name="connsiteY1241" fmla="*/ 14288 h 429577"/>
                      <a:gd name="connsiteX1242" fmla="*/ 164782 w 420622"/>
                      <a:gd name="connsiteY1242" fmla="*/ 14288 h 429577"/>
                      <a:gd name="connsiteX1243" fmla="*/ 164782 w 420622"/>
                      <a:gd name="connsiteY1243" fmla="*/ 14288 h 429577"/>
                      <a:gd name="connsiteX1244" fmla="*/ 164782 w 420622"/>
                      <a:gd name="connsiteY1244" fmla="*/ 14288 h 429577"/>
                      <a:gd name="connsiteX1245" fmla="*/ 164782 w 420622"/>
                      <a:gd name="connsiteY1245" fmla="*/ 14288 h 429577"/>
                      <a:gd name="connsiteX1246" fmla="*/ 164782 w 420622"/>
                      <a:gd name="connsiteY1246" fmla="*/ 14288 h 429577"/>
                      <a:gd name="connsiteX1247" fmla="*/ 164782 w 420622"/>
                      <a:gd name="connsiteY1247" fmla="*/ 14288 h 429577"/>
                      <a:gd name="connsiteX1248" fmla="*/ 164782 w 420622"/>
                      <a:gd name="connsiteY1248" fmla="*/ 14288 h 429577"/>
                      <a:gd name="connsiteX1249" fmla="*/ 164782 w 420622"/>
                      <a:gd name="connsiteY1249" fmla="*/ 14288 h 429577"/>
                      <a:gd name="connsiteX1250" fmla="*/ 164782 w 420622"/>
                      <a:gd name="connsiteY1250" fmla="*/ 14288 h 429577"/>
                      <a:gd name="connsiteX1251" fmla="*/ 164782 w 420622"/>
                      <a:gd name="connsiteY1251" fmla="*/ 14288 h 429577"/>
                      <a:gd name="connsiteX1252" fmla="*/ 164782 w 420622"/>
                      <a:gd name="connsiteY1252" fmla="*/ 14288 h 429577"/>
                      <a:gd name="connsiteX1253" fmla="*/ 161925 w 420622"/>
                      <a:gd name="connsiteY1253" fmla="*/ 15240 h 429577"/>
                      <a:gd name="connsiteX1254" fmla="*/ 161925 w 420622"/>
                      <a:gd name="connsiteY1254" fmla="*/ 15240 h 429577"/>
                      <a:gd name="connsiteX1255" fmla="*/ 156210 w 420622"/>
                      <a:gd name="connsiteY1255" fmla="*/ 17145 h 429577"/>
                      <a:gd name="connsiteX1256" fmla="*/ 156210 w 420622"/>
                      <a:gd name="connsiteY1256" fmla="*/ 17145 h 429577"/>
                      <a:gd name="connsiteX1257" fmla="*/ 156210 w 420622"/>
                      <a:gd name="connsiteY1257" fmla="*/ 17145 h 429577"/>
                      <a:gd name="connsiteX1258" fmla="*/ 156210 w 420622"/>
                      <a:gd name="connsiteY1258" fmla="*/ 17145 h 429577"/>
                      <a:gd name="connsiteX1259" fmla="*/ 156210 w 420622"/>
                      <a:gd name="connsiteY1259" fmla="*/ 17145 h 429577"/>
                      <a:gd name="connsiteX1260" fmla="*/ 156210 w 420622"/>
                      <a:gd name="connsiteY1260" fmla="*/ 17145 h 429577"/>
                      <a:gd name="connsiteX1261" fmla="*/ 156210 w 420622"/>
                      <a:gd name="connsiteY1261" fmla="*/ 17145 h 429577"/>
                      <a:gd name="connsiteX1262" fmla="*/ 156210 w 420622"/>
                      <a:gd name="connsiteY1262" fmla="*/ 17145 h 429577"/>
                      <a:gd name="connsiteX1263" fmla="*/ 156210 w 420622"/>
                      <a:gd name="connsiteY1263" fmla="*/ 17145 h 429577"/>
                      <a:gd name="connsiteX1264" fmla="*/ 156210 w 420622"/>
                      <a:gd name="connsiteY1264" fmla="*/ 17145 h 429577"/>
                      <a:gd name="connsiteX1265" fmla="*/ 154305 w 420622"/>
                      <a:gd name="connsiteY1265" fmla="*/ 18097 h 429577"/>
                      <a:gd name="connsiteX1266" fmla="*/ 154305 w 420622"/>
                      <a:gd name="connsiteY1266" fmla="*/ 18097 h 429577"/>
                      <a:gd name="connsiteX1267" fmla="*/ 154305 w 420622"/>
                      <a:gd name="connsiteY1267" fmla="*/ 18097 h 429577"/>
                      <a:gd name="connsiteX1268" fmla="*/ 154305 w 420622"/>
                      <a:gd name="connsiteY1268" fmla="*/ 18097 h 429577"/>
                      <a:gd name="connsiteX1269" fmla="*/ 153352 w 420622"/>
                      <a:gd name="connsiteY1269" fmla="*/ 18097 h 429577"/>
                      <a:gd name="connsiteX1270" fmla="*/ 153352 w 420622"/>
                      <a:gd name="connsiteY1270" fmla="*/ 18097 h 429577"/>
                      <a:gd name="connsiteX1271" fmla="*/ 153352 w 420622"/>
                      <a:gd name="connsiteY1271" fmla="*/ 18097 h 429577"/>
                      <a:gd name="connsiteX1272" fmla="*/ 153352 w 420622"/>
                      <a:gd name="connsiteY1272" fmla="*/ 18097 h 429577"/>
                      <a:gd name="connsiteX1273" fmla="*/ 148590 w 420622"/>
                      <a:gd name="connsiteY1273" fmla="*/ 20955 h 429577"/>
                      <a:gd name="connsiteX1274" fmla="*/ 148590 w 420622"/>
                      <a:gd name="connsiteY1274" fmla="*/ 20955 h 429577"/>
                      <a:gd name="connsiteX1275" fmla="*/ 144780 w 420622"/>
                      <a:gd name="connsiteY1275" fmla="*/ 22860 h 429577"/>
                      <a:gd name="connsiteX1276" fmla="*/ 143827 w 420622"/>
                      <a:gd name="connsiteY1276" fmla="*/ 22860 h 429577"/>
                      <a:gd name="connsiteX1277" fmla="*/ 143827 w 420622"/>
                      <a:gd name="connsiteY1277" fmla="*/ 22860 h 429577"/>
                      <a:gd name="connsiteX1278" fmla="*/ 140970 w 420622"/>
                      <a:gd name="connsiteY1278" fmla="*/ 23813 h 429577"/>
                      <a:gd name="connsiteX1279" fmla="*/ 140970 w 420622"/>
                      <a:gd name="connsiteY1279" fmla="*/ 23813 h 429577"/>
                      <a:gd name="connsiteX1280" fmla="*/ 140018 w 420622"/>
                      <a:gd name="connsiteY1280" fmla="*/ 24765 h 429577"/>
                      <a:gd name="connsiteX1281" fmla="*/ 139065 w 420622"/>
                      <a:gd name="connsiteY1281" fmla="*/ 24765 h 429577"/>
                      <a:gd name="connsiteX1282" fmla="*/ 136207 w 420622"/>
                      <a:gd name="connsiteY1282" fmla="*/ 25717 h 429577"/>
                      <a:gd name="connsiteX1283" fmla="*/ 136207 w 420622"/>
                      <a:gd name="connsiteY1283" fmla="*/ 25717 h 429577"/>
                      <a:gd name="connsiteX1284" fmla="*/ 137160 w 420622"/>
                      <a:gd name="connsiteY1284" fmla="*/ 24765 h 429577"/>
                      <a:gd name="connsiteX1285" fmla="*/ 136207 w 420622"/>
                      <a:gd name="connsiteY1285" fmla="*/ 25717 h 429577"/>
                      <a:gd name="connsiteX1286" fmla="*/ 136207 w 420622"/>
                      <a:gd name="connsiteY1286" fmla="*/ 25717 h 429577"/>
                      <a:gd name="connsiteX1287" fmla="*/ 135255 w 420622"/>
                      <a:gd name="connsiteY1287" fmla="*/ 26670 h 429577"/>
                      <a:gd name="connsiteX1288" fmla="*/ 133350 w 420622"/>
                      <a:gd name="connsiteY1288" fmla="*/ 27622 h 429577"/>
                      <a:gd name="connsiteX1289" fmla="*/ 132398 w 420622"/>
                      <a:gd name="connsiteY1289" fmla="*/ 27622 h 429577"/>
                      <a:gd name="connsiteX1290" fmla="*/ 132398 w 420622"/>
                      <a:gd name="connsiteY1290" fmla="*/ 27622 h 429577"/>
                      <a:gd name="connsiteX1291" fmla="*/ 132398 w 420622"/>
                      <a:gd name="connsiteY1291" fmla="*/ 27622 h 429577"/>
                      <a:gd name="connsiteX1292" fmla="*/ 134302 w 420622"/>
                      <a:gd name="connsiteY1292" fmla="*/ 26670 h 429577"/>
                      <a:gd name="connsiteX1293" fmla="*/ 137160 w 420622"/>
                      <a:gd name="connsiteY1293" fmla="*/ 25717 h 429577"/>
                      <a:gd name="connsiteX1294" fmla="*/ 140970 w 420622"/>
                      <a:gd name="connsiteY1294" fmla="*/ 22860 h 429577"/>
                      <a:gd name="connsiteX1295" fmla="*/ 135255 w 420622"/>
                      <a:gd name="connsiteY1295" fmla="*/ 25717 h 429577"/>
                      <a:gd name="connsiteX1296" fmla="*/ 132398 w 420622"/>
                      <a:gd name="connsiteY1296" fmla="*/ 26670 h 429577"/>
                      <a:gd name="connsiteX1297" fmla="*/ 129540 w 420622"/>
                      <a:gd name="connsiteY1297" fmla="*/ 27622 h 429577"/>
                      <a:gd name="connsiteX1298" fmla="*/ 130493 w 420622"/>
                      <a:gd name="connsiteY1298" fmla="*/ 27622 h 429577"/>
                      <a:gd name="connsiteX1299" fmla="*/ 117157 w 420622"/>
                      <a:gd name="connsiteY1299" fmla="*/ 36195 h 429577"/>
                      <a:gd name="connsiteX1300" fmla="*/ 117157 w 420622"/>
                      <a:gd name="connsiteY1300" fmla="*/ 36195 h 429577"/>
                      <a:gd name="connsiteX1301" fmla="*/ 116205 w 420622"/>
                      <a:gd name="connsiteY1301" fmla="*/ 36195 h 429577"/>
                      <a:gd name="connsiteX1302" fmla="*/ 118110 w 420622"/>
                      <a:gd name="connsiteY1302" fmla="*/ 35242 h 429577"/>
                      <a:gd name="connsiteX1303" fmla="*/ 121920 w 420622"/>
                      <a:gd name="connsiteY1303" fmla="*/ 31432 h 429577"/>
                      <a:gd name="connsiteX1304" fmla="*/ 113348 w 420622"/>
                      <a:gd name="connsiteY1304" fmla="*/ 37147 h 429577"/>
                      <a:gd name="connsiteX1305" fmla="*/ 113348 w 420622"/>
                      <a:gd name="connsiteY1305" fmla="*/ 37147 h 429577"/>
                      <a:gd name="connsiteX1306" fmla="*/ 113348 w 420622"/>
                      <a:gd name="connsiteY1306" fmla="*/ 37147 h 429577"/>
                      <a:gd name="connsiteX1307" fmla="*/ 112395 w 420622"/>
                      <a:gd name="connsiteY1307" fmla="*/ 37147 h 429577"/>
                      <a:gd name="connsiteX1308" fmla="*/ 119063 w 420622"/>
                      <a:gd name="connsiteY1308" fmla="*/ 36195 h 429577"/>
                      <a:gd name="connsiteX1309" fmla="*/ 364807 w 420622"/>
                      <a:gd name="connsiteY1309" fmla="*/ 202882 h 429577"/>
                      <a:gd name="connsiteX1310" fmla="*/ 361950 w 420622"/>
                      <a:gd name="connsiteY1310" fmla="*/ 209550 h 429577"/>
                      <a:gd name="connsiteX1311" fmla="*/ 360045 w 420622"/>
                      <a:gd name="connsiteY1311" fmla="*/ 210503 h 429577"/>
                      <a:gd name="connsiteX1312" fmla="*/ 362903 w 420622"/>
                      <a:gd name="connsiteY1312" fmla="*/ 222885 h 429577"/>
                      <a:gd name="connsiteX1313" fmla="*/ 360045 w 420622"/>
                      <a:gd name="connsiteY1313" fmla="*/ 229553 h 429577"/>
                      <a:gd name="connsiteX1314" fmla="*/ 360045 w 420622"/>
                      <a:gd name="connsiteY1314" fmla="*/ 230505 h 429577"/>
                      <a:gd name="connsiteX1315" fmla="*/ 356235 w 420622"/>
                      <a:gd name="connsiteY1315" fmla="*/ 229553 h 429577"/>
                      <a:gd name="connsiteX1316" fmla="*/ 344805 w 420622"/>
                      <a:gd name="connsiteY1316" fmla="*/ 206692 h 429577"/>
                      <a:gd name="connsiteX1317" fmla="*/ 341948 w 420622"/>
                      <a:gd name="connsiteY1317" fmla="*/ 193357 h 429577"/>
                      <a:gd name="connsiteX1318" fmla="*/ 340043 w 420622"/>
                      <a:gd name="connsiteY1318" fmla="*/ 198120 h 429577"/>
                      <a:gd name="connsiteX1319" fmla="*/ 334328 w 420622"/>
                      <a:gd name="connsiteY1319" fmla="*/ 193357 h 429577"/>
                      <a:gd name="connsiteX1320" fmla="*/ 337185 w 420622"/>
                      <a:gd name="connsiteY1320" fmla="*/ 190500 h 429577"/>
                      <a:gd name="connsiteX1321" fmla="*/ 326707 w 420622"/>
                      <a:gd name="connsiteY1321" fmla="*/ 184785 h 429577"/>
                      <a:gd name="connsiteX1322" fmla="*/ 314325 w 420622"/>
                      <a:gd name="connsiteY1322" fmla="*/ 187642 h 429577"/>
                      <a:gd name="connsiteX1323" fmla="*/ 304800 w 420622"/>
                      <a:gd name="connsiteY1323" fmla="*/ 186690 h 429577"/>
                      <a:gd name="connsiteX1324" fmla="*/ 301943 w 420622"/>
                      <a:gd name="connsiteY1324" fmla="*/ 182880 h 429577"/>
                      <a:gd name="connsiteX1325" fmla="*/ 297180 w 420622"/>
                      <a:gd name="connsiteY1325" fmla="*/ 185738 h 429577"/>
                      <a:gd name="connsiteX1326" fmla="*/ 296228 w 420622"/>
                      <a:gd name="connsiteY1326" fmla="*/ 185738 h 429577"/>
                      <a:gd name="connsiteX1327" fmla="*/ 295275 w 420622"/>
                      <a:gd name="connsiteY1327" fmla="*/ 185738 h 429577"/>
                      <a:gd name="connsiteX1328" fmla="*/ 289560 w 420622"/>
                      <a:gd name="connsiteY1328" fmla="*/ 183832 h 429577"/>
                      <a:gd name="connsiteX1329" fmla="*/ 289560 w 420622"/>
                      <a:gd name="connsiteY1329" fmla="*/ 183832 h 429577"/>
                      <a:gd name="connsiteX1330" fmla="*/ 283845 w 420622"/>
                      <a:gd name="connsiteY1330" fmla="*/ 176213 h 429577"/>
                      <a:gd name="connsiteX1331" fmla="*/ 281940 w 420622"/>
                      <a:gd name="connsiteY1331" fmla="*/ 176213 h 429577"/>
                      <a:gd name="connsiteX1332" fmla="*/ 280035 w 420622"/>
                      <a:gd name="connsiteY1332" fmla="*/ 174307 h 429577"/>
                      <a:gd name="connsiteX1333" fmla="*/ 279082 w 420622"/>
                      <a:gd name="connsiteY1333" fmla="*/ 176213 h 429577"/>
                      <a:gd name="connsiteX1334" fmla="*/ 278130 w 420622"/>
                      <a:gd name="connsiteY1334" fmla="*/ 176213 h 429577"/>
                      <a:gd name="connsiteX1335" fmla="*/ 278130 w 420622"/>
                      <a:gd name="connsiteY1335" fmla="*/ 177165 h 429577"/>
                      <a:gd name="connsiteX1336" fmla="*/ 277178 w 420622"/>
                      <a:gd name="connsiteY1336" fmla="*/ 177165 h 429577"/>
                      <a:gd name="connsiteX1337" fmla="*/ 284798 w 420622"/>
                      <a:gd name="connsiteY1337" fmla="*/ 186690 h 429577"/>
                      <a:gd name="connsiteX1338" fmla="*/ 286703 w 420622"/>
                      <a:gd name="connsiteY1338" fmla="*/ 191453 h 429577"/>
                      <a:gd name="connsiteX1339" fmla="*/ 287655 w 420622"/>
                      <a:gd name="connsiteY1339" fmla="*/ 187642 h 429577"/>
                      <a:gd name="connsiteX1340" fmla="*/ 288607 w 420622"/>
                      <a:gd name="connsiteY1340" fmla="*/ 193357 h 429577"/>
                      <a:gd name="connsiteX1341" fmla="*/ 289560 w 420622"/>
                      <a:gd name="connsiteY1341" fmla="*/ 194310 h 429577"/>
                      <a:gd name="connsiteX1342" fmla="*/ 290513 w 420622"/>
                      <a:gd name="connsiteY1342" fmla="*/ 194310 h 429577"/>
                      <a:gd name="connsiteX1343" fmla="*/ 290513 w 420622"/>
                      <a:gd name="connsiteY1343" fmla="*/ 194310 h 429577"/>
                      <a:gd name="connsiteX1344" fmla="*/ 293370 w 420622"/>
                      <a:gd name="connsiteY1344" fmla="*/ 193357 h 429577"/>
                      <a:gd name="connsiteX1345" fmla="*/ 297180 w 420622"/>
                      <a:gd name="connsiteY1345" fmla="*/ 193357 h 429577"/>
                      <a:gd name="connsiteX1346" fmla="*/ 298132 w 420622"/>
                      <a:gd name="connsiteY1346" fmla="*/ 192405 h 429577"/>
                      <a:gd name="connsiteX1347" fmla="*/ 300990 w 420622"/>
                      <a:gd name="connsiteY1347" fmla="*/ 186690 h 429577"/>
                      <a:gd name="connsiteX1348" fmla="*/ 301943 w 420622"/>
                      <a:gd name="connsiteY1348" fmla="*/ 188595 h 429577"/>
                      <a:gd name="connsiteX1349" fmla="*/ 302895 w 420622"/>
                      <a:gd name="connsiteY1349" fmla="*/ 192405 h 429577"/>
                      <a:gd name="connsiteX1350" fmla="*/ 309563 w 420622"/>
                      <a:gd name="connsiteY1350" fmla="*/ 194310 h 429577"/>
                      <a:gd name="connsiteX1351" fmla="*/ 312420 w 420622"/>
                      <a:gd name="connsiteY1351" fmla="*/ 198120 h 429577"/>
                      <a:gd name="connsiteX1352" fmla="*/ 312420 w 420622"/>
                      <a:gd name="connsiteY1352" fmla="*/ 198120 h 429577"/>
                      <a:gd name="connsiteX1353" fmla="*/ 310515 w 420622"/>
                      <a:gd name="connsiteY1353" fmla="*/ 203835 h 429577"/>
                      <a:gd name="connsiteX1354" fmla="*/ 309563 w 420622"/>
                      <a:gd name="connsiteY1354" fmla="*/ 204788 h 429577"/>
                      <a:gd name="connsiteX1355" fmla="*/ 308610 w 420622"/>
                      <a:gd name="connsiteY1355" fmla="*/ 205740 h 429577"/>
                      <a:gd name="connsiteX1356" fmla="*/ 308610 w 420622"/>
                      <a:gd name="connsiteY1356" fmla="*/ 209550 h 429577"/>
                      <a:gd name="connsiteX1357" fmla="*/ 307657 w 420622"/>
                      <a:gd name="connsiteY1357" fmla="*/ 209550 h 429577"/>
                      <a:gd name="connsiteX1358" fmla="*/ 305753 w 420622"/>
                      <a:gd name="connsiteY1358" fmla="*/ 211455 h 429577"/>
                      <a:gd name="connsiteX1359" fmla="*/ 304800 w 420622"/>
                      <a:gd name="connsiteY1359" fmla="*/ 212407 h 429577"/>
                      <a:gd name="connsiteX1360" fmla="*/ 302895 w 420622"/>
                      <a:gd name="connsiteY1360" fmla="*/ 214313 h 429577"/>
                      <a:gd name="connsiteX1361" fmla="*/ 302895 w 420622"/>
                      <a:gd name="connsiteY1361" fmla="*/ 214313 h 429577"/>
                      <a:gd name="connsiteX1362" fmla="*/ 302895 w 420622"/>
                      <a:gd name="connsiteY1362" fmla="*/ 216217 h 429577"/>
                      <a:gd name="connsiteX1363" fmla="*/ 301943 w 420622"/>
                      <a:gd name="connsiteY1363" fmla="*/ 216217 h 429577"/>
                      <a:gd name="connsiteX1364" fmla="*/ 299085 w 420622"/>
                      <a:gd name="connsiteY1364" fmla="*/ 216217 h 429577"/>
                      <a:gd name="connsiteX1365" fmla="*/ 294323 w 420622"/>
                      <a:gd name="connsiteY1365" fmla="*/ 220980 h 429577"/>
                      <a:gd name="connsiteX1366" fmla="*/ 293370 w 420622"/>
                      <a:gd name="connsiteY1366" fmla="*/ 221932 h 429577"/>
                      <a:gd name="connsiteX1367" fmla="*/ 293370 w 420622"/>
                      <a:gd name="connsiteY1367" fmla="*/ 221932 h 429577"/>
                      <a:gd name="connsiteX1368" fmla="*/ 290513 w 420622"/>
                      <a:gd name="connsiteY1368" fmla="*/ 223838 h 429577"/>
                      <a:gd name="connsiteX1369" fmla="*/ 285750 w 420622"/>
                      <a:gd name="connsiteY1369" fmla="*/ 225742 h 429577"/>
                      <a:gd name="connsiteX1370" fmla="*/ 283845 w 420622"/>
                      <a:gd name="connsiteY1370" fmla="*/ 227647 h 429577"/>
                      <a:gd name="connsiteX1371" fmla="*/ 280988 w 420622"/>
                      <a:gd name="connsiteY1371" fmla="*/ 228600 h 429577"/>
                      <a:gd name="connsiteX1372" fmla="*/ 278130 w 420622"/>
                      <a:gd name="connsiteY1372" fmla="*/ 230505 h 429577"/>
                      <a:gd name="connsiteX1373" fmla="*/ 273368 w 420622"/>
                      <a:gd name="connsiteY1373" fmla="*/ 232410 h 429577"/>
                      <a:gd name="connsiteX1374" fmla="*/ 267653 w 420622"/>
                      <a:gd name="connsiteY1374" fmla="*/ 232410 h 429577"/>
                      <a:gd name="connsiteX1375" fmla="*/ 266700 w 420622"/>
                      <a:gd name="connsiteY1375" fmla="*/ 229553 h 429577"/>
                      <a:gd name="connsiteX1376" fmla="*/ 264795 w 420622"/>
                      <a:gd name="connsiteY1376" fmla="*/ 225742 h 429577"/>
                      <a:gd name="connsiteX1377" fmla="*/ 264795 w 420622"/>
                      <a:gd name="connsiteY1377" fmla="*/ 220980 h 429577"/>
                      <a:gd name="connsiteX1378" fmla="*/ 262890 w 420622"/>
                      <a:gd name="connsiteY1378" fmla="*/ 218122 h 429577"/>
                      <a:gd name="connsiteX1379" fmla="*/ 262890 w 420622"/>
                      <a:gd name="connsiteY1379" fmla="*/ 217170 h 429577"/>
                      <a:gd name="connsiteX1380" fmla="*/ 240982 w 420622"/>
                      <a:gd name="connsiteY1380" fmla="*/ 184785 h 429577"/>
                      <a:gd name="connsiteX1381" fmla="*/ 240030 w 420622"/>
                      <a:gd name="connsiteY1381" fmla="*/ 184785 h 429577"/>
                      <a:gd name="connsiteX1382" fmla="*/ 240030 w 420622"/>
                      <a:gd name="connsiteY1382" fmla="*/ 180975 h 429577"/>
                      <a:gd name="connsiteX1383" fmla="*/ 238125 w 420622"/>
                      <a:gd name="connsiteY1383" fmla="*/ 185738 h 429577"/>
                      <a:gd name="connsiteX1384" fmla="*/ 233363 w 420622"/>
                      <a:gd name="connsiteY1384" fmla="*/ 179070 h 429577"/>
                      <a:gd name="connsiteX1385" fmla="*/ 253365 w 420622"/>
                      <a:gd name="connsiteY1385" fmla="*/ 219075 h 429577"/>
                      <a:gd name="connsiteX1386" fmla="*/ 253365 w 420622"/>
                      <a:gd name="connsiteY1386" fmla="*/ 219075 h 429577"/>
                      <a:gd name="connsiteX1387" fmla="*/ 253365 w 420622"/>
                      <a:gd name="connsiteY1387" fmla="*/ 219075 h 429577"/>
                      <a:gd name="connsiteX1388" fmla="*/ 256223 w 420622"/>
                      <a:gd name="connsiteY1388" fmla="*/ 226695 h 429577"/>
                      <a:gd name="connsiteX1389" fmla="*/ 257175 w 420622"/>
                      <a:gd name="connsiteY1389" fmla="*/ 226695 h 429577"/>
                      <a:gd name="connsiteX1390" fmla="*/ 267653 w 420622"/>
                      <a:gd name="connsiteY1390" fmla="*/ 236220 h 429577"/>
                      <a:gd name="connsiteX1391" fmla="*/ 265748 w 420622"/>
                      <a:gd name="connsiteY1391" fmla="*/ 238125 h 429577"/>
                      <a:gd name="connsiteX1392" fmla="*/ 289560 w 420622"/>
                      <a:gd name="connsiteY1392" fmla="*/ 235267 h 429577"/>
                      <a:gd name="connsiteX1393" fmla="*/ 289560 w 420622"/>
                      <a:gd name="connsiteY1393" fmla="*/ 236220 h 429577"/>
                      <a:gd name="connsiteX1394" fmla="*/ 260985 w 420622"/>
                      <a:gd name="connsiteY1394" fmla="*/ 279082 h 429577"/>
                      <a:gd name="connsiteX1395" fmla="*/ 256223 w 420622"/>
                      <a:gd name="connsiteY1395" fmla="*/ 294322 h 429577"/>
                      <a:gd name="connsiteX1396" fmla="*/ 256223 w 420622"/>
                      <a:gd name="connsiteY1396" fmla="*/ 295275 h 429577"/>
                      <a:gd name="connsiteX1397" fmla="*/ 259080 w 420622"/>
                      <a:gd name="connsiteY1397" fmla="*/ 305753 h 429577"/>
                      <a:gd name="connsiteX1398" fmla="*/ 258127 w 420622"/>
                      <a:gd name="connsiteY1398" fmla="*/ 317182 h 429577"/>
                      <a:gd name="connsiteX1399" fmla="*/ 258127 w 420622"/>
                      <a:gd name="connsiteY1399" fmla="*/ 318135 h 429577"/>
                      <a:gd name="connsiteX1400" fmla="*/ 240982 w 420622"/>
                      <a:gd name="connsiteY1400" fmla="*/ 330517 h 429577"/>
                      <a:gd name="connsiteX1401" fmla="*/ 241935 w 420622"/>
                      <a:gd name="connsiteY1401" fmla="*/ 333375 h 429577"/>
                      <a:gd name="connsiteX1402" fmla="*/ 241935 w 420622"/>
                      <a:gd name="connsiteY1402" fmla="*/ 341947 h 429577"/>
                      <a:gd name="connsiteX1403" fmla="*/ 234315 w 420622"/>
                      <a:gd name="connsiteY1403" fmla="*/ 346710 h 429577"/>
                      <a:gd name="connsiteX1404" fmla="*/ 214313 w 420622"/>
                      <a:gd name="connsiteY1404" fmla="*/ 366713 h 429577"/>
                      <a:gd name="connsiteX1405" fmla="*/ 213360 w 420622"/>
                      <a:gd name="connsiteY1405" fmla="*/ 367665 h 429577"/>
                      <a:gd name="connsiteX1406" fmla="*/ 196215 w 420622"/>
                      <a:gd name="connsiteY1406" fmla="*/ 367665 h 429577"/>
                      <a:gd name="connsiteX1407" fmla="*/ 196215 w 420622"/>
                      <a:gd name="connsiteY1407" fmla="*/ 366713 h 429577"/>
                      <a:gd name="connsiteX1408" fmla="*/ 194310 w 420622"/>
                      <a:gd name="connsiteY1408" fmla="*/ 363855 h 429577"/>
                      <a:gd name="connsiteX1409" fmla="*/ 195263 w 420622"/>
                      <a:gd name="connsiteY1409" fmla="*/ 362903 h 429577"/>
                      <a:gd name="connsiteX1410" fmla="*/ 195263 w 420622"/>
                      <a:gd name="connsiteY1410" fmla="*/ 361950 h 429577"/>
                      <a:gd name="connsiteX1411" fmla="*/ 186690 w 420622"/>
                      <a:gd name="connsiteY1411" fmla="*/ 348615 h 429577"/>
                      <a:gd name="connsiteX1412" fmla="*/ 183832 w 420622"/>
                      <a:gd name="connsiteY1412" fmla="*/ 337185 h 429577"/>
                      <a:gd name="connsiteX1413" fmla="*/ 180023 w 420622"/>
                      <a:gd name="connsiteY1413" fmla="*/ 331470 h 429577"/>
                      <a:gd name="connsiteX1414" fmla="*/ 176213 w 420622"/>
                      <a:gd name="connsiteY1414" fmla="*/ 318135 h 429577"/>
                      <a:gd name="connsiteX1415" fmla="*/ 180975 w 420622"/>
                      <a:gd name="connsiteY1415" fmla="*/ 307657 h 429577"/>
                      <a:gd name="connsiteX1416" fmla="*/ 178118 w 420622"/>
                      <a:gd name="connsiteY1416" fmla="*/ 296228 h 429577"/>
                      <a:gd name="connsiteX1417" fmla="*/ 165735 w 420622"/>
                      <a:gd name="connsiteY1417" fmla="*/ 277178 h 429577"/>
                      <a:gd name="connsiteX1418" fmla="*/ 167640 w 420622"/>
                      <a:gd name="connsiteY1418" fmla="*/ 273367 h 429577"/>
                      <a:gd name="connsiteX1419" fmla="*/ 168593 w 420622"/>
                      <a:gd name="connsiteY1419" fmla="*/ 262890 h 429577"/>
                      <a:gd name="connsiteX1420" fmla="*/ 164782 w 420622"/>
                      <a:gd name="connsiteY1420" fmla="*/ 260985 h 429577"/>
                      <a:gd name="connsiteX1421" fmla="*/ 164782 w 420622"/>
                      <a:gd name="connsiteY1421" fmla="*/ 260985 h 429577"/>
                      <a:gd name="connsiteX1422" fmla="*/ 164782 w 420622"/>
                      <a:gd name="connsiteY1422" fmla="*/ 260985 h 429577"/>
                      <a:gd name="connsiteX1423" fmla="*/ 164782 w 420622"/>
                      <a:gd name="connsiteY1423" fmla="*/ 260985 h 429577"/>
                      <a:gd name="connsiteX1424" fmla="*/ 164782 w 420622"/>
                      <a:gd name="connsiteY1424" fmla="*/ 260985 h 429577"/>
                      <a:gd name="connsiteX1425" fmla="*/ 164782 w 420622"/>
                      <a:gd name="connsiteY1425" fmla="*/ 260985 h 429577"/>
                      <a:gd name="connsiteX1426" fmla="*/ 164782 w 420622"/>
                      <a:gd name="connsiteY1426" fmla="*/ 260985 h 429577"/>
                      <a:gd name="connsiteX1427" fmla="*/ 164782 w 420622"/>
                      <a:gd name="connsiteY1427" fmla="*/ 260985 h 429577"/>
                      <a:gd name="connsiteX1428" fmla="*/ 164782 w 420622"/>
                      <a:gd name="connsiteY1428" fmla="*/ 260985 h 429577"/>
                      <a:gd name="connsiteX1429" fmla="*/ 163830 w 420622"/>
                      <a:gd name="connsiteY1429" fmla="*/ 261938 h 429577"/>
                      <a:gd name="connsiteX1430" fmla="*/ 156210 w 420622"/>
                      <a:gd name="connsiteY1430" fmla="*/ 260032 h 429577"/>
                      <a:gd name="connsiteX1431" fmla="*/ 150495 w 420622"/>
                      <a:gd name="connsiteY1431" fmla="*/ 255270 h 429577"/>
                      <a:gd name="connsiteX1432" fmla="*/ 139065 w 420622"/>
                      <a:gd name="connsiteY1432" fmla="*/ 258128 h 429577"/>
                      <a:gd name="connsiteX1433" fmla="*/ 136207 w 420622"/>
                      <a:gd name="connsiteY1433" fmla="*/ 259080 h 429577"/>
                      <a:gd name="connsiteX1434" fmla="*/ 129540 w 420622"/>
                      <a:gd name="connsiteY1434" fmla="*/ 256222 h 429577"/>
                      <a:gd name="connsiteX1435" fmla="*/ 121920 w 420622"/>
                      <a:gd name="connsiteY1435" fmla="*/ 258128 h 429577"/>
                      <a:gd name="connsiteX1436" fmla="*/ 110490 w 420622"/>
                      <a:gd name="connsiteY1436" fmla="*/ 247650 h 429577"/>
                      <a:gd name="connsiteX1437" fmla="*/ 107632 w 420622"/>
                      <a:gd name="connsiteY1437" fmla="*/ 246697 h 429577"/>
                      <a:gd name="connsiteX1438" fmla="*/ 107632 w 420622"/>
                      <a:gd name="connsiteY1438" fmla="*/ 244792 h 429577"/>
                      <a:gd name="connsiteX1439" fmla="*/ 103823 w 420622"/>
                      <a:gd name="connsiteY1439" fmla="*/ 236220 h 429577"/>
                      <a:gd name="connsiteX1440" fmla="*/ 103823 w 420622"/>
                      <a:gd name="connsiteY1440" fmla="*/ 235267 h 429577"/>
                      <a:gd name="connsiteX1441" fmla="*/ 102870 w 420622"/>
                      <a:gd name="connsiteY1441" fmla="*/ 235267 h 429577"/>
                      <a:gd name="connsiteX1442" fmla="*/ 101918 w 420622"/>
                      <a:gd name="connsiteY1442" fmla="*/ 232410 h 429577"/>
                      <a:gd name="connsiteX1443" fmla="*/ 99060 w 420622"/>
                      <a:gd name="connsiteY1443" fmla="*/ 230505 h 429577"/>
                      <a:gd name="connsiteX1444" fmla="*/ 98107 w 420622"/>
                      <a:gd name="connsiteY1444" fmla="*/ 221932 h 429577"/>
                      <a:gd name="connsiteX1445" fmla="*/ 101918 w 420622"/>
                      <a:gd name="connsiteY1445" fmla="*/ 214313 h 429577"/>
                      <a:gd name="connsiteX1446" fmla="*/ 101918 w 420622"/>
                      <a:gd name="connsiteY1446" fmla="*/ 214313 h 429577"/>
                      <a:gd name="connsiteX1447" fmla="*/ 101918 w 420622"/>
                      <a:gd name="connsiteY1447" fmla="*/ 213360 h 429577"/>
                      <a:gd name="connsiteX1448" fmla="*/ 101918 w 420622"/>
                      <a:gd name="connsiteY1448" fmla="*/ 207645 h 429577"/>
                      <a:gd name="connsiteX1449" fmla="*/ 101918 w 420622"/>
                      <a:gd name="connsiteY1449" fmla="*/ 202882 h 429577"/>
                      <a:gd name="connsiteX1450" fmla="*/ 115252 w 420622"/>
                      <a:gd name="connsiteY1450" fmla="*/ 183832 h 429577"/>
                      <a:gd name="connsiteX1451" fmla="*/ 124777 w 420622"/>
                      <a:gd name="connsiteY1451" fmla="*/ 179070 h 429577"/>
                      <a:gd name="connsiteX1452" fmla="*/ 126682 w 420622"/>
                      <a:gd name="connsiteY1452" fmla="*/ 172403 h 429577"/>
                      <a:gd name="connsiteX1453" fmla="*/ 127635 w 420622"/>
                      <a:gd name="connsiteY1453" fmla="*/ 171450 h 429577"/>
                      <a:gd name="connsiteX1454" fmla="*/ 129540 w 420622"/>
                      <a:gd name="connsiteY1454" fmla="*/ 167640 h 429577"/>
                      <a:gd name="connsiteX1455" fmla="*/ 139065 w 420622"/>
                      <a:gd name="connsiteY1455" fmla="*/ 159067 h 429577"/>
                      <a:gd name="connsiteX1456" fmla="*/ 145732 w 420622"/>
                      <a:gd name="connsiteY1456" fmla="*/ 162878 h 429577"/>
                      <a:gd name="connsiteX1457" fmla="*/ 152400 w 420622"/>
                      <a:gd name="connsiteY1457" fmla="*/ 160972 h 429577"/>
                      <a:gd name="connsiteX1458" fmla="*/ 167640 w 420622"/>
                      <a:gd name="connsiteY1458" fmla="*/ 158115 h 429577"/>
                      <a:gd name="connsiteX1459" fmla="*/ 170498 w 420622"/>
                      <a:gd name="connsiteY1459" fmla="*/ 158115 h 429577"/>
                      <a:gd name="connsiteX1460" fmla="*/ 177165 w 420622"/>
                      <a:gd name="connsiteY1460" fmla="*/ 158115 h 429577"/>
                      <a:gd name="connsiteX1461" fmla="*/ 178118 w 420622"/>
                      <a:gd name="connsiteY1461" fmla="*/ 160020 h 429577"/>
                      <a:gd name="connsiteX1462" fmla="*/ 179070 w 420622"/>
                      <a:gd name="connsiteY1462" fmla="*/ 160020 h 429577"/>
                      <a:gd name="connsiteX1463" fmla="*/ 179070 w 420622"/>
                      <a:gd name="connsiteY1463" fmla="*/ 160972 h 429577"/>
                      <a:gd name="connsiteX1464" fmla="*/ 177165 w 420622"/>
                      <a:gd name="connsiteY1464" fmla="*/ 161925 h 429577"/>
                      <a:gd name="connsiteX1465" fmla="*/ 175260 w 420622"/>
                      <a:gd name="connsiteY1465" fmla="*/ 169545 h 429577"/>
                      <a:gd name="connsiteX1466" fmla="*/ 175260 w 420622"/>
                      <a:gd name="connsiteY1466" fmla="*/ 169545 h 429577"/>
                      <a:gd name="connsiteX1467" fmla="*/ 175260 w 420622"/>
                      <a:gd name="connsiteY1467" fmla="*/ 169545 h 429577"/>
                      <a:gd name="connsiteX1468" fmla="*/ 175260 w 420622"/>
                      <a:gd name="connsiteY1468" fmla="*/ 169545 h 429577"/>
                      <a:gd name="connsiteX1469" fmla="*/ 175260 w 420622"/>
                      <a:gd name="connsiteY1469" fmla="*/ 169545 h 429577"/>
                      <a:gd name="connsiteX1470" fmla="*/ 175260 w 420622"/>
                      <a:gd name="connsiteY1470" fmla="*/ 169545 h 429577"/>
                      <a:gd name="connsiteX1471" fmla="*/ 175260 w 420622"/>
                      <a:gd name="connsiteY1471" fmla="*/ 169545 h 429577"/>
                      <a:gd name="connsiteX1472" fmla="*/ 175260 w 420622"/>
                      <a:gd name="connsiteY1472" fmla="*/ 169545 h 429577"/>
                      <a:gd name="connsiteX1473" fmla="*/ 175260 w 420622"/>
                      <a:gd name="connsiteY1473" fmla="*/ 170497 h 429577"/>
                      <a:gd name="connsiteX1474" fmla="*/ 178118 w 420622"/>
                      <a:gd name="connsiteY1474" fmla="*/ 171450 h 429577"/>
                      <a:gd name="connsiteX1475" fmla="*/ 188595 w 420622"/>
                      <a:gd name="connsiteY1475" fmla="*/ 177165 h 429577"/>
                      <a:gd name="connsiteX1476" fmla="*/ 196215 w 420622"/>
                      <a:gd name="connsiteY1476" fmla="*/ 182880 h 429577"/>
                      <a:gd name="connsiteX1477" fmla="*/ 197168 w 420622"/>
                      <a:gd name="connsiteY1477" fmla="*/ 183832 h 429577"/>
                      <a:gd name="connsiteX1478" fmla="*/ 198120 w 420622"/>
                      <a:gd name="connsiteY1478" fmla="*/ 184785 h 429577"/>
                      <a:gd name="connsiteX1479" fmla="*/ 200977 w 420622"/>
                      <a:gd name="connsiteY1479" fmla="*/ 178117 h 429577"/>
                      <a:gd name="connsiteX1480" fmla="*/ 209550 w 420622"/>
                      <a:gd name="connsiteY1480" fmla="*/ 178117 h 429577"/>
                      <a:gd name="connsiteX1481" fmla="*/ 226695 w 420622"/>
                      <a:gd name="connsiteY1481" fmla="*/ 181928 h 429577"/>
                      <a:gd name="connsiteX1482" fmla="*/ 228600 w 420622"/>
                      <a:gd name="connsiteY1482" fmla="*/ 180975 h 429577"/>
                      <a:gd name="connsiteX1483" fmla="*/ 232410 w 420622"/>
                      <a:gd name="connsiteY1483" fmla="*/ 180975 h 429577"/>
                      <a:gd name="connsiteX1484" fmla="*/ 236220 w 420622"/>
                      <a:gd name="connsiteY1484" fmla="*/ 182880 h 429577"/>
                      <a:gd name="connsiteX1485" fmla="*/ 242888 w 420622"/>
                      <a:gd name="connsiteY1485" fmla="*/ 162878 h 429577"/>
                      <a:gd name="connsiteX1486" fmla="*/ 242888 w 420622"/>
                      <a:gd name="connsiteY1486" fmla="*/ 161925 h 429577"/>
                      <a:gd name="connsiteX1487" fmla="*/ 240982 w 420622"/>
                      <a:gd name="connsiteY1487" fmla="*/ 162878 h 429577"/>
                      <a:gd name="connsiteX1488" fmla="*/ 235268 w 420622"/>
                      <a:gd name="connsiteY1488" fmla="*/ 164782 h 429577"/>
                      <a:gd name="connsiteX1489" fmla="*/ 232410 w 420622"/>
                      <a:gd name="connsiteY1489" fmla="*/ 162878 h 429577"/>
                      <a:gd name="connsiteX1490" fmla="*/ 230505 w 420622"/>
                      <a:gd name="connsiteY1490" fmla="*/ 161925 h 429577"/>
                      <a:gd name="connsiteX1491" fmla="*/ 229552 w 420622"/>
                      <a:gd name="connsiteY1491" fmla="*/ 162878 h 429577"/>
                      <a:gd name="connsiteX1492" fmla="*/ 229552 w 420622"/>
                      <a:gd name="connsiteY1492" fmla="*/ 163830 h 429577"/>
                      <a:gd name="connsiteX1493" fmla="*/ 224790 w 420622"/>
                      <a:gd name="connsiteY1493" fmla="*/ 162878 h 429577"/>
                      <a:gd name="connsiteX1494" fmla="*/ 223838 w 420622"/>
                      <a:gd name="connsiteY1494" fmla="*/ 162878 h 429577"/>
                      <a:gd name="connsiteX1495" fmla="*/ 222885 w 420622"/>
                      <a:gd name="connsiteY1495" fmla="*/ 161925 h 429577"/>
                      <a:gd name="connsiteX1496" fmla="*/ 223838 w 420622"/>
                      <a:gd name="connsiteY1496" fmla="*/ 160972 h 429577"/>
                      <a:gd name="connsiteX1497" fmla="*/ 221932 w 420622"/>
                      <a:gd name="connsiteY1497" fmla="*/ 160972 h 429577"/>
                      <a:gd name="connsiteX1498" fmla="*/ 220980 w 420622"/>
                      <a:gd name="connsiteY1498" fmla="*/ 158115 h 429577"/>
                      <a:gd name="connsiteX1499" fmla="*/ 220027 w 420622"/>
                      <a:gd name="connsiteY1499" fmla="*/ 157163 h 429577"/>
                      <a:gd name="connsiteX1500" fmla="*/ 220027 w 420622"/>
                      <a:gd name="connsiteY1500" fmla="*/ 157163 h 429577"/>
                      <a:gd name="connsiteX1501" fmla="*/ 220027 w 420622"/>
                      <a:gd name="connsiteY1501" fmla="*/ 157163 h 429577"/>
                      <a:gd name="connsiteX1502" fmla="*/ 220027 w 420622"/>
                      <a:gd name="connsiteY1502" fmla="*/ 157163 h 429577"/>
                      <a:gd name="connsiteX1503" fmla="*/ 220027 w 420622"/>
                      <a:gd name="connsiteY1503" fmla="*/ 157163 h 429577"/>
                      <a:gd name="connsiteX1504" fmla="*/ 220027 w 420622"/>
                      <a:gd name="connsiteY1504" fmla="*/ 157163 h 429577"/>
                      <a:gd name="connsiteX1505" fmla="*/ 220027 w 420622"/>
                      <a:gd name="connsiteY1505" fmla="*/ 157163 h 429577"/>
                      <a:gd name="connsiteX1506" fmla="*/ 220027 w 420622"/>
                      <a:gd name="connsiteY1506" fmla="*/ 157163 h 429577"/>
                      <a:gd name="connsiteX1507" fmla="*/ 219075 w 420622"/>
                      <a:gd name="connsiteY1507" fmla="*/ 157163 h 429577"/>
                      <a:gd name="connsiteX1508" fmla="*/ 219075 w 420622"/>
                      <a:gd name="connsiteY1508" fmla="*/ 156210 h 429577"/>
                      <a:gd name="connsiteX1509" fmla="*/ 219075 w 420622"/>
                      <a:gd name="connsiteY1509" fmla="*/ 156210 h 429577"/>
                      <a:gd name="connsiteX1510" fmla="*/ 219075 w 420622"/>
                      <a:gd name="connsiteY1510" fmla="*/ 155257 h 429577"/>
                      <a:gd name="connsiteX1511" fmla="*/ 219075 w 420622"/>
                      <a:gd name="connsiteY1511" fmla="*/ 155257 h 429577"/>
                      <a:gd name="connsiteX1512" fmla="*/ 219075 w 420622"/>
                      <a:gd name="connsiteY1512" fmla="*/ 152400 h 429577"/>
                      <a:gd name="connsiteX1513" fmla="*/ 218123 w 420622"/>
                      <a:gd name="connsiteY1513" fmla="*/ 152400 h 429577"/>
                      <a:gd name="connsiteX1514" fmla="*/ 218123 w 420622"/>
                      <a:gd name="connsiteY1514" fmla="*/ 151447 h 429577"/>
                      <a:gd name="connsiteX1515" fmla="*/ 226695 w 420622"/>
                      <a:gd name="connsiteY1515" fmla="*/ 147638 h 429577"/>
                      <a:gd name="connsiteX1516" fmla="*/ 225743 w 420622"/>
                      <a:gd name="connsiteY1516" fmla="*/ 146685 h 429577"/>
                      <a:gd name="connsiteX1517" fmla="*/ 226695 w 420622"/>
                      <a:gd name="connsiteY1517" fmla="*/ 145732 h 429577"/>
                      <a:gd name="connsiteX1518" fmla="*/ 230505 w 420622"/>
                      <a:gd name="connsiteY1518" fmla="*/ 145732 h 429577"/>
                      <a:gd name="connsiteX1519" fmla="*/ 239077 w 420622"/>
                      <a:gd name="connsiteY1519" fmla="*/ 141922 h 429577"/>
                      <a:gd name="connsiteX1520" fmla="*/ 240982 w 420622"/>
                      <a:gd name="connsiteY1520" fmla="*/ 142875 h 429577"/>
                      <a:gd name="connsiteX1521" fmla="*/ 244793 w 420622"/>
                      <a:gd name="connsiteY1521" fmla="*/ 144780 h 429577"/>
                      <a:gd name="connsiteX1522" fmla="*/ 244793 w 420622"/>
                      <a:gd name="connsiteY1522" fmla="*/ 144780 h 429577"/>
                      <a:gd name="connsiteX1523" fmla="*/ 255270 w 420622"/>
                      <a:gd name="connsiteY1523" fmla="*/ 142875 h 429577"/>
                      <a:gd name="connsiteX1524" fmla="*/ 243840 w 420622"/>
                      <a:gd name="connsiteY1524" fmla="*/ 131445 h 429577"/>
                      <a:gd name="connsiteX1525" fmla="*/ 242888 w 420622"/>
                      <a:gd name="connsiteY1525" fmla="*/ 128588 h 429577"/>
                      <a:gd name="connsiteX1526" fmla="*/ 245745 w 420622"/>
                      <a:gd name="connsiteY1526" fmla="*/ 125730 h 429577"/>
                      <a:gd name="connsiteX1527" fmla="*/ 245745 w 420622"/>
                      <a:gd name="connsiteY1527" fmla="*/ 125730 h 429577"/>
                      <a:gd name="connsiteX1528" fmla="*/ 245745 w 420622"/>
                      <a:gd name="connsiteY1528" fmla="*/ 125730 h 429577"/>
                      <a:gd name="connsiteX1529" fmla="*/ 245745 w 420622"/>
                      <a:gd name="connsiteY1529" fmla="*/ 125730 h 429577"/>
                      <a:gd name="connsiteX1530" fmla="*/ 245745 w 420622"/>
                      <a:gd name="connsiteY1530" fmla="*/ 125730 h 429577"/>
                      <a:gd name="connsiteX1531" fmla="*/ 245745 w 420622"/>
                      <a:gd name="connsiteY1531" fmla="*/ 125730 h 429577"/>
                      <a:gd name="connsiteX1532" fmla="*/ 245745 w 420622"/>
                      <a:gd name="connsiteY1532" fmla="*/ 125730 h 429577"/>
                      <a:gd name="connsiteX1533" fmla="*/ 245745 w 420622"/>
                      <a:gd name="connsiteY1533" fmla="*/ 125730 h 429577"/>
                      <a:gd name="connsiteX1534" fmla="*/ 245745 w 420622"/>
                      <a:gd name="connsiteY1534" fmla="*/ 124778 h 429577"/>
                      <a:gd name="connsiteX1535" fmla="*/ 244793 w 420622"/>
                      <a:gd name="connsiteY1535" fmla="*/ 122872 h 429577"/>
                      <a:gd name="connsiteX1536" fmla="*/ 245745 w 420622"/>
                      <a:gd name="connsiteY1536" fmla="*/ 122872 h 429577"/>
                      <a:gd name="connsiteX1537" fmla="*/ 246698 w 420622"/>
                      <a:gd name="connsiteY1537" fmla="*/ 120967 h 429577"/>
                      <a:gd name="connsiteX1538" fmla="*/ 240030 w 420622"/>
                      <a:gd name="connsiteY1538" fmla="*/ 124778 h 429577"/>
                      <a:gd name="connsiteX1539" fmla="*/ 239077 w 420622"/>
                      <a:gd name="connsiteY1539" fmla="*/ 124778 h 429577"/>
                      <a:gd name="connsiteX1540" fmla="*/ 238125 w 420622"/>
                      <a:gd name="connsiteY1540" fmla="*/ 126682 h 429577"/>
                      <a:gd name="connsiteX1541" fmla="*/ 237173 w 420622"/>
                      <a:gd name="connsiteY1541" fmla="*/ 125730 h 429577"/>
                      <a:gd name="connsiteX1542" fmla="*/ 236220 w 420622"/>
                      <a:gd name="connsiteY1542" fmla="*/ 125730 h 429577"/>
                      <a:gd name="connsiteX1543" fmla="*/ 235268 w 420622"/>
                      <a:gd name="connsiteY1543" fmla="*/ 126682 h 429577"/>
                      <a:gd name="connsiteX1544" fmla="*/ 231457 w 420622"/>
                      <a:gd name="connsiteY1544" fmla="*/ 125730 h 429577"/>
                      <a:gd name="connsiteX1545" fmla="*/ 230505 w 420622"/>
                      <a:gd name="connsiteY1545" fmla="*/ 123825 h 429577"/>
                      <a:gd name="connsiteX1546" fmla="*/ 225743 w 420622"/>
                      <a:gd name="connsiteY1546" fmla="*/ 130492 h 429577"/>
                      <a:gd name="connsiteX1547" fmla="*/ 224790 w 420622"/>
                      <a:gd name="connsiteY1547" fmla="*/ 130492 h 429577"/>
                      <a:gd name="connsiteX1548" fmla="*/ 221932 w 420622"/>
                      <a:gd name="connsiteY1548" fmla="*/ 140017 h 429577"/>
                      <a:gd name="connsiteX1549" fmla="*/ 221932 w 420622"/>
                      <a:gd name="connsiteY1549" fmla="*/ 140017 h 429577"/>
                      <a:gd name="connsiteX1550" fmla="*/ 224790 w 420622"/>
                      <a:gd name="connsiteY1550" fmla="*/ 143828 h 429577"/>
                      <a:gd name="connsiteX1551" fmla="*/ 224790 w 420622"/>
                      <a:gd name="connsiteY1551" fmla="*/ 144780 h 429577"/>
                      <a:gd name="connsiteX1552" fmla="*/ 218123 w 420622"/>
                      <a:gd name="connsiteY1552" fmla="*/ 148590 h 429577"/>
                      <a:gd name="connsiteX1553" fmla="*/ 219075 w 420622"/>
                      <a:gd name="connsiteY1553" fmla="*/ 146685 h 429577"/>
                      <a:gd name="connsiteX1554" fmla="*/ 212407 w 420622"/>
                      <a:gd name="connsiteY1554" fmla="*/ 147638 h 429577"/>
                      <a:gd name="connsiteX1555" fmla="*/ 213360 w 420622"/>
                      <a:gd name="connsiteY1555" fmla="*/ 148590 h 429577"/>
                      <a:gd name="connsiteX1556" fmla="*/ 211455 w 420622"/>
                      <a:gd name="connsiteY1556" fmla="*/ 149542 h 429577"/>
                      <a:gd name="connsiteX1557" fmla="*/ 210502 w 420622"/>
                      <a:gd name="connsiteY1557" fmla="*/ 147638 h 429577"/>
                      <a:gd name="connsiteX1558" fmla="*/ 210502 w 420622"/>
                      <a:gd name="connsiteY1558" fmla="*/ 151447 h 429577"/>
                      <a:gd name="connsiteX1559" fmla="*/ 210502 w 420622"/>
                      <a:gd name="connsiteY1559" fmla="*/ 152400 h 429577"/>
                      <a:gd name="connsiteX1560" fmla="*/ 210502 w 420622"/>
                      <a:gd name="connsiteY1560" fmla="*/ 153353 h 429577"/>
                      <a:gd name="connsiteX1561" fmla="*/ 210502 w 420622"/>
                      <a:gd name="connsiteY1561" fmla="*/ 154305 h 429577"/>
                      <a:gd name="connsiteX1562" fmla="*/ 213360 w 420622"/>
                      <a:gd name="connsiteY1562" fmla="*/ 157163 h 429577"/>
                      <a:gd name="connsiteX1563" fmla="*/ 213360 w 420622"/>
                      <a:gd name="connsiteY1563" fmla="*/ 158115 h 429577"/>
                      <a:gd name="connsiteX1564" fmla="*/ 207645 w 420622"/>
                      <a:gd name="connsiteY1564" fmla="*/ 156210 h 429577"/>
                      <a:gd name="connsiteX1565" fmla="*/ 207645 w 420622"/>
                      <a:gd name="connsiteY1565" fmla="*/ 156210 h 429577"/>
                      <a:gd name="connsiteX1566" fmla="*/ 206693 w 420622"/>
                      <a:gd name="connsiteY1566" fmla="*/ 154305 h 429577"/>
                      <a:gd name="connsiteX1567" fmla="*/ 202882 w 420622"/>
                      <a:gd name="connsiteY1567" fmla="*/ 148590 h 429577"/>
                      <a:gd name="connsiteX1568" fmla="*/ 201930 w 420622"/>
                      <a:gd name="connsiteY1568" fmla="*/ 140970 h 429577"/>
                      <a:gd name="connsiteX1569" fmla="*/ 193357 w 420622"/>
                      <a:gd name="connsiteY1569" fmla="*/ 130492 h 429577"/>
                      <a:gd name="connsiteX1570" fmla="*/ 191452 w 420622"/>
                      <a:gd name="connsiteY1570" fmla="*/ 131445 h 429577"/>
                      <a:gd name="connsiteX1571" fmla="*/ 190500 w 420622"/>
                      <a:gd name="connsiteY1571" fmla="*/ 128588 h 429577"/>
                      <a:gd name="connsiteX1572" fmla="*/ 193357 w 420622"/>
                      <a:gd name="connsiteY1572" fmla="*/ 142875 h 429577"/>
                      <a:gd name="connsiteX1573" fmla="*/ 196215 w 420622"/>
                      <a:gd name="connsiteY1573" fmla="*/ 143828 h 429577"/>
                      <a:gd name="connsiteX1574" fmla="*/ 196215 w 420622"/>
                      <a:gd name="connsiteY1574" fmla="*/ 144780 h 429577"/>
                      <a:gd name="connsiteX1575" fmla="*/ 201930 w 420622"/>
                      <a:gd name="connsiteY1575" fmla="*/ 150495 h 429577"/>
                      <a:gd name="connsiteX1576" fmla="*/ 200977 w 420622"/>
                      <a:gd name="connsiteY1576" fmla="*/ 151447 h 429577"/>
                      <a:gd name="connsiteX1577" fmla="*/ 198120 w 420622"/>
                      <a:gd name="connsiteY1577" fmla="*/ 148590 h 429577"/>
                      <a:gd name="connsiteX1578" fmla="*/ 198120 w 420622"/>
                      <a:gd name="connsiteY1578" fmla="*/ 152400 h 429577"/>
                      <a:gd name="connsiteX1579" fmla="*/ 198120 w 420622"/>
                      <a:gd name="connsiteY1579" fmla="*/ 153353 h 429577"/>
                      <a:gd name="connsiteX1580" fmla="*/ 195263 w 420622"/>
                      <a:gd name="connsiteY1580" fmla="*/ 157163 h 429577"/>
                      <a:gd name="connsiteX1581" fmla="*/ 194310 w 420622"/>
                      <a:gd name="connsiteY1581" fmla="*/ 157163 h 429577"/>
                      <a:gd name="connsiteX1582" fmla="*/ 194310 w 420622"/>
                      <a:gd name="connsiteY1582" fmla="*/ 156210 h 429577"/>
                      <a:gd name="connsiteX1583" fmla="*/ 195263 w 420622"/>
                      <a:gd name="connsiteY1583" fmla="*/ 153353 h 429577"/>
                      <a:gd name="connsiteX1584" fmla="*/ 193357 w 420622"/>
                      <a:gd name="connsiteY1584" fmla="*/ 148590 h 429577"/>
                      <a:gd name="connsiteX1585" fmla="*/ 187643 w 420622"/>
                      <a:gd name="connsiteY1585" fmla="*/ 142875 h 429577"/>
                      <a:gd name="connsiteX1586" fmla="*/ 187643 w 420622"/>
                      <a:gd name="connsiteY1586" fmla="*/ 142875 h 429577"/>
                      <a:gd name="connsiteX1587" fmla="*/ 186690 w 420622"/>
                      <a:gd name="connsiteY1587" fmla="*/ 141922 h 429577"/>
                      <a:gd name="connsiteX1588" fmla="*/ 186690 w 420622"/>
                      <a:gd name="connsiteY1588" fmla="*/ 141922 h 429577"/>
                      <a:gd name="connsiteX1589" fmla="*/ 186690 w 420622"/>
                      <a:gd name="connsiteY1589" fmla="*/ 140970 h 429577"/>
                      <a:gd name="connsiteX1590" fmla="*/ 185738 w 420622"/>
                      <a:gd name="connsiteY1590" fmla="*/ 140970 h 429577"/>
                      <a:gd name="connsiteX1591" fmla="*/ 179070 w 420622"/>
                      <a:gd name="connsiteY1591" fmla="*/ 135255 h 429577"/>
                      <a:gd name="connsiteX1592" fmla="*/ 174307 w 420622"/>
                      <a:gd name="connsiteY1592" fmla="*/ 138113 h 429577"/>
                      <a:gd name="connsiteX1593" fmla="*/ 170498 w 420622"/>
                      <a:gd name="connsiteY1593" fmla="*/ 136207 h 429577"/>
                      <a:gd name="connsiteX1594" fmla="*/ 167640 w 420622"/>
                      <a:gd name="connsiteY1594" fmla="*/ 140970 h 429577"/>
                      <a:gd name="connsiteX1595" fmla="*/ 158115 w 420622"/>
                      <a:gd name="connsiteY1595" fmla="*/ 153353 h 429577"/>
                      <a:gd name="connsiteX1596" fmla="*/ 151448 w 420622"/>
                      <a:gd name="connsiteY1596" fmla="*/ 159067 h 429577"/>
                      <a:gd name="connsiteX1597" fmla="*/ 141923 w 420622"/>
                      <a:gd name="connsiteY1597" fmla="*/ 160972 h 429577"/>
                      <a:gd name="connsiteX1598" fmla="*/ 140970 w 420622"/>
                      <a:gd name="connsiteY1598" fmla="*/ 157163 h 429577"/>
                      <a:gd name="connsiteX1599" fmla="*/ 140018 w 420622"/>
                      <a:gd name="connsiteY1599" fmla="*/ 156210 h 429577"/>
                      <a:gd name="connsiteX1600" fmla="*/ 135255 w 420622"/>
                      <a:gd name="connsiteY1600" fmla="*/ 156210 h 429577"/>
                      <a:gd name="connsiteX1601" fmla="*/ 135255 w 420622"/>
                      <a:gd name="connsiteY1601" fmla="*/ 150495 h 429577"/>
                      <a:gd name="connsiteX1602" fmla="*/ 140018 w 420622"/>
                      <a:gd name="connsiteY1602" fmla="*/ 134303 h 429577"/>
                      <a:gd name="connsiteX1603" fmla="*/ 157163 w 420622"/>
                      <a:gd name="connsiteY1603" fmla="*/ 134303 h 429577"/>
                      <a:gd name="connsiteX1604" fmla="*/ 160020 w 420622"/>
                      <a:gd name="connsiteY1604" fmla="*/ 120015 h 429577"/>
                      <a:gd name="connsiteX1605" fmla="*/ 159068 w 420622"/>
                      <a:gd name="connsiteY1605" fmla="*/ 119063 h 429577"/>
                      <a:gd name="connsiteX1606" fmla="*/ 156210 w 420622"/>
                      <a:gd name="connsiteY1606" fmla="*/ 117157 h 429577"/>
                      <a:gd name="connsiteX1607" fmla="*/ 157163 w 420622"/>
                      <a:gd name="connsiteY1607" fmla="*/ 116205 h 429577"/>
                      <a:gd name="connsiteX1608" fmla="*/ 156210 w 420622"/>
                      <a:gd name="connsiteY1608" fmla="*/ 115253 h 429577"/>
                      <a:gd name="connsiteX1609" fmla="*/ 157163 w 420622"/>
                      <a:gd name="connsiteY1609" fmla="*/ 114300 h 429577"/>
                      <a:gd name="connsiteX1610" fmla="*/ 162877 w 420622"/>
                      <a:gd name="connsiteY1610" fmla="*/ 115253 h 429577"/>
                      <a:gd name="connsiteX1611" fmla="*/ 163830 w 420622"/>
                      <a:gd name="connsiteY1611" fmla="*/ 111442 h 429577"/>
                      <a:gd name="connsiteX1612" fmla="*/ 164782 w 420622"/>
                      <a:gd name="connsiteY1612" fmla="*/ 111442 h 429577"/>
                      <a:gd name="connsiteX1613" fmla="*/ 165735 w 420622"/>
                      <a:gd name="connsiteY1613" fmla="*/ 113347 h 429577"/>
                      <a:gd name="connsiteX1614" fmla="*/ 175260 w 420622"/>
                      <a:gd name="connsiteY1614" fmla="*/ 106680 h 429577"/>
                      <a:gd name="connsiteX1615" fmla="*/ 178118 w 420622"/>
                      <a:gd name="connsiteY1615" fmla="*/ 103822 h 429577"/>
                      <a:gd name="connsiteX1616" fmla="*/ 178118 w 420622"/>
                      <a:gd name="connsiteY1616" fmla="*/ 103822 h 429577"/>
                      <a:gd name="connsiteX1617" fmla="*/ 178118 w 420622"/>
                      <a:gd name="connsiteY1617" fmla="*/ 103822 h 429577"/>
                      <a:gd name="connsiteX1618" fmla="*/ 178118 w 420622"/>
                      <a:gd name="connsiteY1618" fmla="*/ 103822 h 429577"/>
                      <a:gd name="connsiteX1619" fmla="*/ 178118 w 420622"/>
                      <a:gd name="connsiteY1619" fmla="*/ 103822 h 429577"/>
                      <a:gd name="connsiteX1620" fmla="*/ 178118 w 420622"/>
                      <a:gd name="connsiteY1620" fmla="*/ 103822 h 429577"/>
                      <a:gd name="connsiteX1621" fmla="*/ 178118 w 420622"/>
                      <a:gd name="connsiteY1621" fmla="*/ 103822 h 429577"/>
                      <a:gd name="connsiteX1622" fmla="*/ 178118 w 420622"/>
                      <a:gd name="connsiteY1622" fmla="*/ 103822 h 429577"/>
                      <a:gd name="connsiteX1623" fmla="*/ 178118 w 420622"/>
                      <a:gd name="connsiteY1623" fmla="*/ 103822 h 429577"/>
                      <a:gd name="connsiteX1624" fmla="*/ 179070 w 420622"/>
                      <a:gd name="connsiteY1624" fmla="*/ 100965 h 429577"/>
                      <a:gd name="connsiteX1625" fmla="*/ 179070 w 420622"/>
                      <a:gd name="connsiteY1625" fmla="*/ 100965 h 429577"/>
                      <a:gd name="connsiteX1626" fmla="*/ 179070 w 420622"/>
                      <a:gd name="connsiteY1626" fmla="*/ 100013 h 429577"/>
                      <a:gd name="connsiteX1627" fmla="*/ 180023 w 420622"/>
                      <a:gd name="connsiteY1627" fmla="*/ 100013 h 429577"/>
                      <a:gd name="connsiteX1628" fmla="*/ 180023 w 420622"/>
                      <a:gd name="connsiteY1628" fmla="*/ 101917 h 429577"/>
                      <a:gd name="connsiteX1629" fmla="*/ 180023 w 420622"/>
                      <a:gd name="connsiteY1629" fmla="*/ 101917 h 429577"/>
                      <a:gd name="connsiteX1630" fmla="*/ 180023 w 420622"/>
                      <a:gd name="connsiteY1630" fmla="*/ 101917 h 429577"/>
                      <a:gd name="connsiteX1631" fmla="*/ 180023 w 420622"/>
                      <a:gd name="connsiteY1631" fmla="*/ 101917 h 429577"/>
                      <a:gd name="connsiteX1632" fmla="*/ 180023 w 420622"/>
                      <a:gd name="connsiteY1632" fmla="*/ 101917 h 429577"/>
                      <a:gd name="connsiteX1633" fmla="*/ 180023 w 420622"/>
                      <a:gd name="connsiteY1633" fmla="*/ 101917 h 429577"/>
                      <a:gd name="connsiteX1634" fmla="*/ 180023 w 420622"/>
                      <a:gd name="connsiteY1634" fmla="*/ 101917 h 429577"/>
                      <a:gd name="connsiteX1635" fmla="*/ 180023 w 420622"/>
                      <a:gd name="connsiteY1635" fmla="*/ 101917 h 429577"/>
                      <a:gd name="connsiteX1636" fmla="*/ 180023 w 420622"/>
                      <a:gd name="connsiteY1636" fmla="*/ 101917 h 429577"/>
                      <a:gd name="connsiteX1637" fmla="*/ 181927 w 420622"/>
                      <a:gd name="connsiteY1637" fmla="*/ 98107 h 429577"/>
                      <a:gd name="connsiteX1638" fmla="*/ 182880 w 420622"/>
                      <a:gd name="connsiteY1638" fmla="*/ 98107 h 429577"/>
                      <a:gd name="connsiteX1639" fmla="*/ 182880 w 420622"/>
                      <a:gd name="connsiteY1639" fmla="*/ 98107 h 429577"/>
                      <a:gd name="connsiteX1640" fmla="*/ 182880 w 420622"/>
                      <a:gd name="connsiteY1640" fmla="*/ 98107 h 429577"/>
                      <a:gd name="connsiteX1641" fmla="*/ 182880 w 420622"/>
                      <a:gd name="connsiteY1641" fmla="*/ 98107 h 429577"/>
                      <a:gd name="connsiteX1642" fmla="*/ 182880 w 420622"/>
                      <a:gd name="connsiteY1642" fmla="*/ 98107 h 429577"/>
                      <a:gd name="connsiteX1643" fmla="*/ 182880 w 420622"/>
                      <a:gd name="connsiteY1643" fmla="*/ 98107 h 429577"/>
                      <a:gd name="connsiteX1644" fmla="*/ 183832 w 420622"/>
                      <a:gd name="connsiteY1644" fmla="*/ 98107 h 429577"/>
                      <a:gd name="connsiteX1645" fmla="*/ 183832 w 420622"/>
                      <a:gd name="connsiteY1645" fmla="*/ 97155 h 429577"/>
                      <a:gd name="connsiteX1646" fmla="*/ 183832 w 420622"/>
                      <a:gd name="connsiteY1646" fmla="*/ 97155 h 429577"/>
                      <a:gd name="connsiteX1647" fmla="*/ 184785 w 420622"/>
                      <a:gd name="connsiteY1647" fmla="*/ 97155 h 429577"/>
                      <a:gd name="connsiteX1648" fmla="*/ 185738 w 420622"/>
                      <a:gd name="connsiteY1648" fmla="*/ 98107 h 429577"/>
                      <a:gd name="connsiteX1649" fmla="*/ 185738 w 420622"/>
                      <a:gd name="connsiteY1649" fmla="*/ 98107 h 429577"/>
                      <a:gd name="connsiteX1650" fmla="*/ 185738 w 420622"/>
                      <a:gd name="connsiteY1650" fmla="*/ 97155 h 429577"/>
                      <a:gd name="connsiteX1651" fmla="*/ 185738 w 420622"/>
                      <a:gd name="connsiteY1651" fmla="*/ 97155 h 429577"/>
                      <a:gd name="connsiteX1652" fmla="*/ 185738 w 420622"/>
                      <a:gd name="connsiteY1652" fmla="*/ 97155 h 429577"/>
                      <a:gd name="connsiteX1653" fmla="*/ 185738 w 420622"/>
                      <a:gd name="connsiteY1653" fmla="*/ 97155 h 429577"/>
                      <a:gd name="connsiteX1654" fmla="*/ 185738 w 420622"/>
                      <a:gd name="connsiteY1654" fmla="*/ 97155 h 429577"/>
                      <a:gd name="connsiteX1655" fmla="*/ 185738 w 420622"/>
                      <a:gd name="connsiteY1655" fmla="*/ 97155 h 429577"/>
                      <a:gd name="connsiteX1656" fmla="*/ 185738 w 420622"/>
                      <a:gd name="connsiteY1656" fmla="*/ 97155 h 429577"/>
                      <a:gd name="connsiteX1657" fmla="*/ 185738 w 420622"/>
                      <a:gd name="connsiteY1657" fmla="*/ 97155 h 429577"/>
                      <a:gd name="connsiteX1658" fmla="*/ 185738 w 420622"/>
                      <a:gd name="connsiteY1658" fmla="*/ 97155 h 429577"/>
                      <a:gd name="connsiteX1659" fmla="*/ 186690 w 420622"/>
                      <a:gd name="connsiteY1659" fmla="*/ 97155 h 429577"/>
                      <a:gd name="connsiteX1660" fmla="*/ 186690 w 420622"/>
                      <a:gd name="connsiteY1660" fmla="*/ 95250 h 429577"/>
                      <a:gd name="connsiteX1661" fmla="*/ 186690 w 420622"/>
                      <a:gd name="connsiteY1661" fmla="*/ 94297 h 429577"/>
                      <a:gd name="connsiteX1662" fmla="*/ 186690 w 420622"/>
                      <a:gd name="connsiteY1662" fmla="*/ 93345 h 429577"/>
                      <a:gd name="connsiteX1663" fmla="*/ 186690 w 420622"/>
                      <a:gd name="connsiteY1663" fmla="*/ 92392 h 429577"/>
                      <a:gd name="connsiteX1664" fmla="*/ 186690 w 420622"/>
                      <a:gd name="connsiteY1664" fmla="*/ 92392 h 429577"/>
                      <a:gd name="connsiteX1665" fmla="*/ 186690 w 420622"/>
                      <a:gd name="connsiteY1665" fmla="*/ 90488 h 429577"/>
                      <a:gd name="connsiteX1666" fmla="*/ 185738 w 420622"/>
                      <a:gd name="connsiteY1666" fmla="*/ 89535 h 429577"/>
                      <a:gd name="connsiteX1667" fmla="*/ 185738 w 420622"/>
                      <a:gd name="connsiteY1667" fmla="*/ 87630 h 429577"/>
                      <a:gd name="connsiteX1668" fmla="*/ 185738 w 420622"/>
                      <a:gd name="connsiteY1668" fmla="*/ 86678 h 429577"/>
                      <a:gd name="connsiteX1669" fmla="*/ 185738 w 420622"/>
                      <a:gd name="connsiteY1669" fmla="*/ 86678 h 429577"/>
                      <a:gd name="connsiteX1670" fmla="*/ 185738 w 420622"/>
                      <a:gd name="connsiteY1670" fmla="*/ 86678 h 429577"/>
                      <a:gd name="connsiteX1671" fmla="*/ 185738 w 420622"/>
                      <a:gd name="connsiteY1671" fmla="*/ 86678 h 429577"/>
                      <a:gd name="connsiteX1672" fmla="*/ 185738 w 420622"/>
                      <a:gd name="connsiteY1672" fmla="*/ 86678 h 429577"/>
                      <a:gd name="connsiteX1673" fmla="*/ 185738 w 420622"/>
                      <a:gd name="connsiteY1673" fmla="*/ 86678 h 429577"/>
                      <a:gd name="connsiteX1674" fmla="*/ 185738 w 420622"/>
                      <a:gd name="connsiteY1674" fmla="*/ 86678 h 429577"/>
                      <a:gd name="connsiteX1675" fmla="*/ 185738 w 420622"/>
                      <a:gd name="connsiteY1675" fmla="*/ 86678 h 429577"/>
                      <a:gd name="connsiteX1676" fmla="*/ 185738 w 420622"/>
                      <a:gd name="connsiteY1676" fmla="*/ 86678 h 429577"/>
                      <a:gd name="connsiteX1677" fmla="*/ 185738 w 420622"/>
                      <a:gd name="connsiteY1677" fmla="*/ 85725 h 429577"/>
                      <a:gd name="connsiteX1678" fmla="*/ 185738 w 420622"/>
                      <a:gd name="connsiteY1678" fmla="*/ 85725 h 429577"/>
                      <a:gd name="connsiteX1679" fmla="*/ 185738 w 420622"/>
                      <a:gd name="connsiteY1679" fmla="*/ 84772 h 429577"/>
                      <a:gd name="connsiteX1680" fmla="*/ 186690 w 420622"/>
                      <a:gd name="connsiteY1680" fmla="*/ 83820 h 429577"/>
                      <a:gd name="connsiteX1681" fmla="*/ 186690 w 420622"/>
                      <a:gd name="connsiteY1681" fmla="*/ 83820 h 429577"/>
                      <a:gd name="connsiteX1682" fmla="*/ 187643 w 420622"/>
                      <a:gd name="connsiteY1682" fmla="*/ 83820 h 429577"/>
                      <a:gd name="connsiteX1683" fmla="*/ 189548 w 420622"/>
                      <a:gd name="connsiteY1683" fmla="*/ 82867 h 429577"/>
                      <a:gd name="connsiteX1684" fmla="*/ 189548 w 420622"/>
                      <a:gd name="connsiteY1684" fmla="*/ 82867 h 429577"/>
                      <a:gd name="connsiteX1685" fmla="*/ 190500 w 420622"/>
                      <a:gd name="connsiteY1685" fmla="*/ 82867 h 429577"/>
                      <a:gd name="connsiteX1686" fmla="*/ 189548 w 420622"/>
                      <a:gd name="connsiteY1686" fmla="*/ 87630 h 429577"/>
                      <a:gd name="connsiteX1687" fmla="*/ 190500 w 420622"/>
                      <a:gd name="connsiteY1687" fmla="*/ 88582 h 429577"/>
                      <a:gd name="connsiteX1688" fmla="*/ 190500 w 420622"/>
                      <a:gd name="connsiteY1688" fmla="*/ 89535 h 429577"/>
                      <a:gd name="connsiteX1689" fmla="*/ 189548 w 420622"/>
                      <a:gd name="connsiteY1689" fmla="*/ 89535 h 429577"/>
                      <a:gd name="connsiteX1690" fmla="*/ 189548 w 420622"/>
                      <a:gd name="connsiteY1690" fmla="*/ 90488 h 429577"/>
                      <a:gd name="connsiteX1691" fmla="*/ 188595 w 420622"/>
                      <a:gd name="connsiteY1691" fmla="*/ 91440 h 429577"/>
                      <a:gd name="connsiteX1692" fmla="*/ 188595 w 420622"/>
                      <a:gd name="connsiteY1692" fmla="*/ 91440 h 429577"/>
                      <a:gd name="connsiteX1693" fmla="*/ 188595 w 420622"/>
                      <a:gd name="connsiteY1693" fmla="*/ 91440 h 429577"/>
                      <a:gd name="connsiteX1694" fmla="*/ 188595 w 420622"/>
                      <a:gd name="connsiteY1694" fmla="*/ 91440 h 429577"/>
                      <a:gd name="connsiteX1695" fmla="*/ 187643 w 420622"/>
                      <a:gd name="connsiteY1695" fmla="*/ 91440 h 429577"/>
                      <a:gd name="connsiteX1696" fmla="*/ 187643 w 420622"/>
                      <a:gd name="connsiteY1696" fmla="*/ 94297 h 429577"/>
                      <a:gd name="connsiteX1697" fmla="*/ 187643 w 420622"/>
                      <a:gd name="connsiteY1697" fmla="*/ 95250 h 429577"/>
                      <a:gd name="connsiteX1698" fmla="*/ 187643 w 420622"/>
                      <a:gd name="connsiteY1698" fmla="*/ 95250 h 429577"/>
                      <a:gd name="connsiteX1699" fmla="*/ 187643 w 420622"/>
                      <a:gd name="connsiteY1699" fmla="*/ 95250 h 429577"/>
                      <a:gd name="connsiteX1700" fmla="*/ 188595 w 420622"/>
                      <a:gd name="connsiteY1700" fmla="*/ 96203 h 429577"/>
                      <a:gd name="connsiteX1701" fmla="*/ 188595 w 420622"/>
                      <a:gd name="connsiteY1701" fmla="*/ 96203 h 429577"/>
                      <a:gd name="connsiteX1702" fmla="*/ 188595 w 420622"/>
                      <a:gd name="connsiteY1702" fmla="*/ 96203 h 429577"/>
                      <a:gd name="connsiteX1703" fmla="*/ 188595 w 420622"/>
                      <a:gd name="connsiteY1703" fmla="*/ 98107 h 429577"/>
                      <a:gd name="connsiteX1704" fmla="*/ 189548 w 420622"/>
                      <a:gd name="connsiteY1704" fmla="*/ 98107 h 429577"/>
                      <a:gd name="connsiteX1705" fmla="*/ 189548 w 420622"/>
                      <a:gd name="connsiteY1705" fmla="*/ 98107 h 429577"/>
                      <a:gd name="connsiteX1706" fmla="*/ 189548 w 420622"/>
                      <a:gd name="connsiteY1706" fmla="*/ 98107 h 429577"/>
                      <a:gd name="connsiteX1707" fmla="*/ 189548 w 420622"/>
                      <a:gd name="connsiteY1707" fmla="*/ 98107 h 429577"/>
                      <a:gd name="connsiteX1708" fmla="*/ 189548 w 420622"/>
                      <a:gd name="connsiteY1708" fmla="*/ 98107 h 429577"/>
                      <a:gd name="connsiteX1709" fmla="*/ 189548 w 420622"/>
                      <a:gd name="connsiteY1709" fmla="*/ 98107 h 429577"/>
                      <a:gd name="connsiteX1710" fmla="*/ 189548 w 420622"/>
                      <a:gd name="connsiteY1710" fmla="*/ 98107 h 429577"/>
                      <a:gd name="connsiteX1711" fmla="*/ 189548 w 420622"/>
                      <a:gd name="connsiteY1711" fmla="*/ 98107 h 429577"/>
                      <a:gd name="connsiteX1712" fmla="*/ 189548 w 420622"/>
                      <a:gd name="connsiteY1712" fmla="*/ 98107 h 429577"/>
                      <a:gd name="connsiteX1713" fmla="*/ 190500 w 420622"/>
                      <a:gd name="connsiteY1713" fmla="*/ 97155 h 429577"/>
                      <a:gd name="connsiteX1714" fmla="*/ 192405 w 420622"/>
                      <a:gd name="connsiteY1714" fmla="*/ 99060 h 429577"/>
                      <a:gd name="connsiteX1715" fmla="*/ 192405 w 420622"/>
                      <a:gd name="connsiteY1715" fmla="*/ 99060 h 429577"/>
                      <a:gd name="connsiteX1716" fmla="*/ 192405 w 420622"/>
                      <a:gd name="connsiteY1716" fmla="*/ 99060 h 429577"/>
                      <a:gd name="connsiteX1717" fmla="*/ 192405 w 420622"/>
                      <a:gd name="connsiteY1717" fmla="*/ 99060 h 429577"/>
                      <a:gd name="connsiteX1718" fmla="*/ 192405 w 420622"/>
                      <a:gd name="connsiteY1718" fmla="*/ 99060 h 429577"/>
                      <a:gd name="connsiteX1719" fmla="*/ 192405 w 420622"/>
                      <a:gd name="connsiteY1719" fmla="*/ 99060 h 429577"/>
                      <a:gd name="connsiteX1720" fmla="*/ 192405 w 420622"/>
                      <a:gd name="connsiteY1720" fmla="*/ 99060 h 429577"/>
                      <a:gd name="connsiteX1721" fmla="*/ 193357 w 420622"/>
                      <a:gd name="connsiteY1721" fmla="*/ 98107 h 429577"/>
                      <a:gd name="connsiteX1722" fmla="*/ 194310 w 420622"/>
                      <a:gd name="connsiteY1722" fmla="*/ 97155 h 429577"/>
                      <a:gd name="connsiteX1723" fmla="*/ 194310 w 420622"/>
                      <a:gd name="connsiteY1723" fmla="*/ 97155 h 429577"/>
                      <a:gd name="connsiteX1724" fmla="*/ 194310 w 420622"/>
                      <a:gd name="connsiteY1724" fmla="*/ 97155 h 429577"/>
                      <a:gd name="connsiteX1725" fmla="*/ 195263 w 420622"/>
                      <a:gd name="connsiteY1725" fmla="*/ 97155 h 429577"/>
                      <a:gd name="connsiteX1726" fmla="*/ 200977 w 420622"/>
                      <a:gd name="connsiteY1726" fmla="*/ 95250 h 429577"/>
                      <a:gd name="connsiteX1727" fmla="*/ 200977 w 420622"/>
                      <a:gd name="connsiteY1727" fmla="*/ 96203 h 429577"/>
                      <a:gd name="connsiteX1728" fmla="*/ 200977 w 420622"/>
                      <a:gd name="connsiteY1728" fmla="*/ 96203 h 429577"/>
                      <a:gd name="connsiteX1729" fmla="*/ 200977 w 420622"/>
                      <a:gd name="connsiteY1729" fmla="*/ 96203 h 429577"/>
                      <a:gd name="connsiteX1730" fmla="*/ 201930 w 420622"/>
                      <a:gd name="connsiteY1730" fmla="*/ 96203 h 429577"/>
                      <a:gd name="connsiteX1731" fmla="*/ 201930 w 420622"/>
                      <a:gd name="connsiteY1731" fmla="*/ 96203 h 429577"/>
                      <a:gd name="connsiteX1732" fmla="*/ 203835 w 420622"/>
                      <a:gd name="connsiteY1732" fmla="*/ 94297 h 429577"/>
                      <a:gd name="connsiteX1733" fmla="*/ 203835 w 420622"/>
                      <a:gd name="connsiteY1733" fmla="*/ 94297 h 429577"/>
                      <a:gd name="connsiteX1734" fmla="*/ 203835 w 420622"/>
                      <a:gd name="connsiteY1734" fmla="*/ 94297 h 429577"/>
                      <a:gd name="connsiteX1735" fmla="*/ 203835 w 420622"/>
                      <a:gd name="connsiteY1735" fmla="*/ 94297 h 429577"/>
                      <a:gd name="connsiteX1736" fmla="*/ 203835 w 420622"/>
                      <a:gd name="connsiteY1736" fmla="*/ 94297 h 429577"/>
                      <a:gd name="connsiteX1737" fmla="*/ 205740 w 420622"/>
                      <a:gd name="connsiteY1737" fmla="*/ 91440 h 429577"/>
                      <a:gd name="connsiteX1738" fmla="*/ 205740 w 420622"/>
                      <a:gd name="connsiteY1738" fmla="*/ 91440 h 429577"/>
                      <a:gd name="connsiteX1739" fmla="*/ 205740 w 420622"/>
                      <a:gd name="connsiteY1739" fmla="*/ 91440 h 429577"/>
                      <a:gd name="connsiteX1740" fmla="*/ 205740 w 420622"/>
                      <a:gd name="connsiteY1740" fmla="*/ 91440 h 429577"/>
                      <a:gd name="connsiteX1741" fmla="*/ 205740 w 420622"/>
                      <a:gd name="connsiteY1741" fmla="*/ 91440 h 429577"/>
                      <a:gd name="connsiteX1742" fmla="*/ 205740 w 420622"/>
                      <a:gd name="connsiteY1742" fmla="*/ 91440 h 429577"/>
                      <a:gd name="connsiteX1743" fmla="*/ 205740 w 420622"/>
                      <a:gd name="connsiteY1743" fmla="*/ 91440 h 429577"/>
                      <a:gd name="connsiteX1744" fmla="*/ 205740 w 420622"/>
                      <a:gd name="connsiteY1744" fmla="*/ 91440 h 429577"/>
                      <a:gd name="connsiteX1745" fmla="*/ 205740 w 420622"/>
                      <a:gd name="connsiteY1745" fmla="*/ 90488 h 429577"/>
                      <a:gd name="connsiteX1746" fmla="*/ 205740 w 420622"/>
                      <a:gd name="connsiteY1746" fmla="*/ 88582 h 429577"/>
                      <a:gd name="connsiteX1747" fmla="*/ 205740 w 420622"/>
                      <a:gd name="connsiteY1747" fmla="*/ 88582 h 429577"/>
                      <a:gd name="connsiteX1748" fmla="*/ 205740 w 420622"/>
                      <a:gd name="connsiteY1748" fmla="*/ 86678 h 429577"/>
                      <a:gd name="connsiteX1749" fmla="*/ 207645 w 420622"/>
                      <a:gd name="connsiteY1749" fmla="*/ 82867 h 429577"/>
                      <a:gd name="connsiteX1750" fmla="*/ 208598 w 420622"/>
                      <a:gd name="connsiteY1750" fmla="*/ 82867 h 429577"/>
                      <a:gd name="connsiteX1751" fmla="*/ 208598 w 420622"/>
                      <a:gd name="connsiteY1751" fmla="*/ 82867 h 429577"/>
                      <a:gd name="connsiteX1752" fmla="*/ 208598 w 420622"/>
                      <a:gd name="connsiteY1752" fmla="*/ 82867 h 429577"/>
                      <a:gd name="connsiteX1753" fmla="*/ 209550 w 420622"/>
                      <a:gd name="connsiteY1753" fmla="*/ 83820 h 429577"/>
                      <a:gd name="connsiteX1754" fmla="*/ 209550 w 420622"/>
                      <a:gd name="connsiteY1754" fmla="*/ 83820 h 429577"/>
                      <a:gd name="connsiteX1755" fmla="*/ 210502 w 420622"/>
                      <a:gd name="connsiteY1755" fmla="*/ 84772 h 429577"/>
                      <a:gd name="connsiteX1756" fmla="*/ 211455 w 420622"/>
                      <a:gd name="connsiteY1756" fmla="*/ 81915 h 429577"/>
                      <a:gd name="connsiteX1757" fmla="*/ 211455 w 420622"/>
                      <a:gd name="connsiteY1757" fmla="*/ 81915 h 429577"/>
                      <a:gd name="connsiteX1758" fmla="*/ 211455 w 420622"/>
                      <a:gd name="connsiteY1758" fmla="*/ 81915 h 429577"/>
                      <a:gd name="connsiteX1759" fmla="*/ 211455 w 420622"/>
                      <a:gd name="connsiteY1759" fmla="*/ 81915 h 429577"/>
                      <a:gd name="connsiteX1760" fmla="*/ 211455 w 420622"/>
                      <a:gd name="connsiteY1760" fmla="*/ 81915 h 429577"/>
                      <a:gd name="connsiteX1761" fmla="*/ 211455 w 420622"/>
                      <a:gd name="connsiteY1761" fmla="*/ 81915 h 429577"/>
                      <a:gd name="connsiteX1762" fmla="*/ 211455 w 420622"/>
                      <a:gd name="connsiteY1762" fmla="*/ 81915 h 429577"/>
                      <a:gd name="connsiteX1763" fmla="*/ 211455 w 420622"/>
                      <a:gd name="connsiteY1763" fmla="*/ 80963 h 429577"/>
                      <a:gd name="connsiteX1764" fmla="*/ 211455 w 420622"/>
                      <a:gd name="connsiteY1764" fmla="*/ 80010 h 429577"/>
                      <a:gd name="connsiteX1765" fmla="*/ 210502 w 420622"/>
                      <a:gd name="connsiteY1765" fmla="*/ 80010 h 429577"/>
                      <a:gd name="connsiteX1766" fmla="*/ 209550 w 420622"/>
                      <a:gd name="connsiteY1766" fmla="*/ 78105 h 429577"/>
                      <a:gd name="connsiteX1767" fmla="*/ 209550 w 420622"/>
                      <a:gd name="connsiteY1767" fmla="*/ 78105 h 429577"/>
                      <a:gd name="connsiteX1768" fmla="*/ 209550 w 420622"/>
                      <a:gd name="connsiteY1768" fmla="*/ 78105 h 429577"/>
                      <a:gd name="connsiteX1769" fmla="*/ 209550 w 420622"/>
                      <a:gd name="connsiteY1769" fmla="*/ 78105 h 429577"/>
                      <a:gd name="connsiteX1770" fmla="*/ 209550 w 420622"/>
                      <a:gd name="connsiteY1770" fmla="*/ 78105 h 429577"/>
                      <a:gd name="connsiteX1771" fmla="*/ 209550 w 420622"/>
                      <a:gd name="connsiteY1771" fmla="*/ 78105 h 429577"/>
                      <a:gd name="connsiteX1772" fmla="*/ 209550 w 420622"/>
                      <a:gd name="connsiteY1772" fmla="*/ 78105 h 429577"/>
                      <a:gd name="connsiteX1773" fmla="*/ 209550 w 420622"/>
                      <a:gd name="connsiteY1773" fmla="*/ 78105 h 429577"/>
                      <a:gd name="connsiteX1774" fmla="*/ 209550 w 420622"/>
                      <a:gd name="connsiteY1774" fmla="*/ 78105 h 429577"/>
                      <a:gd name="connsiteX1775" fmla="*/ 209550 w 420622"/>
                      <a:gd name="connsiteY1775" fmla="*/ 78105 h 429577"/>
                      <a:gd name="connsiteX1776" fmla="*/ 209550 w 420622"/>
                      <a:gd name="connsiteY1776" fmla="*/ 78105 h 429577"/>
                      <a:gd name="connsiteX1777" fmla="*/ 209550 w 420622"/>
                      <a:gd name="connsiteY1777" fmla="*/ 78105 h 429577"/>
                      <a:gd name="connsiteX1778" fmla="*/ 209550 w 420622"/>
                      <a:gd name="connsiteY1778" fmla="*/ 78105 h 429577"/>
                      <a:gd name="connsiteX1779" fmla="*/ 209550 w 420622"/>
                      <a:gd name="connsiteY1779" fmla="*/ 78105 h 429577"/>
                      <a:gd name="connsiteX1780" fmla="*/ 209550 w 420622"/>
                      <a:gd name="connsiteY1780" fmla="*/ 78105 h 429577"/>
                      <a:gd name="connsiteX1781" fmla="*/ 209550 w 420622"/>
                      <a:gd name="connsiteY1781" fmla="*/ 78105 h 429577"/>
                      <a:gd name="connsiteX1782" fmla="*/ 210502 w 420622"/>
                      <a:gd name="connsiteY1782" fmla="*/ 77153 h 429577"/>
                      <a:gd name="connsiteX1783" fmla="*/ 210502 w 420622"/>
                      <a:gd name="connsiteY1783" fmla="*/ 77153 h 429577"/>
                      <a:gd name="connsiteX1784" fmla="*/ 211455 w 420622"/>
                      <a:gd name="connsiteY1784" fmla="*/ 77153 h 429577"/>
                      <a:gd name="connsiteX1785" fmla="*/ 211455 w 420622"/>
                      <a:gd name="connsiteY1785" fmla="*/ 77153 h 429577"/>
                      <a:gd name="connsiteX1786" fmla="*/ 211455 w 420622"/>
                      <a:gd name="connsiteY1786" fmla="*/ 77153 h 429577"/>
                      <a:gd name="connsiteX1787" fmla="*/ 212407 w 420622"/>
                      <a:gd name="connsiteY1787" fmla="*/ 76200 h 429577"/>
                      <a:gd name="connsiteX1788" fmla="*/ 213360 w 420622"/>
                      <a:gd name="connsiteY1788" fmla="*/ 77153 h 429577"/>
                      <a:gd name="connsiteX1789" fmla="*/ 213360 w 420622"/>
                      <a:gd name="connsiteY1789" fmla="*/ 77153 h 429577"/>
                      <a:gd name="connsiteX1790" fmla="*/ 213360 w 420622"/>
                      <a:gd name="connsiteY1790" fmla="*/ 77153 h 429577"/>
                      <a:gd name="connsiteX1791" fmla="*/ 213360 w 420622"/>
                      <a:gd name="connsiteY1791" fmla="*/ 77153 h 429577"/>
                      <a:gd name="connsiteX1792" fmla="*/ 214313 w 420622"/>
                      <a:gd name="connsiteY1792" fmla="*/ 77153 h 429577"/>
                      <a:gd name="connsiteX1793" fmla="*/ 214313 w 420622"/>
                      <a:gd name="connsiteY1793" fmla="*/ 76200 h 429577"/>
                      <a:gd name="connsiteX1794" fmla="*/ 214313 w 420622"/>
                      <a:gd name="connsiteY1794" fmla="*/ 76200 h 429577"/>
                      <a:gd name="connsiteX1795" fmla="*/ 215265 w 420622"/>
                      <a:gd name="connsiteY1795" fmla="*/ 75247 h 429577"/>
                      <a:gd name="connsiteX1796" fmla="*/ 215265 w 420622"/>
                      <a:gd name="connsiteY1796" fmla="*/ 75247 h 429577"/>
                      <a:gd name="connsiteX1797" fmla="*/ 215265 w 420622"/>
                      <a:gd name="connsiteY1797" fmla="*/ 75247 h 429577"/>
                      <a:gd name="connsiteX1798" fmla="*/ 216218 w 420622"/>
                      <a:gd name="connsiteY1798" fmla="*/ 75247 h 429577"/>
                      <a:gd name="connsiteX1799" fmla="*/ 216218 w 420622"/>
                      <a:gd name="connsiteY1799" fmla="*/ 75247 h 429577"/>
                      <a:gd name="connsiteX1800" fmla="*/ 216218 w 420622"/>
                      <a:gd name="connsiteY1800" fmla="*/ 75247 h 429577"/>
                      <a:gd name="connsiteX1801" fmla="*/ 216218 w 420622"/>
                      <a:gd name="connsiteY1801" fmla="*/ 75247 h 429577"/>
                      <a:gd name="connsiteX1802" fmla="*/ 216218 w 420622"/>
                      <a:gd name="connsiteY1802" fmla="*/ 75247 h 429577"/>
                      <a:gd name="connsiteX1803" fmla="*/ 216218 w 420622"/>
                      <a:gd name="connsiteY1803" fmla="*/ 75247 h 429577"/>
                      <a:gd name="connsiteX1804" fmla="*/ 216218 w 420622"/>
                      <a:gd name="connsiteY1804" fmla="*/ 75247 h 429577"/>
                      <a:gd name="connsiteX1805" fmla="*/ 216218 w 420622"/>
                      <a:gd name="connsiteY1805" fmla="*/ 75247 h 429577"/>
                      <a:gd name="connsiteX1806" fmla="*/ 216218 w 420622"/>
                      <a:gd name="connsiteY1806" fmla="*/ 75247 h 429577"/>
                      <a:gd name="connsiteX1807" fmla="*/ 216218 w 420622"/>
                      <a:gd name="connsiteY1807" fmla="*/ 75247 h 429577"/>
                      <a:gd name="connsiteX1808" fmla="*/ 216218 w 420622"/>
                      <a:gd name="connsiteY1808" fmla="*/ 75247 h 429577"/>
                      <a:gd name="connsiteX1809" fmla="*/ 216218 w 420622"/>
                      <a:gd name="connsiteY1809" fmla="*/ 75247 h 429577"/>
                      <a:gd name="connsiteX1810" fmla="*/ 216218 w 420622"/>
                      <a:gd name="connsiteY1810" fmla="*/ 75247 h 429577"/>
                      <a:gd name="connsiteX1811" fmla="*/ 216218 w 420622"/>
                      <a:gd name="connsiteY1811" fmla="*/ 75247 h 429577"/>
                      <a:gd name="connsiteX1812" fmla="*/ 216218 w 420622"/>
                      <a:gd name="connsiteY1812" fmla="*/ 75247 h 429577"/>
                      <a:gd name="connsiteX1813" fmla="*/ 216218 w 420622"/>
                      <a:gd name="connsiteY1813" fmla="*/ 75247 h 429577"/>
                      <a:gd name="connsiteX1814" fmla="*/ 216218 w 420622"/>
                      <a:gd name="connsiteY1814" fmla="*/ 75247 h 429577"/>
                      <a:gd name="connsiteX1815" fmla="*/ 216218 w 420622"/>
                      <a:gd name="connsiteY1815" fmla="*/ 75247 h 429577"/>
                      <a:gd name="connsiteX1816" fmla="*/ 216218 w 420622"/>
                      <a:gd name="connsiteY1816" fmla="*/ 75247 h 429577"/>
                      <a:gd name="connsiteX1817" fmla="*/ 214313 w 420622"/>
                      <a:gd name="connsiteY1817" fmla="*/ 74295 h 429577"/>
                      <a:gd name="connsiteX1818" fmla="*/ 214313 w 420622"/>
                      <a:gd name="connsiteY1818" fmla="*/ 74295 h 429577"/>
                      <a:gd name="connsiteX1819" fmla="*/ 214313 w 420622"/>
                      <a:gd name="connsiteY1819" fmla="*/ 72390 h 429577"/>
                      <a:gd name="connsiteX1820" fmla="*/ 214313 w 420622"/>
                      <a:gd name="connsiteY1820" fmla="*/ 72390 h 429577"/>
                      <a:gd name="connsiteX1821" fmla="*/ 214313 w 420622"/>
                      <a:gd name="connsiteY1821" fmla="*/ 72390 h 429577"/>
                      <a:gd name="connsiteX1822" fmla="*/ 213360 w 420622"/>
                      <a:gd name="connsiteY1822" fmla="*/ 73342 h 429577"/>
                      <a:gd name="connsiteX1823" fmla="*/ 213360 w 420622"/>
                      <a:gd name="connsiteY1823" fmla="*/ 73342 h 429577"/>
                      <a:gd name="connsiteX1824" fmla="*/ 213360 w 420622"/>
                      <a:gd name="connsiteY1824" fmla="*/ 73342 h 429577"/>
                      <a:gd name="connsiteX1825" fmla="*/ 213360 w 420622"/>
                      <a:gd name="connsiteY1825" fmla="*/ 73342 h 429577"/>
                      <a:gd name="connsiteX1826" fmla="*/ 211455 w 420622"/>
                      <a:gd name="connsiteY1826" fmla="*/ 74295 h 429577"/>
                      <a:gd name="connsiteX1827" fmla="*/ 211455 w 420622"/>
                      <a:gd name="connsiteY1827" fmla="*/ 74295 h 429577"/>
                      <a:gd name="connsiteX1828" fmla="*/ 211455 w 420622"/>
                      <a:gd name="connsiteY1828" fmla="*/ 74295 h 429577"/>
                      <a:gd name="connsiteX1829" fmla="*/ 211455 w 420622"/>
                      <a:gd name="connsiteY1829" fmla="*/ 74295 h 429577"/>
                      <a:gd name="connsiteX1830" fmla="*/ 211455 w 420622"/>
                      <a:gd name="connsiteY1830" fmla="*/ 74295 h 429577"/>
                      <a:gd name="connsiteX1831" fmla="*/ 211455 w 420622"/>
                      <a:gd name="connsiteY1831" fmla="*/ 74295 h 429577"/>
                      <a:gd name="connsiteX1832" fmla="*/ 211455 w 420622"/>
                      <a:gd name="connsiteY1832" fmla="*/ 74295 h 429577"/>
                      <a:gd name="connsiteX1833" fmla="*/ 211455 w 420622"/>
                      <a:gd name="connsiteY1833" fmla="*/ 74295 h 429577"/>
                      <a:gd name="connsiteX1834" fmla="*/ 211455 w 420622"/>
                      <a:gd name="connsiteY1834" fmla="*/ 74295 h 429577"/>
                      <a:gd name="connsiteX1835" fmla="*/ 211455 w 420622"/>
                      <a:gd name="connsiteY1835" fmla="*/ 74295 h 429577"/>
                      <a:gd name="connsiteX1836" fmla="*/ 211455 w 420622"/>
                      <a:gd name="connsiteY1836" fmla="*/ 74295 h 429577"/>
                      <a:gd name="connsiteX1837" fmla="*/ 210502 w 420622"/>
                      <a:gd name="connsiteY1837" fmla="*/ 75247 h 429577"/>
                      <a:gd name="connsiteX1838" fmla="*/ 210502 w 420622"/>
                      <a:gd name="connsiteY1838" fmla="*/ 75247 h 429577"/>
                      <a:gd name="connsiteX1839" fmla="*/ 210502 w 420622"/>
                      <a:gd name="connsiteY1839" fmla="*/ 75247 h 429577"/>
                      <a:gd name="connsiteX1840" fmla="*/ 210502 w 420622"/>
                      <a:gd name="connsiteY1840" fmla="*/ 75247 h 429577"/>
                      <a:gd name="connsiteX1841" fmla="*/ 209550 w 420622"/>
                      <a:gd name="connsiteY1841" fmla="*/ 76200 h 429577"/>
                      <a:gd name="connsiteX1842" fmla="*/ 209550 w 420622"/>
                      <a:gd name="connsiteY1842" fmla="*/ 76200 h 429577"/>
                      <a:gd name="connsiteX1843" fmla="*/ 209550 w 420622"/>
                      <a:gd name="connsiteY1843" fmla="*/ 75247 h 429577"/>
                      <a:gd name="connsiteX1844" fmla="*/ 209550 w 420622"/>
                      <a:gd name="connsiteY1844" fmla="*/ 75247 h 429577"/>
                      <a:gd name="connsiteX1845" fmla="*/ 208598 w 420622"/>
                      <a:gd name="connsiteY1845" fmla="*/ 75247 h 429577"/>
                      <a:gd name="connsiteX1846" fmla="*/ 208598 w 420622"/>
                      <a:gd name="connsiteY1846" fmla="*/ 74295 h 429577"/>
                      <a:gd name="connsiteX1847" fmla="*/ 208598 w 420622"/>
                      <a:gd name="connsiteY1847" fmla="*/ 74295 h 429577"/>
                      <a:gd name="connsiteX1848" fmla="*/ 208598 w 420622"/>
                      <a:gd name="connsiteY1848" fmla="*/ 74295 h 429577"/>
                      <a:gd name="connsiteX1849" fmla="*/ 208598 w 420622"/>
                      <a:gd name="connsiteY1849" fmla="*/ 74295 h 429577"/>
                      <a:gd name="connsiteX1850" fmla="*/ 208598 w 420622"/>
                      <a:gd name="connsiteY1850" fmla="*/ 74295 h 429577"/>
                      <a:gd name="connsiteX1851" fmla="*/ 207645 w 420622"/>
                      <a:gd name="connsiteY1851" fmla="*/ 70485 h 429577"/>
                      <a:gd name="connsiteX1852" fmla="*/ 207645 w 420622"/>
                      <a:gd name="connsiteY1852" fmla="*/ 64770 h 429577"/>
                      <a:gd name="connsiteX1853" fmla="*/ 207645 w 420622"/>
                      <a:gd name="connsiteY1853" fmla="*/ 64770 h 429577"/>
                      <a:gd name="connsiteX1854" fmla="*/ 208598 w 420622"/>
                      <a:gd name="connsiteY1854" fmla="*/ 63817 h 429577"/>
                      <a:gd name="connsiteX1855" fmla="*/ 209550 w 420622"/>
                      <a:gd name="connsiteY1855" fmla="*/ 61913 h 429577"/>
                      <a:gd name="connsiteX1856" fmla="*/ 210502 w 420622"/>
                      <a:gd name="connsiteY1856" fmla="*/ 60007 h 429577"/>
                      <a:gd name="connsiteX1857" fmla="*/ 210502 w 420622"/>
                      <a:gd name="connsiteY1857" fmla="*/ 60007 h 429577"/>
                      <a:gd name="connsiteX1858" fmla="*/ 212407 w 420622"/>
                      <a:gd name="connsiteY1858" fmla="*/ 56197 h 429577"/>
                      <a:gd name="connsiteX1859" fmla="*/ 212407 w 420622"/>
                      <a:gd name="connsiteY1859" fmla="*/ 56197 h 429577"/>
                      <a:gd name="connsiteX1860" fmla="*/ 212407 w 420622"/>
                      <a:gd name="connsiteY1860" fmla="*/ 56197 h 429577"/>
                      <a:gd name="connsiteX1861" fmla="*/ 212407 w 420622"/>
                      <a:gd name="connsiteY1861" fmla="*/ 56197 h 429577"/>
                      <a:gd name="connsiteX1862" fmla="*/ 212407 w 420622"/>
                      <a:gd name="connsiteY1862" fmla="*/ 55245 h 429577"/>
                      <a:gd name="connsiteX1863" fmla="*/ 212407 w 420622"/>
                      <a:gd name="connsiteY1863" fmla="*/ 55245 h 429577"/>
                      <a:gd name="connsiteX1864" fmla="*/ 212407 w 420622"/>
                      <a:gd name="connsiteY1864" fmla="*/ 55245 h 429577"/>
                      <a:gd name="connsiteX1865" fmla="*/ 212407 w 420622"/>
                      <a:gd name="connsiteY1865" fmla="*/ 55245 h 429577"/>
                      <a:gd name="connsiteX1866" fmla="*/ 212407 w 420622"/>
                      <a:gd name="connsiteY1866" fmla="*/ 55245 h 429577"/>
                      <a:gd name="connsiteX1867" fmla="*/ 212407 w 420622"/>
                      <a:gd name="connsiteY1867" fmla="*/ 55245 h 429577"/>
                      <a:gd name="connsiteX1868" fmla="*/ 211455 w 420622"/>
                      <a:gd name="connsiteY1868" fmla="*/ 53340 h 429577"/>
                      <a:gd name="connsiteX1869" fmla="*/ 211455 w 420622"/>
                      <a:gd name="connsiteY1869" fmla="*/ 53340 h 429577"/>
                      <a:gd name="connsiteX1870" fmla="*/ 211455 w 420622"/>
                      <a:gd name="connsiteY1870" fmla="*/ 53340 h 429577"/>
                      <a:gd name="connsiteX1871" fmla="*/ 211455 w 420622"/>
                      <a:gd name="connsiteY1871" fmla="*/ 53340 h 429577"/>
                      <a:gd name="connsiteX1872" fmla="*/ 211455 w 420622"/>
                      <a:gd name="connsiteY1872" fmla="*/ 53340 h 429577"/>
                      <a:gd name="connsiteX1873" fmla="*/ 211455 w 420622"/>
                      <a:gd name="connsiteY1873" fmla="*/ 53340 h 429577"/>
                      <a:gd name="connsiteX1874" fmla="*/ 210502 w 420622"/>
                      <a:gd name="connsiteY1874" fmla="*/ 53340 h 429577"/>
                      <a:gd name="connsiteX1875" fmla="*/ 210502 w 420622"/>
                      <a:gd name="connsiteY1875" fmla="*/ 53340 h 429577"/>
                      <a:gd name="connsiteX1876" fmla="*/ 210502 w 420622"/>
                      <a:gd name="connsiteY1876" fmla="*/ 53340 h 429577"/>
                      <a:gd name="connsiteX1877" fmla="*/ 210502 w 420622"/>
                      <a:gd name="connsiteY1877" fmla="*/ 53340 h 429577"/>
                      <a:gd name="connsiteX1878" fmla="*/ 209550 w 420622"/>
                      <a:gd name="connsiteY1878" fmla="*/ 53340 h 429577"/>
                      <a:gd name="connsiteX1879" fmla="*/ 208598 w 420622"/>
                      <a:gd name="connsiteY1879" fmla="*/ 54292 h 429577"/>
                      <a:gd name="connsiteX1880" fmla="*/ 208598 w 420622"/>
                      <a:gd name="connsiteY1880" fmla="*/ 54292 h 429577"/>
                      <a:gd name="connsiteX1881" fmla="*/ 208598 w 420622"/>
                      <a:gd name="connsiteY1881" fmla="*/ 54292 h 429577"/>
                      <a:gd name="connsiteX1882" fmla="*/ 208598 w 420622"/>
                      <a:gd name="connsiteY1882" fmla="*/ 54292 h 429577"/>
                      <a:gd name="connsiteX1883" fmla="*/ 208598 w 420622"/>
                      <a:gd name="connsiteY1883" fmla="*/ 54292 h 429577"/>
                      <a:gd name="connsiteX1884" fmla="*/ 208598 w 420622"/>
                      <a:gd name="connsiteY1884" fmla="*/ 54292 h 429577"/>
                      <a:gd name="connsiteX1885" fmla="*/ 208598 w 420622"/>
                      <a:gd name="connsiteY1885" fmla="*/ 54292 h 429577"/>
                      <a:gd name="connsiteX1886" fmla="*/ 208598 w 420622"/>
                      <a:gd name="connsiteY1886" fmla="*/ 54292 h 429577"/>
                      <a:gd name="connsiteX1887" fmla="*/ 208598 w 420622"/>
                      <a:gd name="connsiteY1887" fmla="*/ 54292 h 429577"/>
                      <a:gd name="connsiteX1888" fmla="*/ 208598 w 420622"/>
                      <a:gd name="connsiteY1888" fmla="*/ 54292 h 429577"/>
                      <a:gd name="connsiteX1889" fmla="*/ 208598 w 420622"/>
                      <a:gd name="connsiteY1889" fmla="*/ 54292 h 429577"/>
                      <a:gd name="connsiteX1890" fmla="*/ 208598 w 420622"/>
                      <a:gd name="connsiteY1890" fmla="*/ 54292 h 429577"/>
                      <a:gd name="connsiteX1891" fmla="*/ 208598 w 420622"/>
                      <a:gd name="connsiteY1891" fmla="*/ 54292 h 429577"/>
                      <a:gd name="connsiteX1892" fmla="*/ 208598 w 420622"/>
                      <a:gd name="connsiteY1892" fmla="*/ 54292 h 429577"/>
                      <a:gd name="connsiteX1893" fmla="*/ 208598 w 420622"/>
                      <a:gd name="connsiteY1893" fmla="*/ 54292 h 429577"/>
                      <a:gd name="connsiteX1894" fmla="*/ 208598 w 420622"/>
                      <a:gd name="connsiteY1894" fmla="*/ 57150 h 429577"/>
                      <a:gd name="connsiteX1895" fmla="*/ 208598 w 420622"/>
                      <a:gd name="connsiteY1895" fmla="*/ 57150 h 429577"/>
                      <a:gd name="connsiteX1896" fmla="*/ 208598 w 420622"/>
                      <a:gd name="connsiteY1896" fmla="*/ 57150 h 429577"/>
                      <a:gd name="connsiteX1897" fmla="*/ 207645 w 420622"/>
                      <a:gd name="connsiteY1897" fmla="*/ 60007 h 429577"/>
                      <a:gd name="connsiteX1898" fmla="*/ 207645 w 420622"/>
                      <a:gd name="connsiteY1898" fmla="*/ 60007 h 429577"/>
                      <a:gd name="connsiteX1899" fmla="*/ 207645 w 420622"/>
                      <a:gd name="connsiteY1899" fmla="*/ 60007 h 429577"/>
                      <a:gd name="connsiteX1900" fmla="*/ 207645 w 420622"/>
                      <a:gd name="connsiteY1900" fmla="*/ 60007 h 429577"/>
                      <a:gd name="connsiteX1901" fmla="*/ 207645 w 420622"/>
                      <a:gd name="connsiteY1901" fmla="*/ 60007 h 429577"/>
                      <a:gd name="connsiteX1902" fmla="*/ 207645 w 420622"/>
                      <a:gd name="connsiteY1902" fmla="*/ 60007 h 429577"/>
                      <a:gd name="connsiteX1903" fmla="*/ 207645 w 420622"/>
                      <a:gd name="connsiteY1903" fmla="*/ 60007 h 429577"/>
                      <a:gd name="connsiteX1904" fmla="*/ 207645 w 420622"/>
                      <a:gd name="connsiteY1904" fmla="*/ 60007 h 429577"/>
                      <a:gd name="connsiteX1905" fmla="*/ 207645 w 420622"/>
                      <a:gd name="connsiteY1905" fmla="*/ 60007 h 429577"/>
                      <a:gd name="connsiteX1906" fmla="*/ 207645 w 420622"/>
                      <a:gd name="connsiteY1906" fmla="*/ 60007 h 429577"/>
                      <a:gd name="connsiteX1907" fmla="*/ 207645 w 420622"/>
                      <a:gd name="connsiteY1907" fmla="*/ 60007 h 429577"/>
                      <a:gd name="connsiteX1908" fmla="*/ 207645 w 420622"/>
                      <a:gd name="connsiteY1908" fmla="*/ 60007 h 429577"/>
                      <a:gd name="connsiteX1909" fmla="*/ 206693 w 420622"/>
                      <a:gd name="connsiteY1909" fmla="*/ 60960 h 429577"/>
                      <a:gd name="connsiteX1910" fmla="*/ 206693 w 420622"/>
                      <a:gd name="connsiteY1910" fmla="*/ 60960 h 429577"/>
                      <a:gd name="connsiteX1911" fmla="*/ 206693 w 420622"/>
                      <a:gd name="connsiteY1911" fmla="*/ 60960 h 429577"/>
                      <a:gd name="connsiteX1912" fmla="*/ 206693 w 420622"/>
                      <a:gd name="connsiteY1912" fmla="*/ 60960 h 429577"/>
                      <a:gd name="connsiteX1913" fmla="*/ 206693 w 420622"/>
                      <a:gd name="connsiteY1913" fmla="*/ 60960 h 429577"/>
                      <a:gd name="connsiteX1914" fmla="*/ 206693 w 420622"/>
                      <a:gd name="connsiteY1914" fmla="*/ 60960 h 429577"/>
                      <a:gd name="connsiteX1915" fmla="*/ 206693 w 420622"/>
                      <a:gd name="connsiteY1915" fmla="*/ 60960 h 429577"/>
                      <a:gd name="connsiteX1916" fmla="*/ 206693 w 420622"/>
                      <a:gd name="connsiteY1916" fmla="*/ 61913 h 429577"/>
                      <a:gd name="connsiteX1917" fmla="*/ 206693 w 420622"/>
                      <a:gd name="connsiteY1917" fmla="*/ 61913 h 429577"/>
                      <a:gd name="connsiteX1918" fmla="*/ 206693 w 420622"/>
                      <a:gd name="connsiteY1918" fmla="*/ 61913 h 429577"/>
                      <a:gd name="connsiteX1919" fmla="*/ 206693 w 420622"/>
                      <a:gd name="connsiteY1919" fmla="*/ 62865 h 429577"/>
                      <a:gd name="connsiteX1920" fmla="*/ 206693 w 420622"/>
                      <a:gd name="connsiteY1920" fmla="*/ 62865 h 429577"/>
                      <a:gd name="connsiteX1921" fmla="*/ 206693 w 420622"/>
                      <a:gd name="connsiteY1921" fmla="*/ 64770 h 429577"/>
                      <a:gd name="connsiteX1922" fmla="*/ 206693 w 420622"/>
                      <a:gd name="connsiteY1922" fmla="*/ 64770 h 429577"/>
                      <a:gd name="connsiteX1923" fmla="*/ 206693 w 420622"/>
                      <a:gd name="connsiteY1923" fmla="*/ 66675 h 429577"/>
                      <a:gd name="connsiteX1924" fmla="*/ 206693 w 420622"/>
                      <a:gd name="connsiteY1924" fmla="*/ 66675 h 429577"/>
                      <a:gd name="connsiteX1925" fmla="*/ 206693 w 420622"/>
                      <a:gd name="connsiteY1925" fmla="*/ 66675 h 429577"/>
                      <a:gd name="connsiteX1926" fmla="*/ 206693 w 420622"/>
                      <a:gd name="connsiteY1926" fmla="*/ 66675 h 429577"/>
                      <a:gd name="connsiteX1927" fmla="*/ 206693 w 420622"/>
                      <a:gd name="connsiteY1927" fmla="*/ 66675 h 429577"/>
                      <a:gd name="connsiteX1928" fmla="*/ 206693 w 420622"/>
                      <a:gd name="connsiteY1928" fmla="*/ 70485 h 429577"/>
                      <a:gd name="connsiteX1929" fmla="*/ 206693 w 420622"/>
                      <a:gd name="connsiteY1929" fmla="*/ 70485 h 429577"/>
                      <a:gd name="connsiteX1930" fmla="*/ 206693 w 420622"/>
                      <a:gd name="connsiteY1930" fmla="*/ 70485 h 429577"/>
                      <a:gd name="connsiteX1931" fmla="*/ 206693 w 420622"/>
                      <a:gd name="connsiteY1931" fmla="*/ 70485 h 429577"/>
                      <a:gd name="connsiteX1932" fmla="*/ 206693 w 420622"/>
                      <a:gd name="connsiteY1932" fmla="*/ 70485 h 429577"/>
                      <a:gd name="connsiteX1933" fmla="*/ 206693 w 420622"/>
                      <a:gd name="connsiteY1933" fmla="*/ 70485 h 429577"/>
                      <a:gd name="connsiteX1934" fmla="*/ 206693 w 420622"/>
                      <a:gd name="connsiteY1934" fmla="*/ 70485 h 429577"/>
                      <a:gd name="connsiteX1935" fmla="*/ 206693 w 420622"/>
                      <a:gd name="connsiteY1935" fmla="*/ 70485 h 429577"/>
                      <a:gd name="connsiteX1936" fmla="*/ 206693 w 420622"/>
                      <a:gd name="connsiteY1936" fmla="*/ 70485 h 429577"/>
                      <a:gd name="connsiteX1937" fmla="*/ 206693 w 420622"/>
                      <a:gd name="connsiteY1937" fmla="*/ 70485 h 429577"/>
                      <a:gd name="connsiteX1938" fmla="*/ 205740 w 420622"/>
                      <a:gd name="connsiteY1938" fmla="*/ 72390 h 429577"/>
                      <a:gd name="connsiteX1939" fmla="*/ 206693 w 420622"/>
                      <a:gd name="connsiteY1939" fmla="*/ 72390 h 429577"/>
                      <a:gd name="connsiteX1940" fmla="*/ 206693 w 420622"/>
                      <a:gd name="connsiteY1940" fmla="*/ 71438 h 429577"/>
                      <a:gd name="connsiteX1941" fmla="*/ 206693 w 420622"/>
                      <a:gd name="connsiteY1941" fmla="*/ 71438 h 429577"/>
                      <a:gd name="connsiteX1942" fmla="*/ 206693 w 420622"/>
                      <a:gd name="connsiteY1942" fmla="*/ 71438 h 429577"/>
                      <a:gd name="connsiteX1943" fmla="*/ 206693 w 420622"/>
                      <a:gd name="connsiteY1943" fmla="*/ 71438 h 429577"/>
                      <a:gd name="connsiteX1944" fmla="*/ 206693 w 420622"/>
                      <a:gd name="connsiteY1944" fmla="*/ 71438 h 429577"/>
                      <a:gd name="connsiteX1945" fmla="*/ 206693 w 420622"/>
                      <a:gd name="connsiteY1945" fmla="*/ 71438 h 429577"/>
                      <a:gd name="connsiteX1946" fmla="*/ 207645 w 420622"/>
                      <a:gd name="connsiteY1946" fmla="*/ 75247 h 429577"/>
                      <a:gd name="connsiteX1947" fmla="*/ 207645 w 420622"/>
                      <a:gd name="connsiteY1947" fmla="*/ 75247 h 429577"/>
                      <a:gd name="connsiteX1948" fmla="*/ 206693 w 420622"/>
                      <a:gd name="connsiteY1948" fmla="*/ 76200 h 429577"/>
                      <a:gd name="connsiteX1949" fmla="*/ 206693 w 420622"/>
                      <a:gd name="connsiteY1949" fmla="*/ 76200 h 429577"/>
                      <a:gd name="connsiteX1950" fmla="*/ 206693 w 420622"/>
                      <a:gd name="connsiteY1950" fmla="*/ 76200 h 429577"/>
                      <a:gd name="connsiteX1951" fmla="*/ 205740 w 420622"/>
                      <a:gd name="connsiteY1951" fmla="*/ 76200 h 429577"/>
                      <a:gd name="connsiteX1952" fmla="*/ 204788 w 420622"/>
                      <a:gd name="connsiteY1952" fmla="*/ 76200 h 429577"/>
                      <a:gd name="connsiteX1953" fmla="*/ 204788 w 420622"/>
                      <a:gd name="connsiteY1953" fmla="*/ 76200 h 429577"/>
                      <a:gd name="connsiteX1954" fmla="*/ 204788 w 420622"/>
                      <a:gd name="connsiteY1954" fmla="*/ 76200 h 429577"/>
                      <a:gd name="connsiteX1955" fmla="*/ 204788 w 420622"/>
                      <a:gd name="connsiteY1955" fmla="*/ 76200 h 429577"/>
                      <a:gd name="connsiteX1956" fmla="*/ 204788 w 420622"/>
                      <a:gd name="connsiteY1956" fmla="*/ 76200 h 429577"/>
                      <a:gd name="connsiteX1957" fmla="*/ 204788 w 420622"/>
                      <a:gd name="connsiteY1957" fmla="*/ 76200 h 429577"/>
                      <a:gd name="connsiteX1958" fmla="*/ 204788 w 420622"/>
                      <a:gd name="connsiteY1958" fmla="*/ 76200 h 429577"/>
                      <a:gd name="connsiteX1959" fmla="*/ 204788 w 420622"/>
                      <a:gd name="connsiteY1959" fmla="*/ 76200 h 429577"/>
                      <a:gd name="connsiteX1960" fmla="*/ 204788 w 420622"/>
                      <a:gd name="connsiteY1960" fmla="*/ 76200 h 429577"/>
                      <a:gd name="connsiteX1961" fmla="*/ 204788 w 420622"/>
                      <a:gd name="connsiteY1961" fmla="*/ 76200 h 429577"/>
                      <a:gd name="connsiteX1962" fmla="*/ 204788 w 420622"/>
                      <a:gd name="connsiteY1962" fmla="*/ 76200 h 429577"/>
                      <a:gd name="connsiteX1963" fmla="*/ 205740 w 420622"/>
                      <a:gd name="connsiteY1963" fmla="*/ 76200 h 429577"/>
                      <a:gd name="connsiteX1964" fmla="*/ 205740 w 420622"/>
                      <a:gd name="connsiteY1964" fmla="*/ 77153 h 429577"/>
                      <a:gd name="connsiteX1965" fmla="*/ 206693 w 420622"/>
                      <a:gd name="connsiteY1965" fmla="*/ 77153 h 429577"/>
                      <a:gd name="connsiteX1966" fmla="*/ 206693 w 420622"/>
                      <a:gd name="connsiteY1966" fmla="*/ 77153 h 429577"/>
                      <a:gd name="connsiteX1967" fmla="*/ 205740 w 420622"/>
                      <a:gd name="connsiteY1967" fmla="*/ 78105 h 429577"/>
                      <a:gd name="connsiteX1968" fmla="*/ 205740 w 420622"/>
                      <a:gd name="connsiteY1968" fmla="*/ 78105 h 429577"/>
                      <a:gd name="connsiteX1969" fmla="*/ 205740 w 420622"/>
                      <a:gd name="connsiteY1969" fmla="*/ 78105 h 429577"/>
                      <a:gd name="connsiteX1970" fmla="*/ 204788 w 420622"/>
                      <a:gd name="connsiteY1970" fmla="*/ 79057 h 429577"/>
                      <a:gd name="connsiteX1971" fmla="*/ 204788 w 420622"/>
                      <a:gd name="connsiteY1971" fmla="*/ 79057 h 429577"/>
                      <a:gd name="connsiteX1972" fmla="*/ 203835 w 420622"/>
                      <a:gd name="connsiteY1972" fmla="*/ 79057 h 429577"/>
                      <a:gd name="connsiteX1973" fmla="*/ 204788 w 420622"/>
                      <a:gd name="connsiteY1973" fmla="*/ 79057 h 429577"/>
                      <a:gd name="connsiteX1974" fmla="*/ 203835 w 420622"/>
                      <a:gd name="connsiteY1974" fmla="*/ 79057 h 429577"/>
                      <a:gd name="connsiteX1975" fmla="*/ 203835 w 420622"/>
                      <a:gd name="connsiteY1975" fmla="*/ 79057 h 429577"/>
                      <a:gd name="connsiteX1976" fmla="*/ 203835 w 420622"/>
                      <a:gd name="connsiteY1976" fmla="*/ 79057 h 429577"/>
                      <a:gd name="connsiteX1977" fmla="*/ 203835 w 420622"/>
                      <a:gd name="connsiteY1977" fmla="*/ 79057 h 429577"/>
                      <a:gd name="connsiteX1978" fmla="*/ 203835 w 420622"/>
                      <a:gd name="connsiteY1978" fmla="*/ 79057 h 429577"/>
                      <a:gd name="connsiteX1979" fmla="*/ 203835 w 420622"/>
                      <a:gd name="connsiteY1979" fmla="*/ 79057 h 429577"/>
                      <a:gd name="connsiteX1980" fmla="*/ 203835 w 420622"/>
                      <a:gd name="connsiteY1980" fmla="*/ 79057 h 429577"/>
                      <a:gd name="connsiteX1981" fmla="*/ 203835 w 420622"/>
                      <a:gd name="connsiteY1981" fmla="*/ 79057 h 429577"/>
                      <a:gd name="connsiteX1982" fmla="*/ 203835 w 420622"/>
                      <a:gd name="connsiteY1982" fmla="*/ 79057 h 429577"/>
                      <a:gd name="connsiteX1983" fmla="*/ 203835 w 420622"/>
                      <a:gd name="connsiteY1983" fmla="*/ 79057 h 429577"/>
                      <a:gd name="connsiteX1984" fmla="*/ 203835 w 420622"/>
                      <a:gd name="connsiteY1984" fmla="*/ 80010 h 429577"/>
                      <a:gd name="connsiteX1985" fmla="*/ 203835 w 420622"/>
                      <a:gd name="connsiteY1985" fmla="*/ 80010 h 429577"/>
                      <a:gd name="connsiteX1986" fmla="*/ 203835 w 420622"/>
                      <a:gd name="connsiteY1986" fmla="*/ 80010 h 429577"/>
                      <a:gd name="connsiteX1987" fmla="*/ 203835 w 420622"/>
                      <a:gd name="connsiteY1987" fmla="*/ 80963 h 429577"/>
                      <a:gd name="connsiteX1988" fmla="*/ 203835 w 420622"/>
                      <a:gd name="connsiteY1988" fmla="*/ 81915 h 429577"/>
                      <a:gd name="connsiteX1989" fmla="*/ 203835 w 420622"/>
                      <a:gd name="connsiteY1989" fmla="*/ 81915 h 429577"/>
                      <a:gd name="connsiteX1990" fmla="*/ 203835 w 420622"/>
                      <a:gd name="connsiteY1990" fmla="*/ 81915 h 429577"/>
                      <a:gd name="connsiteX1991" fmla="*/ 202882 w 420622"/>
                      <a:gd name="connsiteY1991" fmla="*/ 83820 h 429577"/>
                      <a:gd name="connsiteX1992" fmla="*/ 202882 w 420622"/>
                      <a:gd name="connsiteY1992" fmla="*/ 85725 h 429577"/>
                      <a:gd name="connsiteX1993" fmla="*/ 202882 w 420622"/>
                      <a:gd name="connsiteY1993" fmla="*/ 86678 h 429577"/>
                      <a:gd name="connsiteX1994" fmla="*/ 201930 w 420622"/>
                      <a:gd name="connsiteY1994" fmla="*/ 87630 h 429577"/>
                      <a:gd name="connsiteX1995" fmla="*/ 201930 w 420622"/>
                      <a:gd name="connsiteY1995" fmla="*/ 87630 h 429577"/>
                      <a:gd name="connsiteX1996" fmla="*/ 201930 w 420622"/>
                      <a:gd name="connsiteY1996" fmla="*/ 87630 h 429577"/>
                      <a:gd name="connsiteX1997" fmla="*/ 201930 w 420622"/>
                      <a:gd name="connsiteY1997" fmla="*/ 87630 h 429577"/>
                      <a:gd name="connsiteX1998" fmla="*/ 200977 w 420622"/>
                      <a:gd name="connsiteY1998" fmla="*/ 88582 h 429577"/>
                      <a:gd name="connsiteX1999" fmla="*/ 200977 w 420622"/>
                      <a:gd name="connsiteY1999" fmla="*/ 90488 h 429577"/>
                      <a:gd name="connsiteX2000" fmla="*/ 200025 w 420622"/>
                      <a:gd name="connsiteY2000" fmla="*/ 91440 h 429577"/>
                      <a:gd name="connsiteX2001" fmla="*/ 200025 w 420622"/>
                      <a:gd name="connsiteY2001" fmla="*/ 91440 h 429577"/>
                      <a:gd name="connsiteX2002" fmla="*/ 200025 w 420622"/>
                      <a:gd name="connsiteY2002" fmla="*/ 91440 h 429577"/>
                      <a:gd name="connsiteX2003" fmla="*/ 200025 w 420622"/>
                      <a:gd name="connsiteY2003" fmla="*/ 91440 h 429577"/>
                      <a:gd name="connsiteX2004" fmla="*/ 200025 w 420622"/>
                      <a:gd name="connsiteY2004" fmla="*/ 91440 h 429577"/>
                      <a:gd name="connsiteX2005" fmla="*/ 200025 w 420622"/>
                      <a:gd name="connsiteY2005" fmla="*/ 91440 h 429577"/>
                      <a:gd name="connsiteX2006" fmla="*/ 200025 w 420622"/>
                      <a:gd name="connsiteY2006" fmla="*/ 91440 h 429577"/>
                      <a:gd name="connsiteX2007" fmla="*/ 200025 w 420622"/>
                      <a:gd name="connsiteY2007" fmla="*/ 91440 h 429577"/>
                      <a:gd name="connsiteX2008" fmla="*/ 200025 w 420622"/>
                      <a:gd name="connsiteY2008" fmla="*/ 91440 h 429577"/>
                      <a:gd name="connsiteX2009" fmla="*/ 200025 w 420622"/>
                      <a:gd name="connsiteY2009" fmla="*/ 91440 h 429577"/>
                      <a:gd name="connsiteX2010" fmla="*/ 200025 w 420622"/>
                      <a:gd name="connsiteY2010" fmla="*/ 91440 h 429577"/>
                      <a:gd name="connsiteX2011" fmla="*/ 199073 w 420622"/>
                      <a:gd name="connsiteY2011" fmla="*/ 91440 h 429577"/>
                      <a:gd name="connsiteX2012" fmla="*/ 199073 w 420622"/>
                      <a:gd name="connsiteY2012" fmla="*/ 91440 h 429577"/>
                      <a:gd name="connsiteX2013" fmla="*/ 199073 w 420622"/>
                      <a:gd name="connsiteY2013" fmla="*/ 91440 h 429577"/>
                      <a:gd name="connsiteX2014" fmla="*/ 199073 w 420622"/>
                      <a:gd name="connsiteY2014" fmla="*/ 90488 h 429577"/>
                      <a:gd name="connsiteX2015" fmla="*/ 198120 w 420622"/>
                      <a:gd name="connsiteY2015" fmla="*/ 92392 h 429577"/>
                      <a:gd name="connsiteX2016" fmla="*/ 197168 w 420622"/>
                      <a:gd name="connsiteY2016" fmla="*/ 93345 h 429577"/>
                      <a:gd name="connsiteX2017" fmla="*/ 197168 w 420622"/>
                      <a:gd name="connsiteY2017" fmla="*/ 93345 h 429577"/>
                      <a:gd name="connsiteX2018" fmla="*/ 197168 w 420622"/>
                      <a:gd name="connsiteY2018" fmla="*/ 93345 h 429577"/>
                      <a:gd name="connsiteX2019" fmla="*/ 197168 w 420622"/>
                      <a:gd name="connsiteY2019" fmla="*/ 93345 h 429577"/>
                      <a:gd name="connsiteX2020" fmla="*/ 197168 w 420622"/>
                      <a:gd name="connsiteY2020" fmla="*/ 92392 h 429577"/>
                      <a:gd name="connsiteX2021" fmla="*/ 197168 w 420622"/>
                      <a:gd name="connsiteY2021" fmla="*/ 92392 h 429577"/>
                      <a:gd name="connsiteX2022" fmla="*/ 196215 w 420622"/>
                      <a:gd name="connsiteY2022" fmla="*/ 92392 h 429577"/>
                      <a:gd name="connsiteX2023" fmla="*/ 196215 w 420622"/>
                      <a:gd name="connsiteY2023" fmla="*/ 92392 h 429577"/>
                      <a:gd name="connsiteX2024" fmla="*/ 196215 w 420622"/>
                      <a:gd name="connsiteY2024" fmla="*/ 91440 h 429577"/>
                      <a:gd name="connsiteX2025" fmla="*/ 197168 w 420622"/>
                      <a:gd name="connsiteY2025" fmla="*/ 91440 h 429577"/>
                      <a:gd name="connsiteX2026" fmla="*/ 197168 w 420622"/>
                      <a:gd name="connsiteY2026" fmla="*/ 91440 h 429577"/>
                      <a:gd name="connsiteX2027" fmla="*/ 197168 w 420622"/>
                      <a:gd name="connsiteY2027" fmla="*/ 91440 h 429577"/>
                      <a:gd name="connsiteX2028" fmla="*/ 198120 w 420622"/>
                      <a:gd name="connsiteY2028" fmla="*/ 91440 h 429577"/>
                      <a:gd name="connsiteX2029" fmla="*/ 199073 w 420622"/>
                      <a:gd name="connsiteY2029" fmla="*/ 90488 h 429577"/>
                      <a:gd name="connsiteX2030" fmla="*/ 199073 w 420622"/>
                      <a:gd name="connsiteY2030" fmla="*/ 89535 h 429577"/>
                      <a:gd name="connsiteX2031" fmla="*/ 200025 w 420622"/>
                      <a:gd name="connsiteY2031" fmla="*/ 89535 h 429577"/>
                      <a:gd name="connsiteX2032" fmla="*/ 200025 w 420622"/>
                      <a:gd name="connsiteY2032" fmla="*/ 88582 h 429577"/>
                      <a:gd name="connsiteX2033" fmla="*/ 199073 w 420622"/>
                      <a:gd name="connsiteY2033" fmla="*/ 87630 h 429577"/>
                      <a:gd name="connsiteX2034" fmla="*/ 199073 w 420622"/>
                      <a:gd name="connsiteY2034" fmla="*/ 87630 h 429577"/>
                      <a:gd name="connsiteX2035" fmla="*/ 199073 w 420622"/>
                      <a:gd name="connsiteY2035" fmla="*/ 87630 h 429577"/>
                      <a:gd name="connsiteX2036" fmla="*/ 199073 w 420622"/>
                      <a:gd name="connsiteY2036" fmla="*/ 86678 h 429577"/>
                      <a:gd name="connsiteX2037" fmla="*/ 199073 w 420622"/>
                      <a:gd name="connsiteY2037" fmla="*/ 85725 h 429577"/>
                      <a:gd name="connsiteX2038" fmla="*/ 199073 w 420622"/>
                      <a:gd name="connsiteY2038" fmla="*/ 83820 h 429577"/>
                      <a:gd name="connsiteX2039" fmla="*/ 199073 w 420622"/>
                      <a:gd name="connsiteY2039" fmla="*/ 83820 h 429577"/>
                      <a:gd name="connsiteX2040" fmla="*/ 199073 w 420622"/>
                      <a:gd name="connsiteY2040" fmla="*/ 82867 h 429577"/>
                      <a:gd name="connsiteX2041" fmla="*/ 199073 w 420622"/>
                      <a:gd name="connsiteY2041" fmla="*/ 80963 h 429577"/>
                      <a:gd name="connsiteX2042" fmla="*/ 199073 w 420622"/>
                      <a:gd name="connsiteY2042" fmla="*/ 80963 h 429577"/>
                      <a:gd name="connsiteX2043" fmla="*/ 199073 w 420622"/>
                      <a:gd name="connsiteY2043" fmla="*/ 79057 h 429577"/>
                      <a:gd name="connsiteX2044" fmla="*/ 199073 w 420622"/>
                      <a:gd name="connsiteY2044" fmla="*/ 79057 h 429577"/>
                      <a:gd name="connsiteX2045" fmla="*/ 199073 w 420622"/>
                      <a:gd name="connsiteY2045" fmla="*/ 79057 h 429577"/>
                      <a:gd name="connsiteX2046" fmla="*/ 199073 w 420622"/>
                      <a:gd name="connsiteY2046" fmla="*/ 79057 h 429577"/>
                      <a:gd name="connsiteX2047" fmla="*/ 199073 w 420622"/>
                      <a:gd name="connsiteY2047" fmla="*/ 78105 h 429577"/>
                      <a:gd name="connsiteX2048" fmla="*/ 199073 w 420622"/>
                      <a:gd name="connsiteY2048" fmla="*/ 78105 h 429577"/>
                      <a:gd name="connsiteX2049" fmla="*/ 199073 w 420622"/>
                      <a:gd name="connsiteY2049" fmla="*/ 77153 h 429577"/>
                      <a:gd name="connsiteX2050" fmla="*/ 199073 w 420622"/>
                      <a:gd name="connsiteY2050" fmla="*/ 77153 h 429577"/>
                      <a:gd name="connsiteX2051" fmla="*/ 199073 w 420622"/>
                      <a:gd name="connsiteY2051" fmla="*/ 75247 h 429577"/>
                      <a:gd name="connsiteX2052" fmla="*/ 198120 w 420622"/>
                      <a:gd name="connsiteY2052" fmla="*/ 77153 h 429577"/>
                      <a:gd name="connsiteX2053" fmla="*/ 197168 w 420622"/>
                      <a:gd name="connsiteY2053" fmla="*/ 77153 h 429577"/>
                      <a:gd name="connsiteX2054" fmla="*/ 196215 w 420622"/>
                      <a:gd name="connsiteY2054" fmla="*/ 77153 h 429577"/>
                      <a:gd name="connsiteX2055" fmla="*/ 195263 w 420622"/>
                      <a:gd name="connsiteY2055" fmla="*/ 78105 h 429577"/>
                      <a:gd name="connsiteX2056" fmla="*/ 195263 w 420622"/>
                      <a:gd name="connsiteY2056" fmla="*/ 78105 h 429577"/>
                      <a:gd name="connsiteX2057" fmla="*/ 195263 w 420622"/>
                      <a:gd name="connsiteY2057" fmla="*/ 78105 h 429577"/>
                      <a:gd name="connsiteX2058" fmla="*/ 195263 w 420622"/>
                      <a:gd name="connsiteY2058" fmla="*/ 78105 h 429577"/>
                      <a:gd name="connsiteX2059" fmla="*/ 195263 w 420622"/>
                      <a:gd name="connsiteY2059" fmla="*/ 79057 h 429577"/>
                      <a:gd name="connsiteX2060" fmla="*/ 195263 w 420622"/>
                      <a:gd name="connsiteY2060" fmla="*/ 79057 h 429577"/>
                      <a:gd name="connsiteX2061" fmla="*/ 194310 w 420622"/>
                      <a:gd name="connsiteY2061" fmla="*/ 80963 h 429577"/>
                      <a:gd name="connsiteX2062" fmla="*/ 194310 w 420622"/>
                      <a:gd name="connsiteY2062" fmla="*/ 80963 h 429577"/>
                      <a:gd name="connsiteX2063" fmla="*/ 194310 w 420622"/>
                      <a:gd name="connsiteY2063" fmla="*/ 80963 h 429577"/>
                      <a:gd name="connsiteX2064" fmla="*/ 193357 w 420622"/>
                      <a:gd name="connsiteY2064" fmla="*/ 80963 h 429577"/>
                      <a:gd name="connsiteX2065" fmla="*/ 193357 w 420622"/>
                      <a:gd name="connsiteY2065" fmla="*/ 80963 h 429577"/>
                      <a:gd name="connsiteX2066" fmla="*/ 192405 w 420622"/>
                      <a:gd name="connsiteY2066" fmla="*/ 80963 h 429577"/>
                      <a:gd name="connsiteX2067" fmla="*/ 192405 w 420622"/>
                      <a:gd name="connsiteY2067" fmla="*/ 80963 h 429577"/>
                      <a:gd name="connsiteX2068" fmla="*/ 192405 w 420622"/>
                      <a:gd name="connsiteY2068" fmla="*/ 80963 h 429577"/>
                      <a:gd name="connsiteX2069" fmla="*/ 192405 w 420622"/>
                      <a:gd name="connsiteY2069" fmla="*/ 80963 h 429577"/>
                      <a:gd name="connsiteX2070" fmla="*/ 192405 w 420622"/>
                      <a:gd name="connsiteY2070" fmla="*/ 80963 h 429577"/>
                      <a:gd name="connsiteX2071" fmla="*/ 192405 w 420622"/>
                      <a:gd name="connsiteY2071" fmla="*/ 80010 h 429577"/>
                      <a:gd name="connsiteX2072" fmla="*/ 192405 w 420622"/>
                      <a:gd name="connsiteY2072" fmla="*/ 80010 h 429577"/>
                      <a:gd name="connsiteX2073" fmla="*/ 192405 w 420622"/>
                      <a:gd name="connsiteY2073" fmla="*/ 80010 h 429577"/>
                      <a:gd name="connsiteX2074" fmla="*/ 192405 w 420622"/>
                      <a:gd name="connsiteY2074" fmla="*/ 80010 h 429577"/>
                      <a:gd name="connsiteX2075" fmla="*/ 192405 w 420622"/>
                      <a:gd name="connsiteY2075" fmla="*/ 80010 h 429577"/>
                      <a:gd name="connsiteX2076" fmla="*/ 192405 w 420622"/>
                      <a:gd name="connsiteY2076" fmla="*/ 80010 h 429577"/>
                      <a:gd name="connsiteX2077" fmla="*/ 192405 w 420622"/>
                      <a:gd name="connsiteY2077" fmla="*/ 79057 h 429577"/>
                      <a:gd name="connsiteX2078" fmla="*/ 192405 w 420622"/>
                      <a:gd name="connsiteY2078" fmla="*/ 79057 h 429577"/>
                      <a:gd name="connsiteX2079" fmla="*/ 192405 w 420622"/>
                      <a:gd name="connsiteY2079" fmla="*/ 79057 h 429577"/>
                      <a:gd name="connsiteX2080" fmla="*/ 194310 w 420622"/>
                      <a:gd name="connsiteY2080" fmla="*/ 76200 h 429577"/>
                      <a:gd name="connsiteX2081" fmla="*/ 193357 w 420622"/>
                      <a:gd name="connsiteY2081" fmla="*/ 76200 h 429577"/>
                      <a:gd name="connsiteX2082" fmla="*/ 192405 w 420622"/>
                      <a:gd name="connsiteY2082" fmla="*/ 76200 h 429577"/>
                      <a:gd name="connsiteX2083" fmla="*/ 192405 w 420622"/>
                      <a:gd name="connsiteY2083" fmla="*/ 75247 h 429577"/>
                      <a:gd name="connsiteX2084" fmla="*/ 194310 w 420622"/>
                      <a:gd name="connsiteY2084" fmla="*/ 75247 h 429577"/>
                      <a:gd name="connsiteX2085" fmla="*/ 194310 w 420622"/>
                      <a:gd name="connsiteY2085" fmla="*/ 75247 h 429577"/>
                      <a:gd name="connsiteX2086" fmla="*/ 194310 w 420622"/>
                      <a:gd name="connsiteY2086" fmla="*/ 75247 h 429577"/>
                      <a:gd name="connsiteX2087" fmla="*/ 194310 w 420622"/>
                      <a:gd name="connsiteY2087" fmla="*/ 75247 h 429577"/>
                      <a:gd name="connsiteX2088" fmla="*/ 194310 w 420622"/>
                      <a:gd name="connsiteY2088" fmla="*/ 75247 h 429577"/>
                      <a:gd name="connsiteX2089" fmla="*/ 196215 w 420622"/>
                      <a:gd name="connsiteY2089" fmla="*/ 72390 h 429577"/>
                      <a:gd name="connsiteX2090" fmla="*/ 196215 w 420622"/>
                      <a:gd name="connsiteY2090" fmla="*/ 72390 h 429577"/>
                      <a:gd name="connsiteX2091" fmla="*/ 196215 w 420622"/>
                      <a:gd name="connsiteY2091" fmla="*/ 72390 h 429577"/>
                      <a:gd name="connsiteX2092" fmla="*/ 196215 w 420622"/>
                      <a:gd name="connsiteY2092" fmla="*/ 72390 h 429577"/>
                      <a:gd name="connsiteX2093" fmla="*/ 196215 w 420622"/>
                      <a:gd name="connsiteY2093" fmla="*/ 72390 h 429577"/>
                      <a:gd name="connsiteX2094" fmla="*/ 196215 w 420622"/>
                      <a:gd name="connsiteY2094" fmla="*/ 72390 h 429577"/>
                      <a:gd name="connsiteX2095" fmla="*/ 196215 w 420622"/>
                      <a:gd name="connsiteY2095" fmla="*/ 72390 h 429577"/>
                      <a:gd name="connsiteX2096" fmla="*/ 196215 w 420622"/>
                      <a:gd name="connsiteY2096" fmla="*/ 72390 h 429577"/>
                      <a:gd name="connsiteX2097" fmla="*/ 196215 w 420622"/>
                      <a:gd name="connsiteY2097" fmla="*/ 72390 h 429577"/>
                      <a:gd name="connsiteX2098" fmla="*/ 196215 w 420622"/>
                      <a:gd name="connsiteY2098" fmla="*/ 72390 h 429577"/>
                      <a:gd name="connsiteX2099" fmla="*/ 193357 w 420622"/>
                      <a:gd name="connsiteY2099" fmla="*/ 75247 h 429577"/>
                      <a:gd name="connsiteX2100" fmla="*/ 193357 w 420622"/>
                      <a:gd name="connsiteY2100" fmla="*/ 75247 h 429577"/>
                      <a:gd name="connsiteX2101" fmla="*/ 194310 w 420622"/>
                      <a:gd name="connsiteY2101" fmla="*/ 74295 h 429577"/>
                      <a:gd name="connsiteX2102" fmla="*/ 193357 w 420622"/>
                      <a:gd name="connsiteY2102" fmla="*/ 74295 h 429577"/>
                      <a:gd name="connsiteX2103" fmla="*/ 193357 w 420622"/>
                      <a:gd name="connsiteY2103" fmla="*/ 74295 h 429577"/>
                      <a:gd name="connsiteX2104" fmla="*/ 194310 w 420622"/>
                      <a:gd name="connsiteY2104" fmla="*/ 73342 h 429577"/>
                      <a:gd name="connsiteX2105" fmla="*/ 194310 w 420622"/>
                      <a:gd name="connsiteY2105" fmla="*/ 73342 h 429577"/>
                      <a:gd name="connsiteX2106" fmla="*/ 194310 w 420622"/>
                      <a:gd name="connsiteY2106" fmla="*/ 73342 h 429577"/>
                      <a:gd name="connsiteX2107" fmla="*/ 194310 w 420622"/>
                      <a:gd name="connsiteY2107" fmla="*/ 73342 h 429577"/>
                      <a:gd name="connsiteX2108" fmla="*/ 194310 w 420622"/>
                      <a:gd name="connsiteY2108" fmla="*/ 73342 h 429577"/>
                      <a:gd name="connsiteX2109" fmla="*/ 194310 w 420622"/>
                      <a:gd name="connsiteY2109" fmla="*/ 71438 h 429577"/>
                      <a:gd name="connsiteX2110" fmla="*/ 195263 w 420622"/>
                      <a:gd name="connsiteY2110" fmla="*/ 71438 h 429577"/>
                      <a:gd name="connsiteX2111" fmla="*/ 195263 w 420622"/>
                      <a:gd name="connsiteY2111" fmla="*/ 71438 h 429577"/>
                      <a:gd name="connsiteX2112" fmla="*/ 195263 w 420622"/>
                      <a:gd name="connsiteY2112" fmla="*/ 71438 h 429577"/>
                      <a:gd name="connsiteX2113" fmla="*/ 196215 w 420622"/>
                      <a:gd name="connsiteY2113" fmla="*/ 71438 h 429577"/>
                      <a:gd name="connsiteX2114" fmla="*/ 196215 w 420622"/>
                      <a:gd name="connsiteY2114" fmla="*/ 71438 h 429577"/>
                      <a:gd name="connsiteX2115" fmla="*/ 196215 w 420622"/>
                      <a:gd name="connsiteY2115" fmla="*/ 71438 h 429577"/>
                      <a:gd name="connsiteX2116" fmla="*/ 197168 w 420622"/>
                      <a:gd name="connsiteY2116" fmla="*/ 70485 h 429577"/>
                      <a:gd name="connsiteX2117" fmla="*/ 197168 w 420622"/>
                      <a:gd name="connsiteY2117" fmla="*/ 70485 h 429577"/>
                      <a:gd name="connsiteX2118" fmla="*/ 196215 w 420622"/>
                      <a:gd name="connsiteY2118" fmla="*/ 71438 h 429577"/>
                      <a:gd name="connsiteX2119" fmla="*/ 196215 w 420622"/>
                      <a:gd name="connsiteY2119" fmla="*/ 71438 h 429577"/>
                      <a:gd name="connsiteX2120" fmla="*/ 196215 w 420622"/>
                      <a:gd name="connsiteY2120" fmla="*/ 71438 h 429577"/>
                      <a:gd name="connsiteX2121" fmla="*/ 196215 w 420622"/>
                      <a:gd name="connsiteY2121" fmla="*/ 71438 h 429577"/>
                      <a:gd name="connsiteX2122" fmla="*/ 196215 w 420622"/>
                      <a:gd name="connsiteY2122" fmla="*/ 71438 h 429577"/>
                      <a:gd name="connsiteX2123" fmla="*/ 195263 w 420622"/>
                      <a:gd name="connsiteY2123" fmla="*/ 71438 h 429577"/>
                      <a:gd name="connsiteX2124" fmla="*/ 195263 w 420622"/>
                      <a:gd name="connsiteY2124" fmla="*/ 71438 h 429577"/>
                      <a:gd name="connsiteX2125" fmla="*/ 195263 w 420622"/>
                      <a:gd name="connsiteY2125" fmla="*/ 71438 h 429577"/>
                      <a:gd name="connsiteX2126" fmla="*/ 195263 w 420622"/>
                      <a:gd name="connsiteY2126" fmla="*/ 70485 h 429577"/>
                      <a:gd name="connsiteX2127" fmla="*/ 195263 w 420622"/>
                      <a:gd name="connsiteY2127" fmla="*/ 70485 h 429577"/>
                      <a:gd name="connsiteX2128" fmla="*/ 195263 w 420622"/>
                      <a:gd name="connsiteY2128" fmla="*/ 69532 h 429577"/>
                      <a:gd name="connsiteX2129" fmla="*/ 195263 w 420622"/>
                      <a:gd name="connsiteY2129" fmla="*/ 69532 h 429577"/>
                      <a:gd name="connsiteX2130" fmla="*/ 195263 w 420622"/>
                      <a:gd name="connsiteY2130" fmla="*/ 69532 h 429577"/>
                      <a:gd name="connsiteX2131" fmla="*/ 195263 w 420622"/>
                      <a:gd name="connsiteY2131" fmla="*/ 69532 h 429577"/>
                      <a:gd name="connsiteX2132" fmla="*/ 195263 w 420622"/>
                      <a:gd name="connsiteY2132" fmla="*/ 69532 h 429577"/>
                      <a:gd name="connsiteX2133" fmla="*/ 195263 w 420622"/>
                      <a:gd name="connsiteY2133" fmla="*/ 68580 h 429577"/>
                      <a:gd name="connsiteX2134" fmla="*/ 195263 w 420622"/>
                      <a:gd name="connsiteY2134" fmla="*/ 68580 h 429577"/>
                      <a:gd name="connsiteX2135" fmla="*/ 196215 w 420622"/>
                      <a:gd name="connsiteY2135" fmla="*/ 68580 h 429577"/>
                      <a:gd name="connsiteX2136" fmla="*/ 197168 w 420622"/>
                      <a:gd name="connsiteY2136" fmla="*/ 67628 h 429577"/>
                      <a:gd name="connsiteX2137" fmla="*/ 197168 w 420622"/>
                      <a:gd name="connsiteY2137" fmla="*/ 67628 h 429577"/>
                      <a:gd name="connsiteX2138" fmla="*/ 197168 w 420622"/>
                      <a:gd name="connsiteY2138" fmla="*/ 66675 h 429577"/>
                      <a:gd name="connsiteX2139" fmla="*/ 197168 w 420622"/>
                      <a:gd name="connsiteY2139" fmla="*/ 66675 h 429577"/>
                      <a:gd name="connsiteX2140" fmla="*/ 198120 w 420622"/>
                      <a:gd name="connsiteY2140" fmla="*/ 66675 h 429577"/>
                      <a:gd name="connsiteX2141" fmla="*/ 198120 w 420622"/>
                      <a:gd name="connsiteY2141" fmla="*/ 64770 h 429577"/>
                      <a:gd name="connsiteX2142" fmla="*/ 198120 w 420622"/>
                      <a:gd name="connsiteY2142" fmla="*/ 64770 h 429577"/>
                      <a:gd name="connsiteX2143" fmla="*/ 199073 w 420622"/>
                      <a:gd name="connsiteY2143" fmla="*/ 64770 h 429577"/>
                      <a:gd name="connsiteX2144" fmla="*/ 199073 w 420622"/>
                      <a:gd name="connsiteY2144" fmla="*/ 63817 h 429577"/>
                      <a:gd name="connsiteX2145" fmla="*/ 200977 w 420622"/>
                      <a:gd name="connsiteY2145" fmla="*/ 61913 h 429577"/>
                      <a:gd name="connsiteX2146" fmla="*/ 200977 w 420622"/>
                      <a:gd name="connsiteY2146" fmla="*/ 61913 h 429577"/>
                      <a:gd name="connsiteX2147" fmla="*/ 200977 w 420622"/>
                      <a:gd name="connsiteY2147" fmla="*/ 62865 h 429577"/>
                      <a:gd name="connsiteX2148" fmla="*/ 200977 w 420622"/>
                      <a:gd name="connsiteY2148" fmla="*/ 61913 h 429577"/>
                      <a:gd name="connsiteX2149" fmla="*/ 200977 w 420622"/>
                      <a:gd name="connsiteY2149" fmla="*/ 61913 h 429577"/>
                      <a:gd name="connsiteX2150" fmla="*/ 201930 w 420622"/>
                      <a:gd name="connsiteY2150" fmla="*/ 61913 h 429577"/>
                      <a:gd name="connsiteX2151" fmla="*/ 201930 w 420622"/>
                      <a:gd name="connsiteY2151" fmla="*/ 62865 h 429577"/>
                      <a:gd name="connsiteX2152" fmla="*/ 202882 w 420622"/>
                      <a:gd name="connsiteY2152" fmla="*/ 61913 h 429577"/>
                      <a:gd name="connsiteX2153" fmla="*/ 201930 w 420622"/>
                      <a:gd name="connsiteY2153" fmla="*/ 60960 h 429577"/>
                      <a:gd name="connsiteX2154" fmla="*/ 201930 w 420622"/>
                      <a:gd name="connsiteY2154" fmla="*/ 60007 h 429577"/>
                      <a:gd name="connsiteX2155" fmla="*/ 201930 w 420622"/>
                      <a:gd name="connsiteY2155" fmla="*/ 60007 h 429577"/>
                      <a:gd name="connsiteX2156" fmla="*/ 203835 w 420622"/>
                      <a:gd name="connsiteY2156" fmla="*/ 57150 h 429577"/>
                      <a:gd name="connsiteX2157" fmla="*/ 203835 w 420622"/>
                      <a:gd name="connsiteY2157" fmla="*/ 57150 h 429577"/>
                      <a:gd name="connsiteX2158" fmla="*/ 204788 w 420622"/>
                      <a:gd name="connsiteY2158" fmla="*/ 56197 h 429577"/>
                      <a:gd name="connsiteX2159" fmla="*/ 204788 w 420622"/>
                      <a:gd name="connsiteY2159" fmla="*/ 56197 h 429577"/>
                      <a:gd name="connsiteX2160" fmla="*/ 204788 w 420622"/>
                      <a:gd name="connsiteY2160" fmla="*/ 56197 h 429577"/>
                      <a:gd name="connsiteX2161" fmla="*/ 204788 w 420622"/>
                      <a:gd name="connsiteY2161" fmla="*/ 56197 h 429577"/>
                      <a:gd name="connsiteX2162" fmla="*/ 205740 w 420622"/>
                      <a:gd name="connsiteY2162" fmla="*/ 55245 h 429577"/>
                      <a:gd name="connsiteX2163" fmla="*/ 205740 w 420622"/>
                      <a:gd name="connsiteY2163" fmla="*/ 54292 h 429577"/>
                      <a:gd name="connsiteX2164" fmla="*/ 205740 w 420622"/>
                      <a:gd name="connsiteY2164" fmla="*/ 54292 h 429577"/>
                      <a:gd name="connsiteX2165" fmla="*/ 205740 w 420622"/>
                      <a:gd name="connsiteY2165" fmla="*/ 54292 h 429577"/>
                      <a:gd name="connsiteX2166" fmla="*/ 205740 w 420622"/>
                      <a:gd name="connsiteY2166" fmla="*/ 54292 h 429577"/>
                      <a:gd name="connsiteX2167" fmla="*/ 206693 w 420622"/>
                      <a:gd name="connsiteY2167" fmla="*/ 52388 h 429577"/>
                      <a:gd name="connsiteX2168" fmla="*/ 206693 w 420622"/>
                      <a:gd name="connsiteY2168" fmla="*/ 52388 h 429577"/>
                      <a:gd name="connsiteX2169" fmla="*/ 205740 w 420622"/>
                      <a:gd name="connsiteY2169" fmla="*/ 52388 h 429577"/>
                      <a:gd name="connsiteX2170" fmla="*/ 206693 w 420622"/>
                      <a:gd name="connsiteY2170" fmla="*/ 51435 h 429577"/>
                      <a:gd name="connsiteX2171" fmla="*/ 206693 w 420622"/>
                      <a:gd name="connsiteY2171" fmla="*/ 50482 h 429577"/>
                      <a:gd name="connsiteX2172" fmla="*/ 206693 w 420622"/>
                      <a:gd name="connsiteY2172" fmla="*/ 50482 h 429577"/>
                      <a:gd name="connsiteX2173" fmla="*/ 206693 w 420622"/>
                      <a:gd name="connsiteY2173" fmla="*/ 50482 h 429577"/>
                      <a:gd name="connsiteX2174" fmla="*/ 208598 w 420622"/>
                      <a:gd name="connsiteY2174" fmla="*/ 46672 h 429577"/>
                      <a:gd name="connsiteX2175" fmla="*/ 208598 w 420622"/>
                      <a:gd name="connsiteY2175" fmla="*/ 46672 h 429577"/>
                      <a:gd name="connsiteX2176" fmla="*/ 209550 w 420622"/>
                      <a:gd name="connsiteY2176" fmla="*/ 46672 h 429577"/>
                      <a:gd name="connsiteX2177" fmla="*/ 209550 w 420622"/>
                      <a:gd name="connsiteY2177" fmla="*/ 46672 h 429577"/>
                      <a:gd name="connsiteX2178" fmla="*/ 209550 w 420622"/>
                      <a:gd name="connsiteY2178" fmla="*/ 46672 h 429577"/>
                      <a:gd name="connsiteX2179" fmla="*/ 209550 w 420622"/>
                      <a:gd name="connsiteY2179" fmla="*/ 46672 h 429577"/>
                      <a:gd name="connsiteX2180" fmla="*/ 209550 w 420622"/>
                      <a:gd name="connsiteY2180" fmla="*/ 46672 h 429577"/>
                      <a:gd name="connsiteX2181" fmla="*/ 209550 w 420622"/>
                      <a:gd name="connsiteY2181" fmla="*/ 46672 h 429577"/>
                      <a:gd name="connsiteX2182" fmla="*/ 209550 w 420622"/>
                      <a:gd name="connsiteY2182" fmla="*/ 46672 h 429577"/>
                      <a:gd name="connsiteX2183" fmla="*/ 209550 w 420622"/>
                      <a:gd name="connsiteY2183" fmla="*/ 46672 h 429577"/>
                      <a:gd name="connsiteX2184" fmla="*/ 209550 w 420622"/>
                      <a:gd name="connsiteY2184" fmla="*/ 46672 h 429577"/>
                      <a:gd name="connsiteX2185" fmla="*/ 209550 w 420622"/>
                      <a:gd name="connsiteY2185" fmla="*/ 46672 h 429577"/>
                      <a:gd name="connsiteX2186" fmla="*/ 209550 w 420622"/>
                      <a:gd name="connsiteY2186" fmla="*/ 46672 h 429577"/>
                      <a:gd name="connsiteX2187" fmla="*/ 209550 w 420622"/>
                      <a:gd name="connsiteY2187" fmla="*/ 46672 h 429577"/>
                      <a:gd name="connsiteX2188" fmla="*/ 210502 w 420622"/>
                      <a:gd name="connsiteY2188" fmla="*/ 44767 h 429577"/>
                      <a:gd name="connsiteX2189" fmla="*/ 210502 w 420622"/>
                      <a:gd name="connsiteY2189" fmla="*/ 44767 h 429577"/>
                      <a:gd name="connsiteX2190" fmla="*/ 210502 w 420622"/>
                      <a:gd name="connsiteY2190" fmla="*/ 44767 h 429577"/>
                      <a:gd name="connsiteX2191" fmla="*/ 210502 w 420622"/>
                      <a:gd name="connsiteY2191" fmla="*/ 44767 h 429577"/>
                      <a:gd name="connsiteX2192" fmla="*/ 210502 w 420622"/>
                      <a:gd name="connsiteY2192" fmla="*/ 44767 h 429577"/>
                      <a:gd name="connsiteX2193" fmla="*/ 210502 w 420622"/>
                      <a:gd name="connsiteY2193" fmla="*/ 44767 h 429577"/>
                      <a:gd name="connsiteX2194" fmla="*/ 210502 w 420622"/>
                      <a:gd name="connsiteY2194" fmla="*/ 44767 h 429577"/>
                      <a:gd name="connsiteX2195" fmla="*/ 210502 w 420622"/>
                      <a:gd name="connsiteY2195" fmla="*/ 44767 h 429577"/>
                      <a:gd name="connsiteX2196" fmla="*/ 210502 w 420622"/>
                      <a:gd name="connsiteY2196" fmla="*/ 44767 h 429577"/>
                      <a:gd name="connsiteX2197" fmla="*/ 210502 w 420622"/>
                      <a:gd name="connsiteY2197" fmla="*/ 44767 h 429577"/>
                      <a:gd name="connsiteX2198" fmla="*/ 210502 w 420622"/>
                      <a:gd name="connsiteY2198" fmla="*/ 44767 h 429577"/>
                      <a:gd name="connsiteX2199" fmla="*/ 210502 w 420622"/>
                      <a:gd name="connsiteY2199" fmla="*/ 43815 h 429577"/>
                      <a:gd name="connsiteX2200" fmla="*/ 210502 w 420622"/>
                      <a:gd name="connsiteY2200" fmla="*/ 43815 h 429577"/>
                      <a:gd name="connsiteX2201" fmla="*/ 210502 w 420622"/>
                      <a:gd name="connsiteY2201" fmla="*/ 43815 h 429577"/>
                      <a:gd name="connsiteX2202" fmla="*/ 210502 w 420622"/>
                      <a:gd name="connsiteY2202" fmla="*/ 43815 h 429577"/>
                      <a:gd name="connsiteX2203" fmla="*/ 210502 w 420622"/>
                      <a:gd name="connsiteY2203" fmla="*/ 43815 h 429577"/>
                      <a:gd name="connsiteX2204" fmla="*/ 210502 w 420622"/>
                      <a:gd name="connsiteY2204" fmla="*/ 43815 h 429577"/>
                      <a:gd name="connsiteX2205" fmla="*/ 209550 w 420622"/>
                      <a:gd name="connsiteY2205" fmla="*/ 43815 h 429577"/>
                      <a:gd name="connsiteX2206" fmla="*/ 210502 w 420622"/>
                      <a:gd name="connsiteY2206" fmla="*/ 41910 h 429577"/>
                      <a:gd name="connsiteX2207" fmla="*/ 210502 w 420622"/>
                      <a:gd name="connsiteY2207" fmla="*/ 41910 h 429577"/>
                      <a:gd name="connsiteX2208" fmla="*/ 211455 w 420622"/>
                      <a:gd name="connsiteY2208" fmla="*/ 40005 h 429577"/>
                      <a:gd name="connsiteX2209" fmla="*/ 211455 w 420622"/>
                      <a:gd name="connsiteY2209" fmla="*/ 40005 h 429577"/>
                      <a:gd name="connsiteX2210" fmla="*/ 211455 w 420622"/>
                      <a:gd name="connsiteY2210" fmla="*/ 39053 h 429577"/>
                      <a:gd name="connsiteX2211" fmla="*/ 211455 w 420622"/>
                      <a:gd name="connsiteY2211" fmla="*/ 40005 h 429577"/>
                      <a:gd name="connsiteX2212" fmla="*/ 211455 w 420622"/>
                      <a:gd name="connsiteY2212" fmla="*/ 40005 h 429577"/>
                      <a:gd name="connsiteX2213" fmla="*/ 211455 w 420622"/>
                      <a:gd name="connsiteY2213" fmla="*/ 38100 h 429577"/>
                      <a:gd name="connsiteX2214" fmla="*/ 211455 w 420622"/>
                      <a:gd name="connsiteY2214" fmla="*/ 38100 h 429577"/>
                      <a:gd name="connsiteX2215" fmla="*/ 211455 w 420622"/>
                      <a:gd name="connsiteY2215" fmla="*/ 38100 h 429577"/>
                      <a:gd name="connsiteX2216" fmla="*/ 211455 w 420622"/>
                      <a:gd name="connsiteY2216" fmla="*/ 37147 h 429577"/>
                      <a:gd name="connsiteX2217" fmla="*/ 211455 w 420622"/>
                      <a:gd name="connsiteY2217" fmla="*/ 39053 h 429577"/>
                      <a:gd name="connsiteX2218" fmla="*/ 212407 w 420622"/>
                      <a:gd name="connsiteY2218" fmla="*/ 37147 h 429577"/>
                      <a:gd name="connsiteX2219" fmla="*/ 212407 w 420622"/>
                      <a:gd name="connsiteY2219" fmla="*/ 37147 h 429577"/>
                      <a:gd name="connsiteX2220" fmla="*/ 212407 w 420622"/>
                      <a:gd name="connsiteY2220" fmla="*/ 37147 h 429577"/>
                      <a:gd name="connsiteX2221" fmla="*/ 212407 w 420622"/>
                      <a:gd name="connsiteY2221" fmla="*/ 37147 h 429577"/>
                      <a:gd name="connsiteX2222" fmla="*/ 212407 w 420622"/>
                      <a:gd name="connsiteY2222" fmla="*/ 37147 h 429577"/>
                      <a:gd name="connsiteX2223" fmla="*/ 212407 w 420622"/>
                      <a:gd name="connsiteY2223" fmla="*/ 36195 h 429577"/>
                      <a:gd name="connsiteX2224" fmla="*/ 212407 w 420622"/>
                      <a:gd name="connsiteY2224" fmla="*/ 35242 h 429577"/>
                      <a:gd name="connsiteX2225" fmla="*/ 212407 w 420622"/>
                      <a:gd name="connsiteY2225" fmla="*/ 36195 h 429577"/>
                      <a:gd name="connsiteX2226" fmla="*/ 212407 w 420622"/>
                      <a:gd name="connsiteY2226" fmla="*/ 36195 h 429577"/>
                      <a:gd name="connsiteX2227" fmla="*/ 213360 w 420622"/>
                      <a:gd name="connsiteY2227" fmla="*/ 36195 h 429577"/>
                      <a:gd name="connsiteX2228" fmla="*/ 213360 w 420622"/>
                      <a:gd name="connsiteY2228" fmla="*/ 35242 h 429577"/>
                      <a:gd name="connsiteX2229" fmla="*/ 213360 w 420622"/>
                      <a:gd name="connsiteY2229" fmla="*/ 35242 h 429577"/>
                      <a:gd name="connsiteX2230" fmla="*/ 213360 w 420622"/>
                      <a:gd name="connsiteY2230" fmla="*/ 33338 h 429577"/>
                      <a:gd name="connsiteX2231" fmla="*/ 213360 w 420622"/>
                      <a:gd name="connsiteY2231" fmla="*/ 33338 h 429577"/>
                      <a:gd name="connsiteX2232" fmla="*/ 213360 w 420622"/>
                      <a:gd name="connsiteY2232" fmla="*/ 34290 h 429577"/>
                      <a:gd name="connsiteX2233" fmla="*/ 213360 w 420622"/>
                      <a:gd name="connsiteY2233" fmla="*/ 36195 h 429577"/>
                      <a:gd name="connsiteX2234" fmla="*/ 213360 w 420622"/>
                      <a:gd name="connsiteY2234" fmla="*/ 36195 h 429577"/>
                      <a:gd name="connsiteX2235" fmla="*/ 214313 w 420622"/>
                      <a:gd name="connsiteY2235" fmla="*/ 33338 h 429577"/>
                      <a:gd name="connsiteX2236" fmla="*/ 214313 w 420622"/>
                      <a:gd name="connsiteY2236" fmla="*/ 35242 h 429577"/>
                      <a:gd name="connsiteX2237" fmla="*/ 214313 w 420622"/>
                      <a:gd name="connsiteY2237" fmla="*/ 32385 h 429577"/>
                      <a:gd name="connsiteX2238" fmla="*/ 215265 w 420622"/>
                      <a:gd name="connsiteY2238" fmla="*/ 35242 h 429577"/>
                      <a:gd name="connsiteX2239" fmla="*/ 215265 w 420622"/>
                      <a:gd name="connsiteY2239" fmla="*/ 35242 h 429577"/>
                      <a:gd name="connsiteX2240" fmla="*/ 215265 w 420622"/>
                      <a:gd name="connsiteY2240" fmla="*/ 34290 h 429577"/>
                      <a:gd name="connsiteX2241" fmla="*/ 215265 w 420622"/>
                      <a:gd name="connsiteY2241" fmla="*/ 34290 h 429577"/>
                      <a:gd name="connsiteX2242" fmla="*/ 215265 w 420622"/>
                      <a:gd name="connsiteY2242" fmla="*/ 33338 h 429577"/>
                      <a:gd name="connsiteX2243" fmla="*/ 215265 w 420622"/>
                      <a:gd name="connsiteY2243" fmla="*/ 33338 h 429577"/>
                      <a:gd name="connsiteX2244" fmla="*/ 215265 w 420622"/>
                      <a:gd name="connsiteY2244" fmla="*/ 33338 h 429577"/>
                      <a:gd name="connsiteX2245" fmla="*/ 216218 w 420622"/>
                      <a:gd name="connsiteY2245" fmla="*/ 34290 h 429577"/>
                      <a:gd name="connsiteX2246" fmla="*/ 216218 w 420622"/>
                      <a:gd name="connsiteY2246" fmla="*/ 34290 h 429577"/>
                      <a:gd name="connsiteX2247" fmla="*/ 216218 w 420622"/>
                      <a:gd name="connsiteY2247" fmla="*/ 34290 h 429577"/>
                      <a:gd name="connsiteX2248" fmla="*/ 216218 w 420622"/>
                      <a:gd name="connsiteY2248" fmla="*/ 34290 h 429577"/>
                      <a:gd name="connsiteX2249" fmla="*/ 216218 w 420622"/>
                      <a:gd name="connsiteY2249" fmla="*/ 35242 h 429577"/>
                      <a:gd name="connsiteX2250" fmla="*/ 215265 w 420622"/>
                      <a:gd name="connsiteY2250" fmla="*/ 35242 h 429577"/>
                      <a:gd name="connsiteX2251" fmla="*/ 216218 w 420622"/>
                      <a:gd name="connsiteY2251" fmla="*/ 37147 h 429577"/>
                      <a:gd name="connsiteX2252" fmla="*/ 217170 w 420622"/>
                      <a:gd name="connsiteY2252" fmla="*/ 37147 h 429577"/>
                      <a:gd name="connsiteX2253" fmla="*/ 217170 w 420622"/>
                      <a:gd name="connsiteY2253" fmla="*/ 37147 h 429577"/>
                      <a:gd name="connsiteX2254" fmla="*/ 218123 w 420622"/>
                      <a:gd name="connsiteY2254" fmla="*/ 38100 h 429577"/>
                      <a:gd name="connsiteX2255" fmla="*/ 218123 w 420622"/>
                      <a:gd name="connsiteY2255" fmla="*/ 38100 h 429577"/>
                      <a:gd name="connsiteX2256" fmla="*/ 218123 w 420622"/>
                      <a:gd name="connsiteY2256" fmla="*/ 38100 h 429577"/>
                      <a:gd name="connsiteX2257" fmla="*/ 219075 w 420622"/>
                      <a:gd name="connsiteY2257" fmla="*/ 40005 h 429577"/>
                      <a:gd name="connsiteX2258" fmla="*/ 224790 w 420622"/>
                      <a:gd name="connsiteY2258" fmla="*/ 43815 h 429577"/>
                      <a:gd name="connsiteX2259" fmla="*/ 227648 w 420622"/>
                      <a:gd name="connsiteY2259" fmla="*/ 53340 h 429577"/>
                      <a:gd name="connsiteX2260" fmla="*/ 222885 w 420622"/>
                      <a:gd name="connsiteY2260" fmla="*/ 50482 h 429577"/>
                      <a:gd name="connsiteX2261" fmla="*/ 221932 w 420622"/>
                      <a:gd name="connsiteY2261" fmla="*/ 50482 h 429577"/>
                      <a:gd name="connsiteX2262" fmla="*/ 220980 w 420622"/>
                      <a:gd name="connsiteY2262" fmla="*/ 49530 h 429577"/>
                      <a:gd name="connsiteX2263" fmla="*/ 220980 w 420622"/>
                      <a:gd name="connsiteY2263" fmla="*/ 49530 h 429577"/>
                      <a:gd name="connsiteX2264" fmla="*/ 224790 w 420622"/>
                      <a:gd name="connsiteY2264" fmla="*/ 57150 h 429577"/>
                      <a:gd name="connsiteX2265" fmla="*/ 227648 w 420622"/>
                      <a:gd name="connsiteY2265" fmla="*/ 61913 h 429577"/>
                      <a:gd name="connsiteX2266" fmla="*/ 229552 w 420622"/>
                      <a:gd name="connsiteY2266" fmla="*/ 63817 h 429577"/>
                      <a:gd name="connsiteX2267" fmla="*/ 230505 w 420622"/>
                      <a:gd name="connsiteY2267" fmla="*/ 62865 h 429577"/>
                      <a:gd name="connsiteX2268" fmla="*/ 229552 w 420622"/>
                      <a:gd name="connsiteY2268" fmla="*/ 60960 h 429577"/>
                      <a:gd name="connsiteX2269" fmla="*/ 227648 w 420622"/>
                      <a:gd name="connsiteY2269" fmla="*/ 58103 h 429577"/>
                      <a:gd name="connsiteX2270" fmla="*/ 227648 w 420622"/>
                      <a:gd name="connsiteY2270" fmla="*/ 58103 h 429577"/>
                      <a:gd name="connsiteX2271" fmla="*/ 229552 w 420622"/>
                      <a:gd name="connsiteY2271" fmla="*/ 60007 h 429577"/>
                      <a:gd name="connsiteX2272" fmla="*/ 229552 w 420622"/>
                      <a:gd name="connsiteY2272" fmla="*/ 59055 h 429577"/>
                      <a:gd name="connsiteX2273" fmla="*/ 232410 w 420622"/>
                      <a:gd name="connsiteY2273" fmla="*/ 60007 h 429577"/>
                      <a:gd name="connsiteX2274" fmla="*/ 229552 w 420622"/>
                      <a:gd name="connsiteY2274" fmla="*/ 55245 h 429577"/>
                      <a:gd name="connsiteX2275" fmla="*/ 230505 w 420622"/>
                      <a:gd name="connsiteY2275" fmla="*/ 51435 h 429577"/>
                      <a:gd name="connsiteX2276" fmla="*/ 230505 w 420622"/>
                      <a:gd name="connsiteY2276" fmla="*/ 51435 h 429577"/>
                      <a:gd name="connsiteX2277" fmla="*/ 232410 w 420622"/>
                      <a:gd name="connsiteY2277" fmla="*/ 53340 h 429577"/>
                      <a:gd name="connsiteX2278" fmla="*/ 233363 w 420622"/>
                      <a:gd name="connsiteY2278" fmla="*/ 53340 h 429577"/>
                      <a:gd name="connsiteX2279" fmla="*/ 227648 w 420622"/>
                      <a:gd name="connsiteY2279" fmla="*/ 41910 h 429577"/>
                      <a:gd name="connsiteX2280" fmla="*/ 227648 w 420622"/>
                      <a:gd name="connsiteY2280" fmla="*/ 41910 h 429577"/>
                      <a:gd name="connsiteX2281" fmla="*/ 231457 w 420622"/>
                      <a:gd name="connsiteY2281" fmla="*/ 45720 h 429577"/>
                      <a:gd name="connsiteX2282" fmla="*/ 230505 w 420622"/>
                      <a:gd name="connsiteY2282" fmla="*/ 45720 h 429577"/>
                      <a:gd name="connsiteX2283" fmla="*/ 230505 w 420622"/>
                      <a:gd name="connsiteY2283" fmla="*/ 46672 h 429577"/>
                      <a:gd name="connsiteX2284" fmla="*/ 234315 w 420622"/>
                      <a:gd name="connsiteY2284" fmla="*/ 49530 h 429577"/>
                      <a:gd name="connsiteX2285" fmla="*/ 233363 w 420622"/>
                      <a:gd name="connsiteY2285" fmla="*/ 45720 h 429577"/>
                      <a:gd name="connsiteX2286" fmla="*/ 233363 w 420622"/>
                      <a:gd name="connsiteY2286" fmla="*/ 45720 h 429577"/>
                      <a:gd name="connsiteX2287" fmla="*/ 233363 w 420622"/>
                      <a:gd name="connsiteY2287" fmla="*/ 41910 h 429577"/>
                      <a:gd name="connsiteX2288" fmla="*/ 233363 w 420622"/>
                      <a:gd name="connsiteY2288" fmla="*/ 41910 h 429577"/>
                      <a:gd name="connsiteX2289" fmla="*/ 234315 w 420622"/>
                      <a:gd name="connsiteY2289" fmla="*/ 41910 h 429577"/>
                      <a:gd name="connsiteX2290" fmla="*/ 233363 w 420622"/>
                      <a:gd name="connsiteY2290" fmla="*/ 40957 h 429577"/>
                      <a:gd name="connsiteX2291" fmla="*/ 233363 w 420622"/>
                      <a:gd name="connsiteY2291" fmla="*/ 40957 h 429577"/>
                      <a:gd name="connsiteX2292" fmla="*/ 233363 w 420622"/>
                      <a:gd name="connsiteY2292" fmla="*/ 40005 h 429577"/>
                      <a:gd name="connsiteX2293" fmla="*/ 236220 w 420622"/>
                      <a:gd name="connsiteY2293" fmla="*/ 42863 h 429577"/>
                      <a:gd name="connsiteX2294" fmla="*/ 235268 w 420622"/>
                      <a:gd name="connsiteY2294" fmla="*/ 40957 h 429577"/>
                      <a:gd name="connsiteX2295" fmla="*/ 236220 w 420622"/>
                      <a:gd name="connsiteY2295" fmla="*/ 40957 h 429577"/>
                      <a:gd name="connsiteX2296" fmla="*/ 236220 w 420622"/>
                      <a:gd name="connsiteY2296" fmla="*/ 39053 h 429577"/>
                      <a:gd name="connsiteX2297" fmla="*/ 239077 w 420622"/>
                      <a:gd name="connsiteY2297" fmla="*/ 40957 h 429577"/>
                      <a:gd name="connsiteX2298" fmla="*/ 234315 w 420622"/>
                      <a:gd name="connsiteY2298" fmla="*/ 35242 h 429577"/>
                      <a:gd name="connsiteX2299" fmla="*/ 245745 w 420622"/>
                      <a:gd name="connsiteY2299" fmla="*/ 40005 h 429577"/>
                      <a:gd name="connsiteX2300" fmla="*/ 245745 w 420622"/>
                      <a:gd name="connsiteY2300" fmla="*/ 40005 h 429577"/>
                      <a:gd name="connsiteX2301" fmla="*/ 245745 w 420622"/>
                      <a:gd name="connsiteY2301" fmla="*/ 40005 h 429577"/>
                      <a:gd name="connsiteX2302" fmla="*/ 245745 w 420622"/>
                      <a:gd name="connsiteY2302" fmla="*/ 40005 h 429577"/>
                      <a:gd name="connsiteX2303" fmla="*/ 245745 w 420622"/>
                      <a:gd name="connsiteY2303" fmla="*/ 40005 h 429577"/>
                      <a:gd name="connsiteX2304" fmla="*/ 245745 w 420622"/>
                      <a:gd name="connsiteY2304" fmla="*/ 40005 h 429577"/>
                      <a:gd name="connsiteX2305" fmla="*/ 245745 w 420622"/>
                      <a:gd name="connsiteY2305" fmla="*/ 40005 h 429577"/>
                      <a:gd name="connsiteX2306" fmla="*/ 245745 w 420622"/>
                      <a:gd name="connsiteY2306" fmla="*/ 40005 h 429577"/>
                      <a:gd name="connsiteX2307" fmla="*/ 245745 w 420622"/>
                      <a:gd name="connsiteY2307" fmla="*/ 40005 h 429577"/>
                      <a:gd name="connsiteX2308" fmla="*/ 220980 w 420622"/>
                      <a:gd name="connsiteY2308" fmla="*/ 23813 h 429577"/>
                      <a:gd name="connsiteX2309" fmla="*/ 235268 w 420622"/>
                      <a:gd name="connsiteY2309" fmla="*/ 31432 h 429577"/>
                      <a:gd name="connsiteX2310" fmla="*/ 221932 w 420622"/>
                      <a:gd name="connsiteY2310" fmla="*/ 23813 h 429577"/>
                      <a:gd name="connsiteX2311" fmla="*/ 235268 w 420622"/>
                      <a:gd name="connsiteY2311" fmla="*/ 29528 h 429577"/>
                      <a:gd name="connsiteX2312" fmla="*/ 234315 w 420622"/>
                      <a:gd name="connsiteY2312" fmla="*/ 28575 h 429577"/>
                      <a:gd name="connsiteX2313" fmla="*/ 228600 w 420622"/>
                      <a:gd name="connsiteY2313" fmla="*/ 26670 h 429577"/>
                      <a:gd name="connsiteX2314" fmla="*/ 230505 w 420622"/>
                      <a:gd name="connsiteY2314" fmla="*/ 27622 h 429577"/>
                      <a:gd name="connsiteX2315" fmla="*/ 226695 w 420622"/>
                      <a:gd name="connsiteY2315" fmla="*/ 25717 h 429577"/>
                      <a:gd name="connsiteX2316" fmla="*/ 231457 w 420622"/>
                      <a:gd name="connsiteY2316" fmla="*/ 27622 h 429577"/>
                      <a:gd name="connsiteX2317" fmla="*/ 231457 w 420622"/>
                      <a:gd name="connsiteY2317" fmla="*/ 27622 h 429577"/>
                      <a:gd name="connsiteX2318" fmla="*/ 231457 w 420622"/>
                      <a:gd name="connsiteY2318" fmla="*/ 27622 h 429577"/>
                      <a:gd name="connsiteX2319" fmla="*/ 231457 w 420622"/>
                      <a:gd name="connsiteY2319" fmla="*/ 27622 h 429577"/>
                      <a:gd name="connsiteX2320" fmla="*/ 231457 w 420622"/>
                      <a:gd name="connsiteY2320" fmla="*/ 27622 h 429577"/>
                      <a:gd name="connsiteX2321" fmla="*/ 231457 w 420622"/>
                      <a:gd name="connsiteY2321" fmla="*/ 27622 h 429577"/>
                      <a:gd name="connsiteX2322" fmla="*/ 231457 w 420622"/>
                      <a:gd name="connsiteY2322" fmla="*/ 27622 h 429577"/>
                      <a:gd name="connsiteX2323" fmla="*/ 232410 w 420622"/>
                      <a:gd name="connsiteY2323" fmla="*/ 27622 h 429577"/>
                      <a:gd name="connsiteX2324" fmla="*/ 243840 w 420622"/>
                      <a:gd name="connsiteY2324" fmla="*/ 32385 h 429577"/>
                      <a:gd name="connsiteX2325" fmla="*/ 213360 w 420622"/>
                      <a:gd name="connsiteY2325" fmla="*/ 20955 h 429577"/>
                      <a:gd name="connsiteX2326" fmla="*/ 213360 w 420622"/>
                      <a:gd name="connsiteY2326" fmla="*/ 20955 h 429577"/>
                      <a:gd name="connsiteX2327" fmla="*/ 213360 w 420622"/>
                      <a:gd name="connsiteY2327" fmla="*/ 20955 h 429577"/>
                      <a:gd name="connsiteX2328" fmla="*/ 213360 w 420622"/>
                      <a:gd name="connsiteY2328" fmla="*/ 20955 h 429577"/>
                      <a:gd name="connsiteX2329" fmla="*/ 215265 w 420622"/>
                      <a:gd name="connsiteY2329" fmla="*/ 20955 h 429577"/>
                      <a:gd name="connsiteX2330" fmla="*/ 221932 w 420622"/>
                      <a:gd name="connsiteY2330" fmla="*/ 21907 h 429577"/>
                      <a:gd name="connsiteX2331" fmla="*/ 217170 w 420622"/>
                      <a:gd name="connsiteY2331" fmla="*/ 20955 h 429577"/>
                      <a:gd name="connsiteX2332" fmla="*/ 223838 w 420622"/>
                      <a:gd name="connsiteY2332" fmla="*/ 21907 h 429577"/>
                      <a:gd name="connsiteX2333" fmla="*/ 223838 w 420622"/>
                      <a:gd name="connsiteY2333" fmla="*/ 21907 h 429577"/>
                      <a:gd name="connsiteX2334" fmla="*/ 223838 w 420622"/>
                      <a:gd name="connsiteY2334" fmla="*/ 21907 h 429577"/>
                      <a:gd name="connsiteX2335" fmla="*/ 224790 w 420622"/>
                      <a:gd name="connsiteY2335" fmla="*/ 21907 h 429577"/>
                      <a:gd name="connsiteX2336" fmla="*/ 224790 w 420622"/>
                      <a:gd name="connsiteY2336" fmla="*/ 21907 h 429577"/>
                      <a:gd name="connsiteX2337" fmla="*/ 224790 w 420622"/>
                      <a:gd name="connsiteY2337" fmla="*/ 21907 h 429577"/>
                      <a:gd name="connsiteX2338" fmla="*/ 223838 w 420622"/>
                      <a:gd name="connsiteY2338" fmla="*/ 21907 h 429577"/>
                      <a:gd name="connsiteX2339" fmla="*/ 215265 w 420622"/>
                      <a:gd name="connsiteY2339" fmla="*/ 20955 h 429577"/>
                      <a:gd name="connsiteX2340" fmla="*/ 216218 w 420622"/>
                      <a:gd name="connsiteY2340" fmla="*/ 20955 h 429577"/>
                      <a:gd name="connsiteX2341" fmla="*/ 215265 w 420622"/>
                      <a:gd name="connsiteY2341" fmla="*/ 20955 h 429577"/>
                      <a:gd name="connsiteX2342" fmla="*/ 215265 w 420622"/>
                      <a:gd name="connsiteY2342" fmla="*/ 20955 h 429577"/>
                      <a:gd name="connsiteX2343" fmla="*/ 220027 w 420622"/>
                      <a:gd name="connsiteY2343" fmla="*/ 20955 h 429577"/>
                      <a:gd name="connsiteX2344" fmla="*/ 219075 w 420622"/>
                      <a:gd name="connsiteY2344" fmla="*/ 20955 h 429577"/>
                      <a:gd name="connsiteX2345" fmla="*/ 229552 w 420622"/>
                      <a:gd name="connsiteY2345" fmla="*/ 21907 h 429577"/>
                      <a:gd name="connsiteX2346" fmla="*/ 235268 w 420622"/>
                      <a:gd name="connsiteY2346" fmla="*/ 22860 h 429577"/>
                      <a:gd name="connsiteX2347" fmla="*/ 245745 w 420622"/>
                      <a:gd name="connsiteY2347" fmla="*/ 23813 h 429577"/>
                      <a:gd name="connsiteX2348" fmla="*/ 235268 w 420622"/>
                      <a:gd name="connsiteY2348" fmla="*/ 21907 h 429577"/>
                      <a:gd name="connsiteX2349" fmla="*/ 240030 w 420622"/>
                      <a:gd name="connsiteY2349" fmla="*/ 21907 h 429577"/>
                      <a:gd name="connsiteX2350" fmla="*/ 238125 w 420622"/>
                      <a:gd name="connsiteY2350" fmla="*/ 21907 h 429577"/>
                      <a:gd name="connsiteX2351" fmla="*/ 242888 w 420622"/>
                      <a:gd name="connsiteY2351" fmla="*/ 21907 h 429577"/>
                      <a:gd name="connsiteX2352" fmla="*/ 236220 w 420622"/>
                      <a:gd name="connsiteY2352" fmla="*/ 20955 h 429577"/>
                      <a:gd name="connsiteX2353" fmla="*/ 236220 w 420622"/>
                      <a:gd name="connsiteY2353" fmla="*/ 20955 h 429577"/>
                      <a:gd name="connsiteX2354" fmla="*/ 232410 w 420622"/>
                      <a:gd name="connsiteY2354" fmla="*/ 20955 h 429577"/>
                      <a:gd name="connsiteX2355" fmla="*/ 231457 w 420622"/>
                      <a:gd name="connsiteY2355" fmla="*/ 20955 h 429577"/>
                      <a:gd name="connsiteX2356" fmla="*/ 232410 w 420622"/>
                      <a:gd name="connsiteY2356" fmla="*/ 20955 h 429577"/>
                      <a:gd name="connsiteX2357" fmla="*/ 232410 w 420622"/>
                      <a:gd name="connsiteY2357" fmla="*/ 20955 h 429577"/>
                      <a:gd name="connsiteX2358" fmla="*/ 229552 w 420622"/>
                      <a:gd name="connsiteY2358" fmla="*/ 20955 h 429577"/>
                      <a:gd name="connsiteX2359" fmla="*/ 230505 w 420622"/>
                      <a:gd name="connsiteY2359" fmla="*/ 20955 h 429577"/>
                      <a:gd name="connsiteX2360" fmla="*/ 230505 w 420622"/>
                      <a:gd name="connsiteY2360" fmla="*/ 20955 h 429577"/>
                      <a:gd name="connsiteX2361" fmla="*/ 230505 w 420622"/>
                      <a:gd name="connsiteY2361" fmla="*/ 20955 h 429577"/>
                      <a:gd name="connsiteX2362" fmla="*/ 230505 w 420622"/>
                      <a:gd name="connsiteY2362" fmla="*/ 20955 h 429577"/>
                      <a:gd name="connsiteX2363" fmla="*/ 230505 w 420622"/>
                      <a:gd name="connsiteY2363" fmla="*/ 20955 h 429577"/>
                      <a:gd name="connsiteX2364" fmla="*/ 230505 w 420622"/>
                      <a:gd name="connsiteY2364" fmla="*/ 20955 h 429577"/>
                      <a:gd name="connsiteX2365" fmla="*/ 230505 w 420622"/>
                      <a:gd name="connsiteY2365" fmla="*/ 20955 h 429577"/>
                      <a:gd name="connsiteX2366" fmla="*/ 230505 w 420622"/>
                      <a:gd name="connsiteY2366" fmla="*/ 20955 h 429577"/>
                      <a:gd name="connsiteX2367" fmla="*/ 230505 w 420622"/>
                      <a:gd name="connsiteY2367" fmla="*/ 20955 h 429577"/>
                      <a:gd name="connsiteX2368" fmla="*/ 226695 w 420622"/>
                      <a:gd name="connsiteY2368" fmla="*/ 20955 h 429577"/>
                      <a:gd name="connsiteX2369" fmla="*/ 245745 w 420622"/>
                      <a:gd name="connsiteY2369" fmla="*/ 20955 h 429577"/>
                      <a:gd name="connsiteX2370" fmla="*/ 242888 w 420622"/>
                      <a:gd name="connsiteY2370" fmla="*/ 20003 h 429577"/>
                      <a:gd name="connsiteX2371" fmla="*/ 242888 w 420622"/>
                      <a:gd name="connsiteY2371" fmla="*/ 20003 h 429577"/>
                      <a:gd name="connsiteX2372" fmla="*/ 242888 w 420622"/>
                      <a:gd name="connsiteY2372" fmla="*/ 20003 h 429577"/>
                      <a:gd name="connsiteX2373" fmla="*/ 242888 w 420622"/>
                      <a:gd name="connsiteY2373" fmla="*/ 20003 h 429577"/>
                      <a:gd name="connsiteX2374" fmla="*/ 242888 w 420622"/>
                      <a:gd name="connsiteY2374" fmla="*/ 20003 h 429577"/>
                      <a:gd name="connsiteX2375" fmla="*/ 242888 w 420622"/>
                      <a:gd name="connsiteY2375" fmla="*/ 20003 h 429577"/>
                      <a:gd name="connsiteX2376" fmla="*/ 242888 w 420622"/>
                      <a:gd name="connsiteY2376" fmla="*/ 20003 h 429577"/>
                      <a:gd name="connsiteX2377" fmla="*/ 242888 w 420622"/>
                      <a:gd name="connsiteY2377" fmla="*/ 20003 h 429577"/>
                      <a:gd name="connsiteX2378" fmla="*/ 242888 w 420622"/>
                      <a:gd name="connsiteY2378" fmla="*/ 20003 h 429577"/>
                      <a:gd name="connsiteX2379" fmla="*/ 255270 w 420622"/>
                      <a:gd name="connsiteY2379" fmla="*/ 20955 h 429577"/>
                      <a:gd name="connsiteX2380" fmla="*/ 252413 w 420622"/>
                      <a:gd name="connsiteY2380" fmla="*/ 20003 h 429577"/>
                      <a:gd name="connsiteX2381" fmla="*/ 253365 w 420622"/>
                      <a:gd name="connsiteY2381" fmla="*/ 20003 h 429577"/>
                      <a:gd name="connsiteX2382" fmla="*/ 252413 w 420622"/>
                      <a:gd name="connsiteY2382" fmla="*/ 20003 h 429577"/>
                      <a:gd name="connsiteX2383" fmla="*/ 252413 w 420622"/>
                      <a:gd name="connsiteY2383" fmla="*/ 20003 h 429577"/>
                      <a:gd name="connsiteX2384" fmla="*/ 307657 w 420622"/>
                      <a:gd name="connsiteY2384" fmla="*/ 35242 h 429577"/>
                      <a:gd name="connsiteX2385" fmla="*/ 310515 w 420622"/>
                      <a:gd name="connsiteY2385" fmla="*/ 37147 h 429577"/>
                      <a:gd name="connsiteX2386" fmla="*/ 307657 w 420622"/>
                      <a:gd name="connsiteY2386" fmla="*/ 36195 h 429577"/>
                      <a:gd name="connsiteX2387" fmla="*/ 311468 w 420622"/>
                      <a:gd name="connsiteY2387" fmla="*/ 38100 h 429577"/>
                      <a:gd name="connsiteX2388" fmla="*/ 310515 w 420622"/>
                      <a:gd name="connsiteY2388" fmla="*/ 38100 h 429577"/>
                      <a:gd name="connsiteX2389" fmla="*/ 310515 w 420622"/>
                      <a:gd name="connsiteY2389" fmla="*/ 38100 h 429577"/>
                      <a:gd name="connsiteX2390" fmla="*/ 310515 w 420622"/>
                      <a:gd name="connsiteY2390" fmla="*/ 38100 h 429577"/>
                      <a:gd name="connsiteX2391" fmla="*/ 310515 w 420622"/>
                      <a:gd name="connsiteY2391" fmla="*/ 38100 h 429577"/>
                      <a:gd name="connsiteX2392" fmla="*/ 310515 w 420622"/>
                      <a:gd name="connsiteY2392" fmla="*/ 38100 h 429577"/>
                      <a:gd name="connsiteX2393" fmla="*/ 310515 w 420622"/>
                      <a:gd name="connsiteY2393" fmla="*/ 38100 h 429577"/>
                      <a:gd name="connsiteX2394" fmla="*/ 310515 w 420622"/>
                      <a:gd name="connsiteY2394" fmla="*/ 38100 h 429577"/>
                      <a:gd name="connsiteX2395" fmla="*/ 310515 w 420622"/>
                      <a:gd name="connsiteY2395" fmla="*/ 38100 h 429577"/>
                      <a:gd name="connsiteX2396" fmla="*/ 317182 w 420622"/>
                      <a:gd name="connsiteY2396" fmla="*/ 41910 h 429577"/>
                      <a:gd name="connsiteX2397" fmla="*/ 320993 w 420622"/>
                      <a:gd name="connsiteY2397" fmla="*/ 44767 h 429577"/>
                      <a:gd name="connsiteX2398" fmla="*/ 320040 w 420622"/>
                      <a:gd name="connsiteY2398" fmla="*/ 43815 h 429577"/>
                      <a:gd name="connsiteX2399" fmla="*/ 324803 w 420622"/>
                      <a:gd name="connsiteY2399" fmla="*/ 46672 h 429577"/>
                      <a:gd name="connsiteX2400" fmla="*/ 324803 w 420622"/>
                      <a:gd name="connsiteY2400" fmla="*/ 46672 h 429577"/>
                      <a:gd name="connsiteX2401" fmla="*/ 324803 w 420622"/>
                      <a:gd name="connsiteY2401" fmla="*/ 46672 h 429577"/>
                      <a:gd name="connsiteX2402" fmla="*/ 327660 w 420622"/>
                      <a:gd name="connsiteY2402" fmla="*/ 48578 h 429577"/>
                      <a:gd name="connsiteX2403" fmla="*/ 325755 w 420622"/>
                      <a:gd name="connsiteY2403" fmla="*/ 47625 h 429577"/>
                      <a:gd name="connsiteX2404" fmla="*/ 334328 w 420622"/>
                      <a:gd name="connsiteY2404" fmla="*/ 53340 h 429577"/>
                      <a:gd name="connsiteX2405" fmla="*/ 334328 w 420622"/>
                      <a:gd name="connsiteY2405" fmla="*/ 53340 h 429577"/>
                      <a:gd name="connsiteX2406" fmla="*/ 340995 w 420622"/>
                      <a:gd name="connsiteY2406" fmla="*/ 58103 h 429577"/>
                      <a:gd name="connsiteX2407" fmla="*/ 340995 w 420622"/>
                      <a:gd name="connsiteY2407" fmla="*/ 58103 h 429577"/>
                      <a:gd name="connsiteX2408" fmla="*/ 341948 w 420622"/>
                      <a:gd name="connsiteY2408" fmla="*/ 59055 h 429577"/>
                      <a:gd name="connsiteX2409" fmla="*/ 342900 w 420622"/>
                      <a:gd name="connsiteY2409" fmla="*/ 59055 h 429577"/>
                      <a:gd name="connsiteX2410" fmla="*/ 350520 w 420622"/>
                      <a:gd name="connsiteY2410" fmla="*/ 64770 h 429577"/>
                      <a:gd name="connsiteX2411" fmla="*/ 350520 w 420622"/>
                      <a:gd name="connsiteY2411" fmla="*/ 64770 h 429577"/>
                      <a:gd name="connsiteX2412" fmla="*/ 337185 w 420622"/>
                      <a:gd name="connsiteY2412" fmla="*/ 54292 h 429577"/>
                      <a:gd name="connsiteX2413" fmla="*/ 336232 w 420622"/>
                      <a:gd name="connsiteY2413" fmla="*/ 53340 h 429577"/>
                      <a:gd name="connsiteX2414" fmla="*/ 336232 w 420622"/>
                      <a:gd name="connsiteY2414" fmla="*/ 53340 h 429577"/>
                      <a:gd name="connsiteX2415" fmla="*/ 336232 w 420622"/>
                      <a:gd name="connsiteY2415" fmla="*/ 53340 h 429577"/>
                      <a:gd name="connsiteX2416" fmla="*/ 336232 w 420622"/>
                      <a:gd name="connsiteY2416" fmla="*/ 53340 h 429577"/>
                      <a:gd name="connsiteX2417" fmla="*/ 336232 w 420622"/>
                      <a:gd name="connsiteY2417" fmla="*/ 53340 h 429577"/>
                      <a:gd name="connsiteX2418" fmla="*/ 336232 w 420622"/>
                      <a:gd name="connsiteY2418" fmla="*/ 53340 h 429577"/>
                      <a:gd name="connsiteX2419" fmla="*/ 336232 w 420622"/>
                      <a:gd name="connsiteY2419" fmla="*/ 53340 h 429577"/>
                      <a:gd name="connsiteX2420" fmla="*/ 336232 w 420622"/>
                      <a:gd name="connsiteY2420" fmla="*/ 53340 h 429577"/>
                      <a:gd name="connsiteX2421" fmla="*/ 336232 w 420622"/>
                      <a:gd name="connsiteY2421" fmla="*/ 53340 h 429577"/>
                      <a:gd name="connsiteX2422" fmla="*/ 334328 w 420622"/>
                      <a:gd name="connsiteY2422" fmla="*/ 52388 h 429577"/>
                      <a:gd name="connsiteX2423" fmla="*/ 334328 w 420622"/>
                      <a:gd name="connsiteY2423" fmla="*/ 52388 h 429577"/>
                      <a:gd name="connsiteX2424" fmla="*/ 334328 w 420622"/>
                      <a:gd name="connsiteY2424" fmla="*/ 52388 h 429577"/>
                      <a:gd name="connsiteX2425" fmla="*/ 334328 w 420622"/>
                      <a:gd name="connsiteY2425" fmla="*/ 52388 h 429577"/>
                      <a:gd name="connsiteX2426" fmla="*/ 334328 w 420622"/>
                      <a:gd name="connsiteY2426" fmla="*/ 52388 h 429577"/>
                      <a:gd name="connsiteX2427" fmla="*/ 334328 w 420622"/>
                      <a:gd name="connsiteY2427" fmla="*/ 52388 h 429577"/>
                      <a:gd name="connsiteX2428" fmla="*/ 334328 w 420622"/>
                      <a:gd name="connsiteY2428" fmla="*/ 52388 h 429577"/>
                      <a:gd name="connsiteX2429" fmla="*/ 334328 w 420622"/>
                      <a:gd name="connsiteY2429" fmla="*/ 52388 h 429577"/>
                      <a:gd name="connsiteX2430" fmla="*/ 334328 w 420622"/>
                      <a:gd name="connsiteY2430" fmla="*/ 52388 h 429577"/>
                      <a:gd name="connsiteX2431" fmla="*/ 330518 w 420622"/>
                      <a:gd name="connsiteY2431" fmla="*/ 49530 h 429577"/>
                      <a:gd name="connsiteX2432" fmla="*/ 327660 w 420622"/>
                      <a:gd name="connsiteY2432" fmla="*/ 47625 h 429577"/>
                      <a:gd name="connsiteX2433" fmla="*/ 327660 w 420622"/>
                      <a:gd name="connsiteY2433" fmla="*/ 47625 h 429577"/>
                      <a:gd name="connsiteX2434" fmla="*/ 326707 w 420622"/>
                      <a:gd name="connsiteY2434" fmla="*/ 46672 h 429577"/>
                      <a:gd name="connsiteX2435" fmla="*/ 325755 w 420622"/>
                      <a:gd name="connsiteY2435" fmla="*/ 46672 h 429577"/>
                      <a:gd name="connsiteX2436" fmla="*/ 325755 w 420622"/>
                      <a:gd name="connsiteY2436" fmla="*/ 46672 h 429577"/>
                      <a:gd name="connsiteX2437" fmla="*/ 325755 w 420622"/>
                      <a:gd name="connsiteY2437" fmla="*/ 46672 h 429577"/>
                      <a:gd name="connsiteX2438" fmla="*/ 325755 w 420622"/>
                      <a:gd name="connsiteY2438" fmla="*/ 46672 h 429577"/>
                      <a:gd name="connsiteX2439" fmla="*/ 325755 w 420622"/>
                      <a:gd name="connsiteY2439" fmla="*/ 46672 h 429577"/>
                      <a:gd name="connsiteX2440" fmla="*/ 324803 w 420622"/>
                      <a:gd name="connsiteY2440" fmla="*/ 45720 h 429577"/>
                      <a:gd name="connsiteX2441" fmla="*/ 324803 w 420622"/>
                      <a:gd name="connsiteY2441" fmla="*/ 45720 h 429577"/>
                      <a:gd name="connsiteX2442" fmla="*/ 320993 w 420622"/>
                      <a:gd name="connsiteY2442" fmla="*/ 43815 h 429577"/>
                      <a:gd name="connsiteX2443" fmla="*/ 320040 w 420622"/>
                      <a:gd name="connsiteY2443" fmla="*/ 43815 h 429577"/>
                      <a:gd name="connsiteX2444" fmla="*/ 320040 w 420622"/>
                      <a:gd name="connsiteY2444" fmla="*/ 43815 h 429577"/>
                      <a:gd name="connsiteX2445" fmla="*/ 318135 w 420622"/>
                      <a:gd name="connsiteY2445" fmla="*/ 42863 h 429577"/>
                      <a:gd name="connsiteX2446" fmla="*/ 316230 w 420622"/>
                      <a:gd name="connsiteY2446" fmla="*/ 41910 h 429577"/>
                      <a:gd name="connsiteX2447" fmla="*/ 313373 w 420622"/>
                      <a:gd name="connsiteY2447" fmla="*/ 40957 h 429577"/>
                      <a:gd name="connsiteX2448" fmla="*/ 311468 w 420622"/>
                      <a:gd name="connsiteY2448" fmla="*/ 40005 h 429577"/>
                      <a:gd name="connsiteX2449" fmla="*/ 308610 w 420622"/>
                      <a:gd name="connsiteY2449" fmla="*/ 39053 h 429577"/>
                      <a:gd name="connsiteX2450" fmla="*/ 308610 w 420622"/>
                      <a:gd name="connsiteY2450" fmla="*/ 39053 h 429577"/>
                      <a:gd name="connsiteX2451" fmla="*/ 305753 w 420622"/>
                      <a:gd name="connsiteY2451" fmla="*/ 38100 h 429577"/>
                      <a:gd name="connsiteX2452" fmla="*/ 305753 w 420622"/>
                      <a:gd name="connsiteY2452" fmla="*/ 38100 h 429577"/>
                      <a:gd name="connsiteX2453" fmla="*/ 303848 w 420622"/>
                      <a:gd name="connsiteY2453" fmla="*/ 37147 h 429577"/>
                      <a:gd name="connsiteX2454" fmla="*/ 303848 w 420622"/>
                      <a:gd name="connsiteY2454" fmla="*/ 37147 h 429577"/>
                      <a:gd name="connsiteX2455" fmla="*/ 300990 w 420622"/>
                      <a:gd name="connsiteY2455" fmla="*/ 36195 h 429577"/>
                      <a:gd name="connsiteX2456" fmla="*/ 300990 w 420622"/>
                      <a:gd name="connsiteY2456" fmla="*/ 36195 h 429577"/>
                      <a:gd name="connsiteX2457" fmla="*/ 300038 w 420622"/>
                      <a:gd name="connsiteY2457" fmla="*/ 36195 h 429577"/>
                      <a:gd name="connsiteX2458" fmla="*/ 299085 w 420622"/>
                      <a:gd name="connsiteY2458" fmla="*/ 36195 h 429577"/>
                      <a:gd name="connsiteX2459" fmla="*/ 298132 w 420622"/>
                      <a:gd name="connsiteY2459" fmla="*/ 36195 h 429577"/>
                      <a:gd name="connsiteX2460" fmla="*/ 299085 w 420622"/>
                      <a:gd name="connsiteY2460" fmla="*/ 36195 h 429577"/>
                      <a:gd name="connsiteX2461" fmla="*/ 300990 w 420622"/>
                      <a:gd name="connsiteY2461" fmla="*/ 37147 h 429577"/>
                      <a:gd name="connsiteX2462" fmla="*/ 303848 w 420622"/>
                      <a:gd name="connsiteY2462" fmla="*/ 38100 h 429577"/>
                      <a:gd name="connsiteX2463" fmla="*/ 303848 w 420622"/>
                      <a:gd name="connsiteY2463" fmla="*/ 38100 h 429577"/>
                      <a:gd name="connsiteX2464" fmla="*/ 304800 w 420622"/>
                      <a:gd name="connsiteY2464" fmla="*/ 39053 h 429577"/>
                      <a:gd name="connsiteX2465" fmla="*/ 303848 w 420622"/>
                      <a:gd name="connsiteY2465" fmla="*/ 39053 h 429577"/>
                      <a:gd name="connsiteX2466" fmla="*/ 303848 w 420622"/>
                      <a:gd name="connsiteY2466" fmla="*/ 39053 h 429577"/>
                      <a:gd name="connsiteX2467" fmla="*/ 305753 w 420622"/>
                      <a:gd name="connsiteY2467" fmla="*/ 40005 h 429577"/>
                      <a:gd name="connsiteX2468" fmla="*/ 307657 w 420622"/>
                      <a:gd name="connsiteY2468" fmla="*/ 40957 h 429577"/>
                      <a:gd name="connsiteX2469" fmla="*/ 309563 w 420622"/>
                      <a:gd name="connsiteY2469" fmla="*/ 41910 h 429577"/>
                      <a:gd name="connsiteX2470" fmla="*/ 310515 w 420622"/>
                      <a:gd name="connsiteY2470" fmla="*/ 42863 h 429577"/>
                      <a:gd name="connsiteX2471" fmla="*/ 309563 w 420622"/>
                      <a:gd name="connsiteY2471" fmla="*/ 42863 h 429577"/>
                      <a:gd name="connsiteX2472" fmla="*/ 308610 w 420622"/>
                      <a:gd name="connsiteY2472" fmla="*/ 42863 h 429577"/>
                      <a:gd name="connsiteX2473" fmla="*/ 305753 w 420622"/>
                      <a:gd name="connsiteY2473" fmla="*/ 41910 h 429577"/>
                      <a:gd name="connsiteX2474" fmla="*/ 305753 w 420622"/>
                      <a:gd name="connsiteY2474" fmla="*/ 41910 h 429577"/>
                      <a:gd name="connsiteX2475" fmla="*/ 303848 w 420622"/>
                      <a:gd name="connsiteY2475" fmla="*/ 40957 h 429577"/>
                      <a:gd name="connsiteX2476" fmla="*/ 302895 w 420622"/>
                      <a:gd name="connsiteY2476" fmla="*/ 40957 h 429577"/>
                      <a:gd name="connsiteX2477" fmla="*/ 302895 w 420622"/>
                      <a:gd name="connsiteY2477" fmla="*/ 40957 h 429577"/>
                      <a:gd name="connsiteX2478" fmla="*/ 302895 w 420622"/>
                      <a:gd name="connsiteY2478" fmla="*/ 40957 h 429577"/>
                      <a:gd name="connsiteX2479" fmla="*/ 302895 w 420622"/>
                      <a:gd name="connsiteY2479" fmla="*/ 40957 h 429577"/>
                      <a:gd name="connsiteX2480" fmla="*/ 302895 w 420622"/>
                      <a:gd name="connsiteY2480" fmla="*/ 40957 h 429577"/>
                      <a:gd name="connsiteX2481" fmla="*/ 302895 w 420622"/>
                      <a:gd name="connsiteY2481" fmla="*/ 40957 h 429577"/>
                      <a:gd name="connsiteX2482" fmla="*/ 302895 w 420622"/>
                      <a:gd name="connsiteY2482" fmla="*/ 40957 h 429577"/>
                      <a:gd name="connsiteX2483" fmla="*/ 302895 w 420622"/>
                      <a:gd name="connsiteY2483" fmla="*/ 40957 h 429577"/>
                      <a:gd name="connsiteX2484" fmla="*/ 301943 w 420622"/>
                      <a:gd name="connsiteY2484" fmla="*/ 40957 h 429577"/>
                      <a:gd name="connsiteX2485" fmla="*/ 301943 w 420622"/>
                      <a:gd name="connsiteY2485" fmla="*/ 40957 h 429577"/>
                      <a:gd name="connsiteX2486" fmla="*/ 301943 w 420622"/>
                      <a:gd name="connsiteY2486" fmla="*/ 40957 h 429577"/>
                      <a:gd name="connsiteX2487" fmla="*/ 301943 w 420622"/>
                      <a:gd name="connsiteY2487" fmla="*/ 40957 h 429577"/>
                      <a:gd name="connsiteX2488" fmla="*/ 302895 w 420622"/>
                      <a:gd name="connsiteY2488" fmla="*/ 41910 h 429577"/>
                      <a:gd name="connsiteX2489" fmla="*/ 302895 w 420622"/>
                      <a:gd name="connsiteY2489" fmla="*/ 41910 h 429577"/>
                      <a:gd name="connsiteX2490" fmla="*/ 302895 w 420622"/>
                      <a:gd name="connsiteY2490" fmla="*/ 41910 h 429577"/>
                      <a:gd name="connsiteX2491" fmla="*/ 308610 w 420622"/>
                      <a:gd name="connsiteY2491" fmla="*/ 44767 h 429577"/>
                      <a:gd name="connsiteX2492" fmla="*/ 308610 w 420622"/>
                      <a:gd name="connsiteY2492" fmla="*/ 44767 h 429577"/>
                      <a:gd name="connsiteX2493" fmla="*/ 308610 w 420622"/>
                      <a:gd name="connsiteY2493" fmla="*/ 44767 h 429577"/>
                      <a:gd name="connsiteX2494" fmla="*/ 313373 w 420622"/>
                      <a:gd name="connsiteY2494" fmla="*/ 47625 h 429577"/>
                      <a:gd name="connsiteX2495" fmla="*/ 313373 w 420622"/>
                      <a:gd name="connsiteY2495" fmla="*/ 47625 h 429577"/>
                      <a:gd name="connsiteX2496" fmla="*/ 313373 w 420622"/>
                      <a:gd name="connsiteY2496" fmla="*/ 47625 h 429577"/>
                      <a:gd name="connsiteX2497" fmla="*/ 313373 w 420622"/>
                      <a:gd name="connsiteY2497" fmla="*/ 47625 h 429577"/>
                      <a:gd name="connsiteX2498" fmla="*/ 313373 w 420622"/>
                      <a:gd name="connsiteY2498" fmla="*/ 47625 h 429577"/>
                      <a:gd name="connsiteX2499" fmla="*/ 313373 w 420622"/>
                      <a:gd name="connsiteY2499" fmla="*/ 47625 h 429577"/>
                      <a:gd name="connsiteX2500" fmla="*/ 313373 w 420622"/>
                      <a:gd name="connsiteY2500" fmla="*/ 47625 h 429577"/>
                      <a:gd name="connsiteX2501" fmla="*/ 313373 w 420622"/>
                      <a:gd name="connsiteY2501" fmla="*/ 47625 h 429577"/>
                      <a:gd name="connsiteX2502" fmla="*/ 313373 w 420622"/>
                      <a:gd name="connsiteY2502" fmla="*/ 47625 h 429577"/>
                      <a:gd name="connsiteX2503" fmla="*/ 314325 w 420622"/>
                      <a:gd name="connsiteY2503" fmla="*/ 47625 h 429577"/>
                      <a:gd name="connsiteX2504" fmla="*/ 316230 w 420622"/>
                      <a:gd name="connsiteY2504" fmla="*/ 48578 h 429577"/>
                      <a:gd name="connsiteX2505" fmla="*/ 316230 w 420622"/>
                      <a:gd name="connsiteY2505" fmla="*/ 48578 h 429577"/>
                      <a:gd name="connsiteX2506" fmla="*/ 316230 w 420622"/>
                      <a:gd name="connsiteY2506" fmla="*/ 48578 h 429577"/>
                      <a:gd name="connsiteX2507" fmla="*/ 316230 w 420622"/>
                      <a:gd name="connsiteY2507" fmla="*/ 48578 h 429577"/>
                      <a:gd name="connsiteX2508" fmla="*/ 316230 w 420622"/>
                      <a:gd name="connsiteY2508" fmla="*/ 48578 h 429577"/>
                      <a:gd name="connsiteX2509" fmla="*/ 316230 w 420622"/>
                      <a:gd name="connsiteY2509" fmla="*/ 48578 h 429577"/>
                      <a:gd name="connsiteX2510" fmla="*/ 317182 w 420622"/>
                      <a:gd name="connsiteY2510" fmla="*/ 49530 h 429577"/>
                      <a:gd name="connsiteX2511" fmla="*/ 317182 w 420622"/>
                      <a:gd name="connsiteY2511" fmla="*/ 49530 h 429577"/>
                      <a:gd name="connsiteX2512" fmla="*/ 319088 w 420622"/>
                      <a:gd name="connsiteY2512" fmla="*/ 50482 h 429577"/>
                      <a:gd name="connsiteX2513" fmla="*/ 317182 w 420622"/>
                      <a:gd name="connsiteY2513" fmla="*/ 49530 h 429577"/>
                      <a:gd name="connsiteX2514" fmla="*/ 317182 w 420622"/>
                      <a:gd name="connsiteY2514" fmla="*/ 49530 h 429577"/>
                      <a:gd name="connsiteX2515" fmla="*/ 317182 w 420622"/>
                      <a:gd name="connsiteY2515" fmla="*/ 49530 h 429577"/>
                      <a:gd name="connsiteX2516" fmla="*/ 317182 w 420622"/>
                      <a:gd name="connsiteY2516" fmla="*/ 49530 h 429577"/>
                      <a:gd name="connsiteX2517" fmla="*/ 317182 w 420622"/>
                      <a:gd name="connsiteY2517" fmla="*/ 49530 h 429577"/>
                      <a:gd name="connsiteX2518" fmla="*/ 317182 w 420622"/>
                      <a:gd name="connsiteY2518" fmla="*/ 49530 h 429577"/>
                      <a:gd name="connsiteX2519" fmla="*/ 317182 w 420622"/>
                      <a:gd name="connsiteY2519" fmla="*/ 49530 h 429577"/>
                      <a:gd name="connsiteX2520" fmla="*/ 317182 w 420622"/>
                      <a:gd name="connsiteY2520" fmla="*/ 49530 h 429577"/>
                      <a:gd name="connsiteX2521" fmla="*/ 317182 w 420622"/>
                      <a:gd name="connsiteY2521" fmla="*/ 49530 h 429577"/>
                      <a:gd name="connsiteX2522" fmla="*/ 316230 w 420622"/>
                      <a:gd name="connsiteY2522" fmla="*/ 49530 h 429577"/>
                      <a:gd name="connsiteX2523" fmla="*/ 316230 w 420622"/>
                      <a:gd name="connsiteY2523" fmla="*/ 49530 h 429577"/>
                      <a:gd name="connsiteX2524" fmla="*/ 315278 w 420622"/>
                      <a:gd name="connsiteY2524" fmla="*/ 49530 h 429577"/>
                      <a:gd name="connsiteX2525" fmla="*/ 315278 w 420622"/>
                      <a:gd name="connsiteY2525" fmla="*/ 49530 h 429577"/>
                      <a:gd name="connsiteX2526" fmla="*/ 315278 w 420622"/>
                      <a:gd name="connsiteY2526" fmla="*/ 49530 h 429577"/>
                      <a:gd name="connsiteX2527" fmla="*/ 314325 w 420622"/>
                      <a:gd name="connsiteY2527" fmla="*/ 49530 h 429577"/>
                      <a:gd name="connsiteX2528" fmla="*/ 314325 w 420622"/>
                      <a:gd name="connsiteY2528" fmla="*/ 49530 h 429577"/>
                      <a:gd name="connsiteX2529" fmla="*/ 314325 w 420622"/>
                      <a:gd name="connsiteY2529" fmla="*/ 49530 h 429577"/>
                      <a:gd name="connsiteX2530" fmla="*/ 318135 w 420622"/>
                      <a:gd name="connsiteY2530" fmla="*/ 52388 h 429577"/>
                      <a:gd name="connsiteX2531" fmla="*/ 318135 w 420622"/>
                      <a:gd name="connsiteY2531" fmla="*/ 52388 h 429577"/>
                      <a:gd name="connsiteX2532" fmla="*/ 318135 w 420622"/>
                      <a:gd name="connsiteY2532" fmla="*/ 52388 h 429577"/>
                      <a:gd name="connsiteX2533" fmla="*/ 318135 w 420622"/>
                      <a:gd name="connsiteY2533" fmla="*/ 53340 h 429577"/>
                      <a:gd name="connsiteX2534" fmla="*/ 318135 w 420622"/>
                      <a:gd name="connsiteY2534" fmla="*/ 53340 h 429577"/>
                      <a:gd name="connsiteX2535" fmla="*/ 320993 w 420622"/>
                      <a:gd name="connsiteY2535" fmla="*/ 55245 h 429577"/>
                      <a:gd name="connsiteX2536" fmla="*/ 320993 w 420622"/>
                      <a:gd name="connsiteY2536" fmla="*/ 55245 h 429577"/>
                      <a:gd name="connsiteX2537" fmla="*/ 320993 w 420622"/>
                      <a:gd name="connsiteY2537" fmla="*/ 55245 h 429577"/>
                      <a:gd name="connsiteX2538" fmla="*/ 320993 w 420622"/>
                      <a:gd name="connsiteY2538" fmla="*/ 55245 h 429577"/>
                      <a:gd name="connsiteX2539" fmla="*/ 329565 w 420622"/>
                      <a:gd name="connsiteY2539" fmla="*/ 61913 h 429577"/>
                      <a:gd name="connsiteX2540" fmla="*/ 339090 w 420622"/>
                      <a:gd name="connsiteY2540" fmla="*/ 69532 h 429577"/>
                      <a:gd name="connsiteX2541" fmla="*/ 339090 w 420622"/>
                      <a:gd name="connsiteY2541" fmla="*/ 69532 h 429577"/>
                      <a:gd name="connsiteX2542" fmla="*/ 339090 w 420622"/>
                      <a:gd name="connsiteY2542" fmla="*/ 69532 h 429577"/>
                      <a:gd name="connsiteX2543" fmla="*/ 339090 w 420622"/>
                      <a:gd name="connsiteY2543" fmla="*/ 69532 h 429577"/>
                      <a:gd name="connsiteX2544" fmla="*/ 341948 w 420622"/>
                      <a:gd name="connsiteY2544" fmla="*/ 71438 h 429577"/>
                      <a:gd name="connsiteX2545" fmla="*/ 341948 w 420622"/>
                      <a:gd name="connsiteY2545" fmla="*/ 71438 h 429577"/>
                      <a:gd name="connsiteX2546" fmla="*/ 340043 w 420622"/>
                      <a:gd name="connsiteY2546" fmla="*/ 70485 h 429577"/>
                      <a:gd name="connsiteX2547" fmla="*/ 340995 w 420622"/>
                      <a:gd name="connsiteY2547" fmla="*/ 71438 h 429577"/>
                      <a:gd name="connsiteX2548" fmla="*/ 340995 w 420622"/>
                      <a:gd name="connsiteY2548" fmla="*/ 71438 h 429577"/>
                      <a:gd name="connsiteX2549" fmla="*/ 340995 w 420622"/>
                      <a:gd name="connsiteY2549" fmla="*/ 71438 h 429577"/>
                      <a:gd name="connsiteX2550" fmla="*/ 340995 w 420622"/>
                      <a:gd name="connsiteY2550" fmla="*/ 71438 h 429577"/>
                      <a:gd name="connsiteX2551" fmla="*/ 340995 w 420622"/>
                      <a:gd name="connsiteY2551" fmla="*/ 71438 h 429577"/>
                      <a:gd name="connsiteX2552" fmla="*/ 340995 w 420622"/>
                      <a:gd name="connsiteY2552" fmla="*/ 71438 h 429577"/>
                      <a:gd name="connsiteX2553" fmla="*/ 340043 w 420622"/>
                      <a:gd name="connsiteY2553" fmla="*/ 70485 h 429577"/>
                      <a:gd name="connsiteX2554" fmla="*/ 340995 w 420622"/>
                      <a:gd name="connsiteY2554" fmla="*/ 71438 h 429577"/>
                      <a:gd name="connsiteX2555" fmla="*/ 338138 w 420622"/>
                      <a:gd name="connsiteY2555" fmla="*/ 68580 h 429577"/>
                      <a:gd name="connsiteX2556" fmla="*/ 340995 w 420622"/>
                      <a:gd name="connsiteY2556" fmla="*/ 70485 h 429577"/>
                      <a:gd name="connsiteX2557" fmla="*/ 340995 w 420622"/>
                      <a:gd name="connsiteY2557" fmla="*/ 70485 h 429577"/>
                      <a:gd name="connsiteX2558" fmla="*/ 341948 w 420622"/>
                      <a:gd name="connsiteY2558" fmla="*/ 71438 h 429577"/>
                      <a:gd name="connsiteX2559" fmla="*/ 341948 w 420622"/>
                      <a:gd name="connsiteY2559" fmla="*/ 72390 h 429577"/>
                      <a:gd name="connsiteX2560" fmla="*/ 342900 w 420622"/>
                      <a:gd name="connsiteY2560" fmla="*/ 72390 h 429577"/>
                      <a:gd name="connsiteX2561" fmla="*/ 345757 w 420622"/>
                      <a:gd name="connsiteY2561" fmla="*/ 75247 h 429577"/>
                      <a:gd name="connsiteX2562" fmla="*/ 359093 w 420622"/>
                      <a:gd name="connsiteY2562" fmla="*/ 88582 h 429577"/>
                      <a:gd name="connsiteX2563" fmla="*/ 359093 w 420622"/>
                      <a:gd name="connsiteY2563" fmla="*/ 88582 h 429577"/>
                      <a:gd name="connsiteX2564" fmla="*/ 359093 w 420622"/>
                      <a:gd name="connsiteY2564" fmla="*/ 88582 h 429577"/>
                      <a:gd name="connsiteX2565" fmla="*/ 367665 w 420622"/>
                      <a:gd name="connsiteY2565" fmla="*/ 99060 h 429577"/>
                      <a:gd name="connsiteX2566" fmla="*/ 367665 w 420622"/>
                      <a:gd name="connsiteY2566" fmla="*/ 99060 h 429577"/>
                      <a:gd name="connsiteX2567" fmla="*/ 367665 w 420622"/>
                      <a:gd name="connsiteY2567" fmla="*/ 99060 h 429577"/>
                      <a:gd name="connsiteX2568" fmla="*/ 368618 w 420622"/>
                      <a:gd name="connsiteY2568" fmla="*/ 100965 h 429577"/>
                      <a:gd name="connsiteX2569" fmla="*/ 368618 w 420622"/>
                      <a:gd name="connsiteY2569" fmla="*/ 100965 h 429577"/>
                      <a:gd name="connsiteX2570" fmla="*/ 368618 w 420622"/>
                      <a:gd name="connsiteY2570" fmla="*/ 100965 h 429577"/>
                      <a:gd name="connsiteX2571" fmla="*/ 368618 w 420622"/>
                      <a:gd name="connsiteY2571" fmla="*/ 100965 h 429577"/>
                      <a:gd name="connsiteX2572" fmla="*/ 369570 w 420622"/>
                      <a:gd name="connsiteY2572" fmla="*/ 101917 h 429577"/>
                      <a:gd name="connsiteX2573" fmla="*/ 369570 w 420622"/>
                      <a:gd name="connsiteY2573" fmla="*/ 101917 h 429577"/>
                      <a:gd name="connsiteX2574" fmla="*/ 369570 w 420622"/>
                      <a:gd name="connsiteY2574" fmla="*/ 101917 h 429577"/>
                      <a:gd name="connsiteX2575" fmla="*/ 370523 w 420622"/>
                      <a:gd name="connsiteY2575" fmla="*/ 102870 h 429577"/>
                      <a:gd name="connsiteX2576" fmla="*/ 371475 w 420622"/>
                      <a:gd name="connsiteY2576" fmla="*/ 103822 h 429577"/>
                      <a:gd name="connsiteX2577" fmla="*/ 372428 w 420622"/>
                      <a:gd name="connsiteY2577" fmla="*/ 104775 h 429577"/>
                      <a:gd name="connsiteX2578" fmla="*/ 372428 w 420622"/>
                      <a:gd name="connsiteY2578" fmla="*/ 104775 h 429577"/>
                      <a:gd name="connsiteX2579" fmla="*/ 371475 w 420622"/>
                      <a:gd name="connsiteY2579" fmla="*/ 103822 h 429577"/>
                      <a:gd name="connsiteX2580" fmla="*/ 371475 w 420622"/>
                      <a:gd name="connsiteY2580" fmla="*/ 103822 h 429577"/>
                      <a:gd name="connsiteX2581" fmla="*/ 372428 w 420622"/>
                      <a:gd name="connsiteY2581" fmla="*/ 104775 h 429577"/>
                      <a:gd name="connsiteX2582" fmla="*/ 373380 w 420622"/>
                      <a:gd name="connsiteY2582" fmla="*/ 105728 h 429577"/>
                      <a:gd name="connsiteX2583" fmla="*/ 376238 w 420622"/>
                      <a:gd name="connsiteY2583" fmla="*/ 110490 h 429577"/>
                      <a:gd name="connsiteX2584" fmla="*/ 376238 w 420622"/>
                      <a:gd name="connsiteY2584" fmla="*/ 111442 h 429577"/>
                      <a:gd name="connsiteX2585" fmla="*/ 377190 w 420622"/>
                      <a:gd name="connsiteY2585" fmla="*/ 112395 h 429577"/>
                      <a:gd name="connsiteX2586" fmla="*/ 377190 w 420622"/>
                      <a:gd name="connsiteY2586" fmla="*/ 112395 h 429577"/>
                      <a:gd name="connsiteX2587" fmla="*/ 379095 w 420622"/>
                      <a:gd name="connsiteY2587" fmla="*/ 116205 h 429577"/>
                      <a:gd name="connsiteX2588" fmla="*/ 379095 w 420622"/>
                      <a:gd name="connsiteY2588" fmla="*/ 116205 h 429577"/>
                      <a:gd name="connsiteX2589" fmla="*/ 381000 w 420622"/>
                      <a:gd name="connsiteY2589" fmla="*/ 119063 h 429577"/>
                      <a:gd name="connsiteX2590" fmla="*/ 381000 w 420622"/>
                      <a:gd name="connsiteY2590" fmla="*/ 119063 h 429577"/>
                      <a:gd name="connsiteX2591" fmla="*/ 381953 w 420622"/>
                      <a:gd name="connsiteY2591" fmla="*/ 120015 h 429577"/>
                      <a:gd name="connsiteX2592" fmla="*/ 382905 w 420622"/>
                      <a:gd name="connsiteY2592" fmla="*/ 120967 h 429577"/>
                      <a:gd name="connsiteX2593" fmla="*/ 382905 w 420622"/>
                      <a:gd name="connsiteY2593" fmla="*/ 120967 h 429577"/>
                      <a:gd name="connsiteX2594" fmla="*/ 383857 w 420622"/>
                      <a:gd name="connsiteY2594" fmla="*/ 122872 h 429577"/>
                      <a:gd name="connsiteX2595" fmla="*/ 385763 w 420622"/>
                      <a:gd name="connsiteY2595" fmla="*/ 125730 h 429577"/>
                      <a:gd name="connsiteX2596" fmla="*/ 387668 w 420622"/>
                      <a:gd name="connsiteY2596" fmla="*/ 129540 h 429577"/>
                      <a:gd name="connsiteX2597" fmla="*/ 387668 w 420622"/>
                      <a:gd name="connsiteY2597" fmla="*/ 129540 h 429577"/>
                      <a:gd name="connsiteX2598" fmla="*/ 387668 w 420622"/>
                      <a:gd name="connsiteY2598" fmla="*/ 129540 h 429577"/>
                      <a:gd name="connsiteX2599" fmla="*/ 387668 w 420622"/>
                      <a:gd name="connsiteY2599" fmla="*/ 130492 h 429577"/>
                      <a:gd name="connsiteX2600" fmla="*/ 387668 w 420622"/>
                      <a:gd name="connsiteY2600" fmla="*/ 130492 h 429577"/>
                      <a:gd name="connsiteX2601" fmla="*/ 387668 w 420622"/>
                      <a:gd name="connsiteY2601" fmla="*/ 131445 h 429577"/>
                      <a:gd name="connsiteX2602" fmla="*/ 387668 w 420622"/>
                      <a:gd name="connsiteY2602" fmla="*/ 131445 h 429577"/>
                      <a:gd name="connsiteX2603" fmla="*/ 387668 w 420622"/>
                      <a:gd name="connsiteY2603" fmla="*/ 132397 h 429577"/>
                      <a:gd name="connsiteX2604" fmla="*/ 387668 w 420622"/>
                      <a:gd name="connsiteY2604" fmla="*/ 133350 h 429577"/>
                      <a:gd name="connsiteX2605" fmla="*/ 387668 w 420622"/>
                      <a:gd name="connsiteY2605" fmla="*/ 133350 h 429577"/>
                      <a:gd name="connsiteX2606" fmla="*/ 387668 w 420622"/>
                      <a:gd name="connsiteY2606" fmla="*/ 133350 h 429577"/>
                      <a:gd name="connsiteX2607" fmla="*/ 387668 w 420622"/>
                      <a:gd name="connsiteY2607" fmla="*/ 133350 h 429577"/>
                      <a:gd name="connsiteX2608" fmla="*/ 388620 w 420622"/>
                      <a:gd name="connsiteY2608" fmla="*/ 135255 h 429577"/>
                      <a:gd name="connsiteX2609" fmla="*/ 388620 w 420622"/>
                      <a:gd name="connsiteY2609" fmla="*/ 135255 h 429577"/>
                      <a:gd name="connsiteX2610" fmla="*/ 388620 w 420622"/>
                      <a:gd name="connsiteY2610" fmla="*/ 136207 h 429577"/>
                      <a:gd name="connsiteX2611" fmla="*/ 386715 w 420622"/>
                      <a:gd name="connsiteY2611" fmla="*/ 133350 h 429577"/>
                      <a:gd name="connsiteX2612" fmla="*/ 385763 w 420622"/>
                      <a:gd name="connsiteY2612" fmla="*/ 131445 h 429577"/>
                      <a:gd name="connsiteX2613" fmla="*/ 385763 w 420622"/>
                      <a:gd name="connsiteY2613" fmla="*/ 131445 h 429577"/>
                      <a:gd name="connsiteX2614" fmla="*/ 385763 w 420622"/>
                      <a:gd name="connsiteY2614" fmla="*/ 131445 h 429577"/>
                      <a:gd name="connsiteX2615" fmla="*/ 384810 w 420622"/>
                      <a:gd name="connsiteY2615" fmla="*/ 129540 h 429577"/>
                      <a:gd name="connsiteX2616" fmla="*/ 383857 w 420622"/>
                      <a:gd name="connsiteY2616" fmla="*/ 128588 h 429577"/>
                      <a:gd name="connsiteX2617" fmla="*/ 382905 w 420622"/>
                      <a:gd name="connsiteY2617" fmla="*/ 126682 h 429577"/>
                      <a:gd name="connsiteX2618" fmla="*/ 382905 w 420622"/>
                      <a:gd name="connsiteY2618" fmla="*/ 126682 h 429577"/>
                      <a:gd name="connsiteX2619" fmla="*/ 382905 w 420622"/>
                      <a:gd name="connsiteY2619" fmla="*/ 126682 h 429577"/>
                      <a:gd name="connsiteX2620" fmla="*/ 382905 w 420622"/>
                      <a:gd name="connsiteY2620" fmla="*/ 126682 h 429577"/>
                      <a:gd name="connsiteX2621" fmla="*/ 382905 w 420622"/>
                      <a:gd name="connsiteY2621" fmla="*/ 126682 h 429577"/>
                      <a:gd name="connsiteX2622" fmla="*/ 382905 w 420622"/>
                      <a:gd name="connsiteY2622" fmla="*/ 126682 h 429577"/>
                      <a:gd name="connsiteX2623" fmla="*/ 382905 w 420622"/>
                      <a:gd name="connsiteY2623" fmla="*/ 127635 h 429577"/>
                      <a:gd name="connsiteX2624" fmla="*/ 382905 w 420622"/>
                      <a:gd name="connsiteY2624" fmla="*/ 127635 h 429577"/>
                      <a:gd name="connsiteX2625" fmla="*/ 382905 w 420622"/>
                      <a:gd name="connsiteY2625" fmla="*/ 127635 h 429577"/>
                      <a:gd name="connsiteX2626" fmla="*/ 382905 w 420622"/>
                      <a:gd name="connsiteY2626" fmla="*/ 127635 h 429577"/>
                      <a:gd name="connsiteX2627" fmla="*/ 381953 w 420622"/>
                      <a:gd name="connsiteY2627" fmla="*/ 125730 h 429577"/>
                      <a:gd name="connsiteX2628" fmla="*/ 379095 w 420622"/>
                      <a:gd name="connsiteY2628" fmla="*/ 121920 h 429577"/>
                      <a:gd name="connsiteX2629" fmla="*/ 380048 w 420622"/>
                      <a:gd name="connsiteY2629" fmla="*/ 126682 h 429577"/>
                      <a:gd name="connsiteX2630" fmla="*/ 380048 w 420622"/>
                      <a:gd name="connsiteY2630" fmla="*/ 126682 h 429577"/>
                      <a:gd name="connsiteX2631" fmla="*/ 380048 w 420622"/>
                      <a:gd name="connsiteY2631" fmla="*/ 126682 h 429577"/>
                      <a:gd name="connsiteX2632" fmla="*/ 380048 w 420622"/>
                      <a:gd name="connsiteY2632" fmla="*/ 126682 h 429577"/>
                      <a:gd name="connsiteX2633" fmla="*/ 380048 w 420622"/>
                      <a:gd name="connsiteY2633" fmla="*/ 126682 h 429577"/>
                      <a:gd name="connsiteX2634" fmla="*/ 380048 w 420622"/>
                      <a:gd name="connsiteY2634" fmla="*/ 126682 h 429577"/>
                      <a:gd name="connsiteX2635" fmla="*/ 380048 w 420622"/>
                      <a:gd name="connsiteY2635" fmla="*/ 126682 h 429577"/>
                      <a:gd name="connsiteX2636" fmla="*/ 380048 w 420622"/>
                      <a:gd name="connsiteY2636" fmla="*/ 126682 h 429577"/>
                      <a:gd name="connsiteX2637" fmla="*/ 380048 w 420622"/>
                      <a:gd name="connsiteY2637" fmla="*/ 126682 h 429577"/>
                      <a:gd name="connsiteX2638" fmla="*/ 380048 w 420622"/>
                      <a:gd name="connsiteY2638" fmla="*/ 127635 h 429577"/>
                      <a:gd name="connsiteX2639" fmla="*/ 380048 w 420622"/>
                      <a:gd name="connsiteY2639" fmla="*/ 127635 h 429577"/>
                      <a:gd name="connsiteX2640" fmla="*/ 379095 w 420622"/>
                      <a:gd name="connsiteY2640" fmla="*/ 126682 h 429577"/>
                      <a:gd name="connsiteX2641" fmla="*/ 379095 w 420622"/>
                      <a:gd name="connsiteY2641" fmla="*/ 125730 h 429577"/>
                      <a:gd name="connsiteX2642" fmla="*/ 379095 w 420622"/>
                      <a:gd name="connsiteY2642" fmla="*/ 125730 h 429577"/>
                      <a:gd name="connsiteX2643" fmla="*/ 379095 w 420622"/>
                      <a:gd name="connsiteY2643" fmla="*/ 125730 h 429577"/>
                      <a:gd name="connsiteX2644" fmla="*/ 379095 w 420622"/>
                      <a:gd name="connsiteY2644" fmla="*/ 124778 h 429577"/>
                      <a:gd name="connsiteX2645" fmla="*/ 379095 w 420622"/>
                      <a:gd name="connsiteY2645" fmla="*/ 124778 h 429577"/>
                      <a:gd name="connsiteX2646" fmla="*/ 379095 w 420622"/>
                      <a:gd name="connsiteY2646" fmla="*/ 123825 h 429577"/>
                      <a:gd name="connsiteX2647" fmla="*/ 379095 w 420622"/>
                      <a:gd name="connsiteY2647" fmla="*/ 123825 h 429577"/>
                      <a:gd name="connsiteX2648" fmla="*/ 381953 w 420622"/>
                      <a:gd name="connsiteY2648" fmla="*/ 127635 h 429577"/>
                      <a:gd name="connsiteX2649" fmla="*/ 379095 w 420622"/>
                      <a:gd name="connsiteY2649" fmla="*/ 123825 h 429577"/>
                      <a:gd name="connsiteX2650" fmla="*/ 378143 w 420622"/>
                      <a:gd name="connsiteY2650" fmla="*/ 121920 h 429577"/>
                      <a:gd name="connsiteX2651" fmla="*/ 377190 w 420622"/>
                      <a:gd name="connsiteY2651" fmla="*/ 120967 h 429577"/>
                      <a:gd name="connsiteX2652" fmla="*/ 377190 w 420622"/>
                      <a:gd name="connsiteY2652" fmla="*/ 120967 h 429577"/>
                      <a:gd name="connsiteX2653" fmla="*/ 378143 w 420622"/>
                      <a:gd name="connsiteY2653" fmla="*/ 122872 h 429577"/>
                      <a:gd name="connsiteX2654" fmla="*/ 379095 w 420622"/>
                      <a:gd name="connsiteY2654" fmla="*/ 126682 h 429577"/>
                      <a:gd name="connsiteX2655" fmla="*/ 379095 w 420622"/>
                      <a:gd name="connsiteY2655" fmla="*/ 127635 h 429577"/>
                      <a:gd name="connsiteX2656" fmla="*/ 379095 w 420622"/>
                      <a:gd name="connsiteY2656" fmla="*/ 129540 h 429577"/>
                      <a:gd name="connsiteX2657" fmla="*/ 379095 w 420622"/>
                      <a:gd name="connsiteY2657" fmla="*/ 129540 h 429577"/>
                      <a:gd name="connsiteX2658" fmla="*/ 379095 w 420622"/>
                      <a:gd name="connsiteY2658" fmla="*/ 129540 h 429577"/>
                      <a:gd name="connsiteX2659" fmla="*/ 381000 w 420622"/>
                      <a:gd name="connsiteY2659" fmla="*/ 132397 h 429577"/>
                      <a:gd name="connsiteX2660" fmla="*/ 381000 w 420622"/>
                      <a:gd name="connsiteY2660" fmla="*/ 132397 h 429577"/>
                      <a:gd name="connsiteX2661" fmla="*/ 381000 w 420622"/>
                      <a:gd name="connsiteY2661" fmla="*/ 132397 h 429577"/>
                      <a:gd name="connsiteX2662" fmla="*/ 381953 w 420622"/>
                      <a:gd name="connsiteY2662" fmla="*/ 133350 h 429577"/>
                      <a:gd name="connsiteX2663" fmla="*/ 382905 w 420622"/>
                      <a:gd name="connsiteY2663" fmla="*/ 135255 h 429577"/>
                      <a:gd name="connsiteX2664" fmla="*/ 382905 w 420622"/>
                      <a:gd name="connsiteY2664" fmla="*/ 135255 h 429577"/>
                      <a:gd name="connsiteX2665" fmla="*/ 382905 w 420622"/>
                      <a:gd name="connsiteY2665" fmla="*/ 135255 h 429577"/>
                      <a:gd name="connsiteX2666" fmla="*/ 382905 w 420622"/>
                      <a:gd name="connsiteY2666" fmla="*/ 132397 h 429577"/>
                      <a:gd name="connsiteX2667" fmla="*/ 383857 w 420622"/>
                      <a:gd name="connsiteY2667" fmla="*/ 132397 h 429577"/>
                      <a:gd name="connsiteX2668" fmla="*/ 383857 w 420622"/>
                      <a:gd name="connsiteY2668" fmla="*/ 132397 h 429577"/>
                      <a:gd name="connsiteX2669" fmla="*/ 383857 w 420622"/>
                      <a:gd name="connsiteY2669" fmla="*/ 132397 h 429577"/>
                      <a:gd name="connsiteX2670" fmla="*/ 383857 w 420622"/>
                      <a:gd name="connsiteY2670" fmla="*/ 132397 h 429577"/>
                      <a:gd name="connsiteX2671" fmla="*/ 383857 w 420622"/>
                      <a:gd name="connsiteY2671" fmla="*/ 132397 h 429577"/>
                      <a:gd name="connsiteX2672" fmla="*/ 384810 w 420622"/>
                      <a:gd name="connsiteY2672" fmla="*/ 133350 h 429577"/>
                      <a:gd name="connsiteX2673" fmla="*/ 385763 w 420622"/>
                      <a:gd name="connsiteY2673" fmla="*/ 134303 h 429577"/>
                      <a:gd name="connsiteX2674" fmla="*/ 385763 w 420622"/>
                      <a:gd name="connsiteY2674" fmla="*/ 134303 h 429577"/>
                      <a:gd name="connsiteX2675" fmla="*/ 385763 w 420622"/>
                      <a:gd name="connsiteY2675" fmla="*/ 134303 h 429577"/>
                      <a:gd name="connsiteX2676" fmla="*/ 385763 w 420622"/>
                      <a:gd name="connsiteY2676" fmla="*/ 134303 h 429577"/>
                      <a:gd name="connsiteX2677" fmla="*/ 385763 w 420622"/>
                      <a:gd name="connsiteY2677" fmla="*/ 134303 h 429577"/>
                      <a:gd name="connsiteX2678" fmla="*/ 385763 w 420622"/>
                      <a:gd name="connsiteY2678" fmla="*/ 134303 h 429577"/>
                      <a:gd name="connsiteX2679" fmla="*/ 384810 w 420622"/>
                      <a:gd name="connsiteY2679" fmla="*/ 132397 h 429577"/>
                      <a:gd name="connsiteX2680" fmla="*/ 385763 w 420622"/>
                      <a:gd name="connsiteY2680" fmla="*/ 134303 h 429577"/>
                      <a:gd name="connsiteX2681" fmla="*/ 385763 w 420622"/>
                      <a:gd name="connsiteY2681" fmla="*/ 135255 h 429577"/>
                      <a:gd name="connsiteX2682" fmla="*/ 385763 w 420622"/>
                      <a:gd name="connsiteY2682" fmla="*/ 135255 h 429577"/>
                      <a:gd name="connsiteX2683" fmla="*/ 385763 w 420622"/>
                      <a:gd name="connsiteY2683" fmla="*/ 135255 h 429577"/>
                      <a:gd name="connsiteX2684" fmla="*/ 385763 w 420622"/>
                      <a:gd name="connsiteY2684" fmla="*/ 135255 h 429577"/>
                      <a:gd name="connsiteX2685" fmla="*/ 385763 w 420622"/>
                      <a:gd name="connsiteY2685" fmla="*/ 136207 h 429577"/>
                      <a:gd name="connsiteX2686" fmla="*/ 387668 w 420622"/>
                      <a:gd name="connsiteY2686" fmla="*/ 140017 h 429577"/>
                      <a:gd name="connsiteX2687" fmla="*/ 387668 w 420622"/>
                      <a:gd name="connsiteY2687" fmla="*/ 140017 h 429577"/>
                      <a:gd name="connsiteX2688" fmla="*/ 388620 w 420622"/>
                      <a:gd name="connsiteY2688" fmla="*/ 140970 h 429577"/>
                      <a:gd name="connsiteX2689" fmla="*/ 389573 w 420622"/>
                      <a:gd name="connsiteY2689" fmla="*/ 140970 h 429577"/>
                      <a:gd name="connsiteX2690" fmla="*/ 389573 w 420622"/>
                      <a:gd name="connsiteY2690" fmla="*/ 140970 h 429577"/>
                      <a:gd name="connsiteX2691" fmla="*/ 389573 w 420622"/>
                      <a:gd name="connsiteY2691" fmla="*/ 140970 h 429577"/>
                      <a:gd name="connsiteX2692" fmla="*/ 393382 w 420622"/>
                      <a:gd name="connsiteY2692" fmla="*/ 145732 h 429577"/>
                      <a:gd name="connsiteX2693" fmla="*/ 394335 w 420622"/>
                      <a:gd name="connsiteY2693" fmla="*/ 146685 h 429577"/>
                      <a:gd name="connsiteX2694" fmla="*/ 394335 w 420622"/>
                      <a:gd name="connsiteY2694" fmla="*/ 146685 h 429577"/>
                      <a:gd name="connsiteX2695" fmla="*/ 394335 w 420622"/>
                      <a:gd name="connsiteY2695" fmla="*/ 146685 h 429577"/>
                      <a:gd name="connsiteX2696" fmla="*/ 394335 w 420622"/>
                      <a:gd name="connsiteY2696" fmla="*/ 146685 h 429577"/>
                      <a:gd name="connsiteX2697" fmla="*/ 394335 w 420622"/>
                      <a:gd name="connsiteY2697" fmla="*/ 147638 h 429577"/>
                      <a:gd name="connsiteX2698" fmla="*/ 394335 w 420622"/>
                      <a:gd name="connsiteY2698" fmla="*/ 148590 h 429577"/>
                      <a:gd name="connsiteX2699" fmla="*/ 394335 w 420622"/>
                      <a:gd name="connsiteY2699" fmla="*/ 148590 h 429577"/>
                      <a:gd name="connsiteX2700" fmla="*/ 394335 w 420622"/>
                      <a:gd name="connsiteY2700" fmla="*/ 148590 h 429577"/>
                      <a:gd name="connsiteX2701" fmla="*/ 394335 w 420622"/>
                      <a:gd name="connsiteY2701" fmla="*/ 148590 h 429577"/>
                      <a:gd name="connsiteX2702" fmla="*/ 393382 w 420622"/>
                      <a:gd name="connsiteY2702" fmla="*/ 146685 h 429577"/>
                      <a:gd name="connsiteX2703" fmla="*/ 393382 w 420622"/>
                      <a:gd name="connsiteY2703" fmla="*/ 148590 h 429577"/>
                      <a:gd name="connsiteX2704" fmla="*/ 393382 w 420622"/>
                      <a:gd name="connsiteY2704" fmla="*/ 148590 h 429577"/>
                      <a:gd name="connsiteX2705" fmla="*/ 393382 w 420622"/>
                      <a:gd name="connsiteY2705" fmla="*/ 148590 h 429577"/>
                      <a:gd name="connsiteX2706" fmla="*/ 392430 w 420622"/>
                      <a:gd name="connsiteY2706" fmla="*/ 148590 h 429577"/>
                      <a:gd name="connsiteX2707" fmla="*/ 392430 w 420622"/>
                      <a:gd name="connsiteY2707" fmla="*/ 148590 h 429577"/>
                      <a:gd name="connsiteX2708" fmla="*/ 394335 w 420622"/>
                      <a:gd name="connsiteY2708" fmla="*/ 150495 h 429577"/>
                      <a:gd name="connsiteX2709" fmla="*/ 394335 w 420622"/>
                      <a:gd name="connsiteY2709" fmla="*/ 150495 h 429577"/>
                      <a:gd name="connsiteX2710" fmla="*/ 394335 w 420622"/>
                      <a:gd name="connsiteY2710" fmla="*/ 150495 h 429577"/>
                      <a:gd name="connsiteX2711" fmla="*/ 394335 w 420622"/>
                      <a:gd name="connsiteY2711" fmla="*/ 151447 h 429577"/>
                      <a:gd name="connsiteX2712" fmla="*/ 394335 w 420622"/>
                      <a:gd name="connsiteY2712" fmla="*/ 154305 h 429577"/>
                      <a:gd name="connsiteX2713" fmla="*/ 394335 w 420622"/>
                      <a:gd name="connsiteY2713" fmla="*/ 154305 h 429577"/>
                      <a:gd name="connsiteX2714" fmla="*/ 394335 w 420622"/>
                      <a:gd name="connsiteY2714" fmla="*/ 154305 h 429577"/>
                      <a:gd name="connsiteX2715" fmla="*/ 394335 w 420622"/>
                      <a:gd name="connsiteY2715" fmla="*/ 154305 h 429577"/>
                      <a:gd name="connsiteX2716" fmla="*/ 394335 w 420622"/>
                      <a:gd name="connsiteY2716" fmla="*/ 154305 h 429577"/>
                      <a:gd name="connsiteX2717" fmla="*/ 394335 w 420622"/>
                      <a:gd name="connsiteY2717" fmla="*/ 154305 h 429577"/>
                      <a:gd name="connsiteX2718" fmla="*/ 394335 w 420622"/>
                      <a:gd name="connsiteY2718" fmla="*/ 154305 h 429577"/>
                      <a:gd name="connsiteX2719" fmla="*/ 394335 w 420622"/>
                      <a:gd name="connsiteY2719" fmla="*/ 154305 h 429577"/>
                      <a:gd name="connsiteX2720" fmla="*/ 394335 w 420622"/>
                      <a:gd name="connsiteY2720" fmla="*/ 154305 h 429577"/>
                      <a:gd name="connsiteX2721" fmla="*/ 395288 w 420622"/>
                      <a:gd name="connsiteY2721" fmla="*/ 154305 h 429577"/>
                      <a:gd name="connsiteX2722" fmla="*/ 395288 w 420622"/>
                      <a:gd name="connsiteY2722" fmla="*/ 155257 h 429577"/>
                      <a:gd name="connsiteX2723" fmla="*/ 395288 w 420622"/>
                      <a:gd name="connsiteY2723" fmla="*/ 155257 h 429577"/>
                      <a:gd name="connsiteX2724" fmla="*/ 395288 w 420622"/>
                      <a:gd name="connsiteY2724" fmla="*/ 155257 h 429577"/>
                      <a:gd name="connsiteX2725" fmla="*/ 395288 w 420622"/>
                      <a:gd name="connsiteY2725" fmla="*/ 155257 h 429577"/>
                      <a:gd name="connsiteX2726" fmla="*/ 395288 w 420622"/>
                      <a:gd name="connsiteY2726" fmla="*/ 155257 h 429577"/>
                      <a:gd name="connsiteX2727" fmla="*/ 395288 w 420622"/>
                      <a:gd name="connsiteY2727" fmla="*/ 155257 h 429577"/>
                      <a:gd name="connsiteX2728" fmla="*/ 395288 w 420622"/>
                      <a:gd name="connsiteY2728" fmla="*/ 156210 h 429577"/>
                      <a:gd name="connsiteX2729" fmla="*/ 395288 w 420622"/>
                      <a:gd name="connsiteY2729" fmla="*/ 156210 h 429577"/>
                      <a:gd name="connsiteX2730" fmla="*/ 395288 w 420622"/>
                      <a:gd name="connsiteY2730" fmla="*/ 156210 h 429577"/>
                      <a:gd name="connsiteX2731" fmla="*/ 395288 w 420622"/>
                      <a:gd name="connsiteY2731" fmla="*/ 156210 h 429577"/>
                      <a:gd name="connsiteX2732" fmla="*/ 395288 w 420622"/>
                      <a:gd name="connsiteY2732" fmla="*/ 157163 h 429577"/>
                      <a:gd name="connsiteX2733" fmla="*/ 396240 w 420622"/>
                      <a:gd name="connsiteY2733" fmla="*/ 160972 h 429577"/>
                      <a:gd name="connsiteX2734" fmla="*/ 396240 w 420622"/>
                      <a:gd name="connsiteY2734" fmla="*/ 160972 h 429577"/>
                      <a:gd name="connsiteX2735" fmla="*/ 397193 w 420622"/>
                      <a:gd name="connsiteY2735" fmla="*/ 163830 h 429577"/>
                      <a:gd name="connsiteX2736" fmla="*/ 397193 w 420622"/>
                      <a:gd name="connsiteY2736" fmla="*/ 164782 h 429577"/>
                      <a:gd name="connsiteX2737" fmla="*/ 397193 w 420622"/>
                      <a:gd name="connsiteY2737" fmla="*/ 166688 h 429577"/>
                      <a:gd name="connsiteX2738" fmla="*/ 397193 w 420622"/>
                      <a:gd name="connsiteY2738" fmla="*/ 166688 h 429577"/>
                      <a:gd name="connsiteX2739" fmla="*/ 397193 w 420622"/>
                      <a:gd name="connsiteY2739" fmla="*/ 166688 h 429577"/>
                      <a:gd name="connsiteX2740" fmla="*/ 397193 w 420622"/>
                      <a:gd name="connsiteY2740" fmla="*/ 166688 h 429577"/>
                      <a:gd name="connsiteX2741" fmla="*/ 397193 w 420622"/>
                      <a:gd name="connsiteY2741" fmla="*/ 166688 h 429577"/>
                      <a:gd name="connsiteX2742" fmla="*/ 397193 w 420622"/>
                      <a:gd name="connsiteY2742" fmla="*/ 166688 h 429577"/>
                      <a:gd name="connsiteX2743" fmla="*/ 397193 w 420622"/>
                      <a:gd name="connsiteY2743" fmla="*/ 166688 h 429577"/>
                      <a:gd name="connsiteX2744" fmla="*/ 397193 w 420622"/>
                      <a:gd name="connsiteY2744" fmla="*/ 166688 h 429577"/>
                      <a:gd name="connsiteX2745" fmla="*/ 397193 w 420622"/>
                      <a:gd name="connsiteY2745" fmla="*/ 166688 h 429577"/>
                      <a:gd name="connsiteX2746" fmla="*/ 397193 w 420622"/>
                      <a:gd name="connsiteY2746" fmla="*/ 166688 h 429577"/>
                      <a:gd name="connsiteX2747" fmla="*/ 397193 w 420622"/>
                      <a:gd name="connsiteY2747" fmla="*/ 167640 h 429577"/>
                      <a:gd name="connsiteX2748" fmla="*/ 398145 w 420622"/>
                      <a:gd name="connsiteY2748" fmla="*/ 170497 h 429577"/>
                      <a:gd name="connsiteX2749" fmla="*/ 398145 w 420622"/>
                      <a:gd name="connsiteY2749" fmla="*/ 170497 h 429577"/>
                      <a:gd name="connsiteX2750" fmla="*/ 398145 w 420622"/>
                      <a:gd name="connsiteY2750" fmla="*/ 171450 h 429577"/>
                      <a:gd name="connsiteX2751" fmla="*/ 398145 w 420622"/>
                      <a:gd name="connsiteY2751" fmla="*/ 171450 h 429577"/>
                      <a:gd name="connsiteX2752" fmla="*/ 398145 w 420622"/>
                      <a:gd name="connsiteY2752" fmla="*/ 171450 h 429577"/>
                      <a:gd name="connsiteX2753" fmla="*/ 397193 w 420622"/>
                      <a:gd name="connsiteY2753" fmla="*/ 183832 h 429577"/>
                      <a:gd name="connsiteX2754" fmla="*/ 397193 w 420622"/>
                      <a:gd name="connsiteY2754" fmla="*/ 182880 h 429577"/>
                      <a:gd name="connsiteX2755" fmla="*/ 397193 w 420622"/>
                      <a:gd name="connsiteY2755" fmla="*/ 184785 h 429577"/>
                      <a:gd name="connsiteX2756" fmla="*/ 396240 w 420622"/>
                      <a:gd name="connsiteY2756" fmla="*/ 183832 h 429577"/>
                      <a:gd name="connsiteX2757" fmla="*/ 396240 w 420622"/>
                      <a:gd name="connsiteY2757" fmla="*/ 186690 h 429577"/>
                      <a:gd name="connsiteX2758" fmla="*/ 396240 w 420622"/>
                      <a:gd name="connsiteY2758" fmla="*/ 186690 h 429577"/>
                      <a:gd name="connsiteX2759" fmla="*/ 395288 w 420622"/>
                      <a:gd name="connsiteY2759" fmla="*/ 193357 h 429577"/>
                      <a:gd name="connsiteX2760" fmla="*/ 393382 w 420622"/>
                      <a:gd name="connsiteY2760" fmla="*/ 190500 h 429577"/>
                      <a:gd name="connsiteX2761" fmla="*/ 393382 w 420622"/>
                      <a:gd name="connsiteY2761" fmla="*/ 204788 h 429577"/>
                      <a:gd name="connsiteX2762" fmla="*/ 393382 w 420622"/>
                      <a:gd name="connsiteY2762" fmla="*/ 204788 h 429577"/>
                      <a:gd name="connsiteX2763" fmla="*/ 393382 w 420622"/>
                      <a:gd name="connsiteY2763" fmla="*/ 204788 h 429577"/>
                      <a:gd name="connsiteX2764" fmla="*/ 397193 w 420622"/>
                      <a:gd name="connsiteY2764" fmla="*/ 210503 h 429577"/>
                      <a:gd name="connsiteX2765" fmla="*/ 399098 w 420622"/>
                      <a:gd name="connsiteY2765" fmla="*/ 218122 h 429577"/>
                      <a:gd name="connsiteX2766" fmla="*/ 398145 w 420622"/>
                      <a:gd name="connsiteY2766" fmla="*/ 223838 h 429577"/>
                      <a:gd name="connsiteX2767" fmla="*/ 397193 w 420622"/>
                      <a:gd name="connsiteY2767" fmla="*/ 225742 h 429577"/>
                      <a:gd name="connsiteX2768" fmla="*/ 396240 w 420622"/>
                      <a:gd name="connsiteY2768" fmla="*/ 226695 h 429577"/>
                      <a:gd name="connsiteX2769" fmla="*/ 394335 w 420622"/>
                      <a:gd name="connsiteY2769" fmla="*/ 232410 h 429577"/>
                      <a:gd name="connsiteX2770" fmla="*/ 394335 w 420622"/>
                      <a:gd name="connsiteY2770" fmla="*/ 227647 h 429577"/>
                      <a:gd name="connsiteX2771" fmla="*/ 394335 w 420622"/>
                      <a:gd name="connsiteY2771" fmla="*/ 227647 h 429577"/>
                      <a:gd name="connsiteX2772" fmla="*/ 392430 w 420622"/>
                      <a:gd name="connsiteY2772" fmla="*/ 227647 h 429577"/>
                      <a:gd name="connsiteX2773" fmla="*/ 392430 w 420622"/>
                      <a:gd name="connsiteY2773" fmla="*/ 225742 h 429577"/>
                      <a:gd name="connsiteX2774" fmla="*/ 391478 w 420622"/>
                      <a:gd name="connsiteY2774" fmla="*/ 226695 h 429577"/>
                      <a:gd name="connsiteX2775" fmla="*/ 387668 w 420622"/>
                      <a:gd name="connsiteY2775" fmla="*/ 222885 h 429577"/>
                      <a:gd name="connsiteX2776" fmla="*/ 386715 w 420622"/>
                      <a:gd name="connsiteY2776" fmla="*/ 220980 h 429577"/>
                      <a:gd name="connsiteX2777" fmla="*/ 386715 w 420622"/>
                      <a:gd name="connsiteY2777" fmla="*/ 220980 h 429577"/>
                      <a:gd name="connsiteX2778" fmla="*/ 385763 w 420622"/>
                      <a:gd name="connsiteY2778" fmla="*/ 221932 h 429577"/>
                      <a:gd name="connsiteX2779" fmla="*/ 385763 w 420622"/>
                      <a:gd name="connsiteY2779" fmla="*/ 234315 h 429577"/>
                      <a:gd name="connsiteX2780" fmla="*/ 387668 w 420622"/>
                      <a:gd name="connsiteY2780" fmla="*/ 237172 h 429577"/>
                      <a:gd name="connsiteX2781" fmla="*/ 388620 w 420622"/>
                      <a:gd name="connsiteY2781" fmla="*/ 240982 h 429577"/>
                      <a:gd name="connsiteX2782" fmla="*/ 388620 w 420622"/>
                      <a:gd name="connsiteY2782" fmla="*/ 241935 h 429577"/>
                      <a:gd name="connsiteX2783" fmla="*/ 389573 w 420622"/>
                      <a:gd name="connsiteY2783" fmla="*/ 241935 h 429577"/>
                      <a:gd name="connsiteX2784" fmla="*/ 390525 w 420622"/>
                      <a:gd name="connsiteY2784" fmla="*/ 242888 h 429577"/>
                      <a:gd name="connsiteX2785" fmla="*/ 390525 w 420622"/>
                      <a:gd name="connsiteY2785" fmla="*/ 242888 h 429577"/>
                      <a:gd name="connsiteX2786" fmla="*/ 393382 w 420622"/>
                      <a:gd name="connsiteY2786" fmla="*/ 256222 h 429577"/>
                      <a:gd name="connsiteX2787" fmla="*/ 389573 w 420622"/>
                      <a:gd name="connsiteY2787" fmla="*/ 253365 h 429577"/>
                      <a:gd name="connsiteX2788" fmla="*/ 386715 w 420622"/>
                      <a:gd name="connsiteY2788" fmla="*/ 242888 h 429577"/>
                      <a:gd name="connsiteX2789" fmla="*/ 384810 w 420622"/>
                      <a:gd name="connsiteY2789" fmla="*/ 240030 h 429577"/>
                      <a:gd name="connsiteX2790" fmla="*/ 384810 w 420622"/>
                      <a:gd name="connsiteY2790" fmla="*/ 239078 h 429577"/>
                      <a:gd name="connsiteX2791" fmla="*/ 384810 w 420622"/>
                      <a:gd name="connsiteY2791" fmla="*/ 230505 h 429577"/>
                      <a:gd name="connsiteX2792" fmla="*/ 383857 w 420622"/>
                      <a:gd name="connsiteY2792" fmla="*/ 230505 h 429577"/>
                      <a:gd name="connsiteX2793" fmla="*/ 378143 w 420622"/>
                      <a:gd name="connsiteY2793" fmla="*/ 214313 h 429577"/>
                      <a:gd name="connsiteX2794" fmla="*/ 376238 w 420622"/>
                      <a:gd name="connsiteY2794" fmla="*/ 220028 h 429577"/>
                      <a:gd name="connsiteX2795" fmla="*/ 375285 w 420622"/>
                      <a:gd name="connsiteY2795" fmla="*/ 219075 h 429577"/>
                      <a:gd name="connsiteX2796" fmla="*/ 375285 w 420622"/>
                      <a:gd name="connsiteY2796" fmla="*/ 216217 h 429577"/>
                      <a:gd name="connsiteX2797" fmla="*/ 375285 w 420622"/>
                      <a:gd name="connsiteY2797" fmla="*/ 216217 h 429577"/>
                      <a:gd name="connsiteX2798" fmla="*/ 375285 w 420622"/>
                      <a:gd name="connsiteY2798" fmla="*/ 215265 h 429577"/>
                      <a:gd name="connsiteX2799" fmla="*/ 375285 w 420622"/>
                      <a:gd name="connsiteY2799" fmla="*/ 215265 h 429577"/>
                      <a:gd name="connsiteX2800" fmla="*/ 375285 w 420622"/>
                      <a:gd name="connsiteY2800" fmla="*/ 215265 h 429577"/>
                      <a:gd name="connsiteX2801" fmla="*/ 375285 w 420622"/>
                      <a:gd name="connsiteY2801" fmla="*/ 215265 h 429577"/>
                      <a:gd name="connsiteX2802" fmla="*/ 365760 w 420622"/>
                      <a:gd name="connsiteY2802" fmla="*/ 201930 h 429577"/>
                      <a:gd name="connsiteX2803" fmla="*/ 366713 w 420622"/>
                      <a:gd name="connsiteY2803" fmla="*/ 204788 h 429577"/>
                      <a:gd name="connsiteX2804" fmla="*/ 365760 w 420622"/>
                      <a:gd name="connsiteY2804" fmla="*/ 204788 h 429577"/>
                      <a:gd name="connsiteX2805" fmla="*/ 365760 w 420622"/>
                      <a:gd name="connsiteY2805" fmla="*/ 205740 h 429577"/>
                      <a:gd name="connsiteX2806" fmla="*/ 362903 w 420622"/>
                      <a:gd name="connsiteY2806" fmla="*/ 206692 h 429577"/>
                      <a:gd name="connsiteX2807" fmla="*/ 361950 w 420622"/>
                      <a:gd name="connsiteY2807" fmla="*/ 204788 h 429577"/>
                      <a:gd name="connsiteX2808" fmla="*/ 360998 w 420622"/>
                      <a:gd name="connsiteY2808" fmla="*/ 211455 h 429577"/>
                      <a:gd name="connsiteX2809" fmla="*/ 356235 w 420622"/>
                      <a:gd name="connsiteY2809" fmla="*/ 221932 h 429577"/>
                      <a:gd name="connsiteX2810" fmla="*/ 364807 w 420622"/>
                      <a:gd name="connsiteY2810" fmla="*/ 202882 h 429577"/>
                      <a:gd name="connsiteX2811" fmla="*/ 417195 w 420622"/>
                      <a:gd name="connsiteY2811" fmla="*/ 253365 h 429577"/>
                      <a:gd name="connsiteX2812" fmla="*/ 417195 w 420622"/>
                      <a:gd name="connsiteY2812" fmla="*/ 253365 h 429577"/>
                      <a:gd name="connsiteX2813" fmla="*/ 417195 w 420622"/>
                      <a:gd name="connsiteY2813" fmla="*/ 253365 h 429577"/>
                      <a:gd name="connsiteX2814" fmla="*/ 417195 w 420622"/>
                      <a:gd name="connsiteY2814" fmla="*/ 253365 h 429577"/>
                      <a:gd name="connsiteX2815" fmla="*/ 417195 w 420622"/>
                      <a:gd name="connsiteY2815" fmla="*/ 253365 h 429577"/>
                      <a:gd name="connsiteX2816" fmla="*/ 417195 w 420622"/>
                      <a:gd name="connsiteY2816" fmla="*/ 253365 h 429577"/>
                      <a:gd name="connsiteX2817" fmla="*/ 417195 w 420622"/>
                      <a:gd name="connsiteY2817" fmla="*/ 253365 h 429577"/>
                      <a:gd name="connsiteX2818" fmla="*/ 417195 w 420622"/>
                      <a:gd name="connsiteY2818" fmla="*/ 253365 h 429577"/>
                      <a:gd name="connsiteX2819" fmla="*/ 417195 w 420622"/>
                      <a:gd name="connsiteY2819" fmla="*/ 252413 h 429577"/>
                      <a:gd name="connsiteX2820" fmla="*/ 417195 w 420622"/>
                      <a:gd name="connsiteY2820" fmla="*/ 252413 h 429577"/>
                      <a:gd name="connsiteX2821" fmla="*/ 417195 w 420622"/>
                      <a:gd name="connsiteY2821" fmla="*/ 252413 h 429577"/>
                      <a:gd name="connsiteX2822" fmla="*/ 417195 w 420622"/>
                      <a:gd name="connsiteY2822" fmla="*/ 252413 h 429577"/>
                      <a:gd name="connsiteX2823" fmla="*/ 417195 w 420622"/>
                      <a:gd name="connsiteY2823" fmla="*/ 252413 h 429577"/>
                      <a:gd name="connsiteX2824" fmla="*/ 417195 w 420622"/>
                      <a:gd name="connsiteY2824" fmla="*/ 252413 h 429577"/>
                      <a:gd name="connsiteX2825" fmla="*/ 417195 w 420622"/>
                      <a:gd name="connsiteY2825" fmla="*/ 252413 h 429577"/>
                      <a:gd name="connsiteX2826" fmla="*/ 417195 w 420622"/>
                      <a:gd name="connsiteY2826" fmla="*/ 252413 h 429577"/>
                      <a:gd name="connsiteX2827" fmla="*/ 417195 w 420622"/>
                      <a:gd name="connsiteY2827" fmla="*/ 252413 h 429577"/>
                      <a:gd name="connsiteX2828" fmla="*/ 417195 w 420622"/>
                      <a:gd name="connsiteY2828" fmla="*/ 252413 h 429577"/>
                      <a:gd name="connsiteX2829" fmla="*/ 417195 w 420622"/>
                      <a:gd name="connsiteY2829" fmla="*/ 250507 h 429577"/>
                      <a:gd name="connsiteX2830" fmla="*/ 417195 w 420622"/>
                      <a:gd name="connsiteY2830" fmla="*/ 250507 h 429577"/>
                      <a:gd name="connsiteX2831" fmla="*/ 417195 w 420622"/>
                      <a:gd name="connsiteY2831" fmla="*/ 250507 h 429577"/>
                      <a:gd name="connsiteX2832" fmla="*/ 417195 w 420622"/>
                      <a:gd name="connsiteY2832" fmla="*/ 251460 h 429577"/>
                      <a:gd name="connsiteX2833" fmla="*/ 417195 w 420622"/>
                      <a:gd name="connsiteY2833" fmla="*/ 251460 h 429577"/>
                      <a:gd name="connsiteX2834" fmla="*/ 417195 w 420622"/>
                      <a:gd name="connsiteY2834" fmla="*/ 253365 h 429577"/>
                      <a:gd name="connsiteX2835" fmla="*/ 417195 w 420622"/>
                      <a:gd name="connsiteY2835" fmla="*/ 253365 h 429577"/>
                      <a:gd name="connsiteX2836" fmla="*/ 417195 w 420622"/>
                      <a:gd name="connsiteY2836" fmla="*/ 253365 h 429577"/>
                      <a:gd name="connsiteX2837" fmla="*/ 420053 w 420622"/>
                      <a:gd name="connsiteY2837" fmla="*/ 247650 h 429577"/>
                      <a:gd name="connsiteX2838" fmla="*/ 419100 w 420622"/>
                      <a:gd name="connsiteY2838" fmla="*/ 253365 h 429577"/>
                      <a:gd name="connsiteX2839" fmla="*/ 418148 w 420622"/>
                      <a:gd name="connsiteY2839" fmla="*/ 256222 h 429577"/>
                      <a:gd name="connsiteX2840" fmla="*/ 418148 w 420622"/>
                      <a:gd name="connsiteY2840" fmla="*/ 253365 h 429577"/>
                      <a:gd name="connsiteX2841" fmla="*/ 420053 w 420622"/>
                      <a:gd name="connsiteY2841" fmla="*/ 247650 h 429577"/>
                      <a:gd name="connsiteX2842" fmla="*/ 420053 w 420622"/>
                      <a:gd name="connsiteY2842" fmla="*/ 247650 h 429577"/>
                      <a:gd name="connsiteX2843" fmla="*/ 420053 w 420622"/>
                      <a:gd name="connsiteY2843" fmla="*/ 224790 h 429577"/>
                      <a:gd name="connsiteX2844" fmla="*/ 420053 w 420622"/>
                      <a:gd name="connsiteY2844" fmla="*/ 224790 h 429577"/>
                      <a:gd name="connsiteX2845" fmla="*/ 419100 w 420622"/>
                      <a:gd name="connsiteY2845" fmla="*/ 225742 h 429577"/>
                      <a:gd name="connsiteX2846" fmla="*/ 419100 w 420622"/>
                      <a:gd name="connsiteY2846" fmla="*/ 225742 h 429577"/>
                      <a:gd name="connsiteX2847" fmla="*/ 419100 w 420622"/>
                      <a:gd name="connsiteY2847" fmla="*/ 225742 h 429577"/>
                      <a:gd name="connsiteX2848" fmla="*/ 419100 w 420622"/>
                      <a:gd name="connsiteY2848" fmla="*/ 225742 h 429577"/>
                      <a:gd name="connsiteX2849" fmla="*/ 419100 w 420622"/>
                      <a:gd name="connsiteY2849" fmla="*/ 226695 h 429577"/>
                      <a:gd name="connsiteX2850" fmla="*/ 419100 w 420622"/>
                      <a:gd name="connsiteY2850" fmla="*/ 226695 h 429577"/>
                      <a:gd name="connsiteX2851" fmla="*/ 419100 w 420622"/>
                      <a:gd name="connsiteY2851" fmla="*/ 226695 h 429577"/>
                      <a:gd name="connsiteX2852" fmla="*/ 419100 w 420622"/>
                      <a:gd name="connsiteY2852" fmla="*/ 230505 h 429577"/>
                      <a:gd name="connsiteX2853" fmla="*/ 419100 w 420622"/>
                      <a:gd name="connsiteY2853" fmla="*/ 230505 h 429577"/>
                      <a:gd name="connsiteX2854" fmla="*/ 419100 w 420622"/>
                      <a:gd name="connsiteY2854" fmla="*/ 231457 h 429577"/>
                      <a:gd name="connsiteX2855" fmla="*/ 420053 w 420622"/>
                      <a:gd name="connsiteY2855" fmla="*/ 228600 h 429577"/>
                      <a:gd name="connsiteX2856" fmla="*/ 420053 w 420622"/>
                      <a:gd name="connsiteY2856" fmla="*/ 228600 h 429577"/>
                      <a:gd name="connsiteX2857" fmla="*/ 420053 w 420622"/>
                      <a:gd name="connsiteY2857" fmla="*/ 228600 h 429577"/>
                      <a:gd name="connsiteX2858" fmla="*/ 420053 w 420622"/>
                      <a:gd name="connsiteY2858" fmla="*/ 227647 h 429577"/>
                      <a:gd name="connsiteX2859" fmla="*/ 420053 w 420622"/>
                      <a:gd name="connsiteY2859" fmla="*/ 227647 h 429577"/>
                      <a:gd name="connsiteX2860" fmla="*/ 419100 w 420622"/>
                      <a:gd name="connsiteY2860" fmla="*/ 231457 h 429577"/>
                      <a:gd name="connsiteX2861" fmla="*/ 419100 w 420622"/>
                      <a:gd name="connsiteY2861" fmla="*/ 232410 h 429577"/>
                      <a:gd name="connsiteX2862" fmla="*/ 419100 w 420622"/>
                      <a:gd name="connsiteY2862" fmla="*/ 232410 h 429577"/>
                      <a:gd name="connsiteX2863" fmla="*/ 419100 w 420622"/>
                      <a:gd name="connsiteY2863" fmla="*/ 236220 h 429577"/>
                      <a:gd name="connsiteX2864" fmla="*/ 419100 w 420622"/>
                      <a:gd name="connsiteY2864" fmla="*/ 237172 h 429577"/>
                      <a:gd name="connsiteX2865" fmla="*/ 418148 w 420622"/>
                      <a:gd name="connsiteY2865" fmla="*/ 240982 h 429577"/>
                      <a:gd name="connsiteX2866" fmla="*/ 418148 w 420622"/>
                      <a:gd name="connsiteY2866" fmla="*/ 236220 h 429577"/>
                      <a:gd name="connsiteX2867" fmla="*/ 418148 w 420622"/>
                      <a:gd name="connsiteY2867" fmla="*/ 234315 h 429577"/>
                      <a:gd name="connsiteX2868" fmla="*/ 417195 w 420622"/>
                      <a:gd name="connsiteY2868" fmla="*/ 240030 h 429577"/>
                      <a:gd name="connsiteX2869" fmla="*/ 416243 w 420622"/>
                      <a:gd name="connsiteY2869" fmla="*/ 244792 h 429577"/>
                      <a:gd name="connsiteX2870" fmla="*/ 417195 w 420622"/>
                      <a:gd name="connsiteY2870" fmla="*/ 239078 h 429577"/>
                      <a:gd name="connsiteX2871" fmla="*/ 417195 w 420622"/>
                      <a:gd name="connsiteY2871" fmla="*/ 239078 h 429577"/>
                      <a:gd name="connsiteX2872" fmla="*/ 417195 w 420622"/>
                      <a:gd name="connsiteY2872" fmla="*/ 239078 h 429577"/>
                      <a:gd name="connsiteX2873" fmla="*/ 417195 w 420622"/>
                      <a:gd name="connsiteY2873" fmla="*/ 235267 h 429577"/>
                      <a:gd name="connsiteX2874" fmla="*/ 417195 w 420622"/>
                      <a:gd name="connsiteY2874" fmla="*/ 233363 h 429577"/>
                      <a:gd name="connsiteX2875" fmla="*/ 417195 w 420622"/>
                      <a:gd name="connsiteY2875" fmla="*/ 228600 h 429577"/>
                      <a:gd name="connsiteX2876" fmla="*/ 417195 w 420622"/>
                      <a:gd name="connsiteY2876" fmla="*/ 228600 h 429577"/>
                      <a:gd name="connsiteX2877" fmla="*/ 417195 w 420622"/>
                      <a:gd name="connsiteY2877" fmla="*/ 225742 h 429577"/>
                      <a:gd name="connsiteX2878" fmla="*/ 417195 w 420622"/>
                      <a:gd name="connsiteY2878" fmla="*/ 225742 h 429577"/>
                      <a:gd name="connsiteX2879" fmla="*/ 417195 w 420622"/>
                      <a:gd name="connsiteY2879" fmla="*/ 223838 h 429577"/>
                      <a:gd name="connsiteX2880" fmla="*/ 417195 w 420622"/>
                      <a:gd name="connsiteY2880" fmla="*/ 223838 h 429577"/>
                      <a:gd name="connsiteX2881" fmla="*/ 417195 w 420622"/>
                      <a:gd name="connsiteY2881" fmla="*/ 222885 h 429577"/>
                      <a:gd name="connsiteX2882" fmla="*/ 417195 w 420622"/>
                      <a:gd name="connsiteY2882" fmla="*/ 222885 h 429577"/>
                      <a:gd name="connsiteX2883" fmla="*/ 418148 w 420622"/>
                      <a:gd name="connsiteY2883" fmla="*/ 219075 h 429577"/>
                      <a:gd name="connsiteX2884" fmla="*/ 418148 w 420622"/>
                      <a:gd name="connsiteY2884" fmla="*/ 220028 h 429577"/>
                      <a:gd name="connsiteX2885" fmla="*/ 420053 w 420622"/>
                      <a:gd name="connsiteY2885" fmla="*/ 224790 h 4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  <a:cxn ang="0">
                        <a:pos x="connsiteX582" y="connsiteY582"/>
                      </a:cxn>
                      <a:cxn ang="0">
                        <a:pos x="connsiteX583" y="connsiteY583"/>
                      </a:cxn>
                      <a:cxn ang="0">
                        <a:pos x="connsiteX584" y="connsiteY584"/>
                      </a:cxn>
                      <a:cxn ang="0">
                        <a:pos x="connsiteX585" y="connsiteY585"/>
                      </a:cxn>
                      <a:cxn ang="0">
                        <a:pos x="connsiteX586" y="connsiteY586"/>
                      </a:cxn>
                      <a:cxn ang="0">
                        <a:pos x="connsiteX587" y="connsiteY587"/>
                      </a:cxn>
                      <a:cxn ang="0">
                        <a:pos x="connsiteX588" y="connsiteY588"/>
                      </a:cxn>
                      <a:cxn ang="0">
                        <a:pos x="connsiteX589" y="connsiteY589"/>
                      </a:cxn>
                      <a:cxn ang="0">
                        <a:pos x="connsiteX590" y="connsiteY590"/>
                      </a:cxn>
                      <a:cxn ang="0">
                        <a:pos x="connsiteX591" y="connsiteY591"/>
                      </a:cxn>
                      <a:cxn ang="0">
                        <a:pos x="connsiteX592" y="connsiteY592"/>
                      </a:cxn>
                      <a:cxn ang="0">
                        <a:pos x="connsiteX593" y="connsiteY593"/>
                      </a:cxn>
                      <a:cxn ang="0">
                        <a:pos x="connsiteX594" y="connsiteY594"/>
                      </a:cxn>
                      <a:cxn ang="0">
                        <a:pos x="connsiteX595" y="connsiteY595"/>
                      </a:cxn>
                      <a:cxn ang="0">
                        <a:pos x="connsiteX596" y="connsiteY596"/>
                      </a:cxn>
                      <a:cxn ang="0">
                        <a:pos x="connsiteX597" y="connsiteY597"/>
                      </a:cxn>
                      <a:cxn ang="0">
                        <a:pos x="connsiteX598" y="connsiteY598"/>
                      </a:cxn>
                      <a:cxn ang="0">
                        <a:pos x="connsiteX599" y="connsiteY599"/>
                      </a:cxn>
                      <a:cxn ang="0">
                        <a:pos x="connsiteX600" y="connsiteY600"/>
                      </a:cxn>
                      <a:cxn ang="0">
                        <a:pos x="connsiteX601" y="connsiteY601"/>
                      </a:cxn>
                      <a:cxn ang="0">
                        <a:pos x="connsiteX602" y="connsiteY602"/>
                      </a:cxn>
                      <a:cxn ang="0">
                        <a:pos x="connsiteX603" y="connsiteY603"/>
                      </a:cxn>
                      <a:cxn ang="0">
                        <a:pos x="connsiteX604" y="connsiteY604"/>
                      </a:cxn>
                      <a:cxn ang="0">
                        <a:pos x="connsiteX605" y="connsiteY605"/>
                      </a:cxn>
                      <a:cxn ang="0">
                        <a:pos x="connsiteX606" y="connsiteY606"/>
                      </a:cxn>
                      <a:cxn ang="0">
                        <a:pos x="connsiteX607" y="connsiteY607"/>
                      </a:cxn>
                      <a:cxn ang="0">
                        <a:pos x="connsiteX608" y="connsiteY608"/>
                      </a:cxn>
                      <a:cxn ang="0">
                        <a:pos x="connsiteX609" y="connsiteY609"/>
                      </a:cxn>
                      <a:cxn ang="0">
                        <a:pos x="connsiteX610" y="connsiteY610"/>
                      </a:cxn>
                      <a:cxn ang="0">
                        <a:pos x="connsiteX611" y="connsiteY611"/>
                      </a:cxn>
                      <a:cxn ang="0">
                        <a:pos x="connsiteX612" y="connsiteY612"/>
                      </a:cxn>
                      <a:cxn ang="0">
                        <a:pos x="connsiteX613" y="connsiteY613"/>
                      </a:cxn>
                      <a:cxn ang="0">
                        <a:pos x="connsiteX614" y="connsiteY614"/>
                      </a:cxn>
                      <a:cxn ang="0">
                        <a:pos x="connsiteX615" y="connsiteY615"/>
                      </a:cxn>
                      <a:cxn ang="0">
                        <a:pos x="connsiteX616" y="connsiteY616"/>
                      </a:cxn>
                      <a:cxn ang="0">
                        <a:pos x="connsiteX617" y="connsiteY617"/>
                      </a:cxn>
                      <a:cxn ang="0">
                        <a:pos x="connsiteX618" y="connsiteY618"/>
                      </a:cxn>
                      <a:cxn ang="0">
                        <a:pos x="connsiteX619" y="connsiteY619"/>
                      </a:cxn>
                      <a:cxn ang="0">
                        <a:pos x="connsiteX620" y="connsiteY620"/>
                      </a:cxn>
                      <a:cxn ang="0">
                        <a:pos x="connsiteX621" y="connsiteY621"/>
                      </a:cxn>
                      <a:cxn ang="0">
                        <a:pos x="connsiteX622" y="connsiteY622"/>
                      </a:cxn>
                      <a:cxn ang="0">
                        <a:pos x="connsiteX623" y="connsiteY623"/>
                      </a:cxn>
                      <a:cxn ang="0">
                        <a:pos x="connsiteX624" y="connsiteY624"/>
                      </a:cxn>
                      <a:cxn ang="0">
                        <a:pos x="connsiteX625" y="connsiteY625"/>
                      </a:cxn>
                      <a:cxn ang="0">
                        <a:pos x="connsiteX626" y="connsiteY626"/>
                      </a:cxn>
                      <a:cxn ang="0">
                        <a:pos x="connsiteX627" y="connsiteY627"/>
                      </a:cxn>
                      <a:cxn ang="0">
                        <a:pos x="connsiteX628" y="connsiteY628"/>
                      </a:cxn>
                      <a:cxn ang="0">
                        <a:pos x="connsiteX629" y="connsiteY629"/>
                      </a:cxn>
                      <a:cxn ang="0">
                        <a:pos x="connsiteX630" y="connsiteY630"/>
                      </a:cxn>
                      <a:cxn ang="0">
                        <a:pos x="connsiteX631" y="connsiteY631"/>
                      </a:cxn>
                      <a:cxn ang="0">
                        <a:pos x="connsiteX632" y="connsiteY632"/>
                      </a:cxn>
                      <a:cxn ang="0">
                        <a:pos x="connsiteX633" y="connsiteY633"/>
                      </a:cxn>
                      <a:cxn ang="0">
                        <a:pos x="connsiteX634" y="connsiteY634"/>
                      </a:cxn>
                      <a:cxn ang="0">
                        <a:pos x="connsiteX635" y="connsiteY635"/>
                      </a:cxn>
                      <a:cxn ang="0">
                        <a:pos x="connsiteX636" y="connsiteY636"/>
                      </a:cxn>
                      <a:cxn ang="0">
                        <a:pos x="connsiteX637" y="connsiteY637"/>
                      </a:cxn>
                      <a:cxn ang="0">
                        <a:pos x="connsiteX638" y="connsiteY638"/>
                      </a:cxn>
                      <a:cxn ang="0">
                        <a:pos x="connsiteX639" y="connsiteY639"/>
                      </a:cxn>
                      <a:cxn ang="0">
                        <a:pos x="connsiteX640" y="connsiteY640"/>
                      </a:cxn>
                      <a:cxn ang="0">
                        <a:pos x="connsiteX641" y="connsiteY641"/>
                      </a:cxn>
                      <a:cxn ang="0">
                        <a:pos x="connsiteX642" y="connsiteY642"/>
                      </a:cxn>
                      <a:cxn ang="0">
                        <a:pos x="connsiteX643" y="connsiteY643"/>
                      </a:cxn>
                      <a:cxn ang="0">
                        <a:pos x="connsiteX644" y="connsiteY644"/>
                      </a:cxn>
                      <a:cxn ang="0">
                        <a:pos x="connsiteX645" y="connsiteY645"/>
                      </a:cxn>
                      <a:cxn ang="0">
                        <a:pos x="connsiteX646" y="connsiteY646"/>
                      </a:cxn>
                      <a:cxn ang="0">
                        <a:pos x="connsiteX647" y="connsiteY647"/>
                      </a:cxn>
                      <a:cxn ang="0">
                        <a:pos x="connsiteX648" y="connsiteY648"/>
                      </a:cxn>
                      <a:cxn ang="0">
                        <a:pos x="connsiteX649" y="connsiteY649"/>
                      </a:cxn>
                      <a:cxn ang="0">
                        <a:pos x="connsiteX650" y="connsiteY650"/>
                      </a:cxn>
                      <a:cxn ang="0">
                        <a:pos x="connsiteX651" y="connsiteY651"/>
                      </a:cxn>
                      <a:cxn ang="0">
                        <a:pos x="connsiteX652" y="connsiteY652"/>
                      </a:cxn>
                      <a:cxn ang="0">
                        <a:pos x="connsiteX653" y="connsiteY653"/>
                      </a:cxn>
                      <a:cxn ang="0">
                        <a:pos x="connsiteX654" y="connsiteY654"/>
                      </a:cxn>
                      <a:cxn ang="0">
                        <a:pos x="connsiteX655" y="connsiteY655"/>
                      </a:cxn>
                      <a:cxn ang="0">
                        <a:pos x="connsiteX656" y="connsiteY656"/>
                      </a:cxn>
                      <a:cxn ang="0">
                        <a:pos x="connsiteX657" y="connsiteY657"/>
                      </a:cxn>
                      <a:cxn ang="0">
                        <a:pos x="connsiteX658" y="connsiteY658"/>
                      </a:cxn>
                      <a:cxn ang="0">
                        <a:pos x="connsiteX659" y="connsiteY659"/>
                      </a:cxn>
                      <a:cxn ang="0">
                        <a:pos x="connsiteX660" y="connsiteY660"/>
                      </a:cxn>
                      <a:cxn ang="0">
                        <a:pos x="connsiteX661" y="connsiteY661"/>
                      </a:cxn>
                      <a:cxn ang="0">
                        <a:pos x="connsiteX662" y="connsiteY662"/>
                      </a:cxn>
                      <a:cxn ang="0">
                        <a:pos x="connsiteX663" y="connsiteY663"/>
                      </a:cxn>
                      <a:cxn ang="0">
                        <a:pos x="connsiteX664" y="connsiteY664"/>
                      </a:cxn>
                      <a:cxn ang="0">
                        <a:pos x="connsiteX665" y="connsiteY665"/>
                      </a:cxn>
                      <a:cxn ang="0">
                        <a:pos x="connsiteX666" y="connsiteY666"/>
                      </a:cxn>
                      <a:cxn ang="0">
                        <a:pos x="connsiteX667" y="connsiteY667"/>
                      </a:cxn>
                      <a:cxn ang="0">
                        <a:pos x="connsiteX668" y="connsiteY668"/>
                      </a:cxn>
                      <a:cxn ang="0">
                        <a:pos x="connsiteX669" y="connsiteY669"/>
                      </a:cxn>
                      <a:cxn ang="0">
                        <a:pos x="connsiteX670" y="connsiteY670"/>
                      </a:cxn>
                      <a:cxn ang="0">
                        <a:pos x="connsiteX671" y="connsiteY671"/>
                      </a:cxn>
                      <a:cxn ang="0">
                        <a:pos x="connsiteX672" y="connsiteY672"/>
                      </a:cxn>
                      <a:cxn ang="0">
                        <a:pos x="connsiteX673" y="connsiteY673"/>
                      </a:cxn>
                      <a:cxn ang="0">
                        <a:pos x="connsiteX674" y="connsiteY674"/>
                      </a:cxn>
                      <a:cxn ang="0">
                        <a:pos x="connsiteX675" y="connsiteY675"/>
                      </a:cxn>
                      <a:cxn ang="0">
                        <a:pos x="connsiteX676" y="connsiteY676"/>
                      </a:cxn>
                      <a:cxn ang="0">
                        <a:pos x="connsiteX677" y="connsiteY677"/>
                      </a:cxn>
                      <a:cxn ang="0">
                        <a:pos x="connsiteX678" y="connsiteY678"/>
                      </a:cxn>
                      <a:cxn ang="0">
                        <a:pos x="connsiteX679" y="connsiteY679"/>
                      </a:cxn>
                      <a:cxn ang="0">
                        <a:pos x="connsiteX680" y="connsiteY680"/>
                      </a:cxn>
                      <a:cxn ang="0">
                        <a:pos x="connsiteX681" y="connsiteY681"/>
                      </a:cxn>
                      <a:cxn ang="0">
                        <a:pos x="connsiteX682" y="connsiteY682"/>
                      </a:cxn>
                      <a:cxn ang="0">
                        <a:pos x="connsiteX683" y="connsiteY683"/>
                      </a:cxn>
                      <a:cxn ang="0">
                        <a:pos x="connsiteX684" y="connsiteY684"/>
                      </a:cxn>
                      <a:cxn ang="0">
                        <a:pos x="connsiteX685" y="connsiteY685"/>
                      </a:cxn>
                      <a:cxn ang="0">
                        <a:pos x="connsiteX686" y="connsiteY686"/>
                      </a:cxn>
                      <a:cxn ang="0">
                        <a:pos x="connsiteX687" y="connsiteY687"/>
                      </a:cxn>
                      <a:cxn ang="0">
                        <a:pos x="connsiteX688" y="connsiteY688"/>
                      </a:cxn>
                      <a:cxn ang="0">
                        <a:pos x="connsiteX689" y="connsiteY689"/>
                      </a:cxn>
                      <a:cxn ang="0">
                        <a:pos x="connsiteX690" y="connsiteY690"/>
                      </a:cxn>
                      <a:cxn ang="0">
                        <a:pos x="connsiteX691" y="connsiteY691"/>
                      </a:cxn>
                      <a:cxn ang="0">
                        <a:pos x="connsiteX692" y="connsiteY692"/>
                      </a:cxn>
                      <a:cxn ang="0">
                        <a:pos x="connsiteX693" y="connsiteY693"/>
                      </a:cxn>
                      <a:cxn ang="0">
                        <a:pos x="connsiteX694" y="connsiteY694"/>
                      </a:cxn>
                      <a:cxn ang="0">
                        <a:pos x="connsiteX695" y="connsiteY695"/>
                      </a:cxn>
                      <a:cxn ang="0">
                        <a:pos x="connsiteX696" y="connsiteY696"/>
                      </a:cxn>
                      <a:cxn ang="0">
                        <a:pos x="connsiteX697" y="connsiteY697"/>
                      </a:cxn>
                      <a:cxn ang="0">
                        <a:pos x="connsiteX698" y="connsiteY698"/>
                      </a:cxn>
                      <a:cxn ang="0">
                        <a:pos x="connsiteX699" y="connsiteY699"/>
                      </a:cxn>
                      <a:cxn ang="0">
                        <a:pos x="connsiteX700" y="connsiteY700"/>
                      </a:cxn>
                      <a:cxn ang="0">
                        <a:pos x="connsiteX701" y="connsiteY701"/>
                      </a:cxn>
                      <a:cxn ang="0">
                        <a:pos x="connsiteX702" y="connsiteY702"/>
                      </a:cxn>
                      <a:cxn ang="0">
                        <a:pos x="connsiteX703" y="connsiteY703"/>
                      </a:cxn>
                      <a:cxn ang="0">
                        <a:pos x="connsiteX704" y="connsiteY704"/>
                      </a:cxn>
                      <a:cxn ang="0">
                        <a:pos x="connsiteX705" y="connsiteY705"/>
                      </a:cxn>
                      <a:cxn ang="0">
                        <a:pos x="connsiteX706" y="connsiteY706"/>
                      </a:cxn>
                      <a:cxn ang="0">
                        <a:pos x="connsiteX707" y="connsiteY707"/>
                      </a:cxn>
                      <a:cxn ang="0">
                        <a:pos x="connsiteX708" y="connsiteY708"/>
                      </a:cxn>
                      <a:cxn ang="0">
                        <a:pos x="connsiteX709" y="connsiteY709"/>
                      </a:cxn>
                      <a:cxn ang="0">
                        <a:pos x="connsiteX710" y="connsiteY710"/>
                      </a:cxn>
                      <a:cxn ang="0">
                        <a:pos x="connsiteX711" y="connsiteY711"/>
                      </a:cxn>
                      <a:cxn ang="0">
                        <a:pos x="connsiteX712" y="connsiteY712"/>
                      </a:cxn>
                      <a:cxn ang="0">
                        <a:pos x="connsiteX713" y="connsiteY713"/>
                      </a:cxn>
                      <a:cxn ang="0">
                        <a:pos x="connsiteX714" y="connsiteY714"/>
                      </a:cxn>
                      <a:cxn ang="0">
                        <a:pos x="connsiteX715" y="connsiteY715"/>
                      </a:cxn>
                      <a:cxn ang="0">
                        <a:pos x="connsiteX716" y="connsiteY716"/>
                      </a:cxn>
                      <a:cxn ang="0">
                        <a:pos x="connsiteX717" y="connsiteY717"/>
                      </a:cxn>
                      <a:cxn ang="0">
                        <a:pos x="connsiteX718" y="connsiteY718"/>
                      </a:cxn>
                      <a:cxn ang="0">
                        <a:pos x="connsiteX719" y="connsiteY719"/>
                      </a:cxn>
                      <a:cxn ang="0">
                        <a:pos x="connsiteX720" y="connsiteY720"/>
                      </a:cxn>
                      <a:cxn ang="0">
                        <a:pos x="connsiteX721" y="connsiteY721"/>
                      </a:cxn>
                      <a:cxn ang="0">
                        <a:pos x="connsiteX722" y="connsiteY722"/>
                      </a:cxn>
                      <a:cxn ang="0">
                        <a:pos x="connsiteX723" y="connsiteY723"/>
                      </a:cxn>
                      <a:cxn ang="0">
                        <a:pos x="connsiteX724" y="connsiteY724"/>
                      </a:cxn>
                      <a:cxn ang="0">
                        <a:pos x="connsiteX725" y="connsiteY725"/>
                      </a:cxn>
                      <a:cxn ang="0">
                        <a:pos x="connsiteX726" y="connsiteY726"/>
                      </a:cxn>
                      <a:cxn ang="0">
                        <a:pos x="connsiteX727" y="connsiteY727"/>
                      </a:cxn>
                      <a:cxn ang="0">
                        <a:pos x="connsiteX728" y="connsiteY728"/>
                      </a:cxn>
                      <a:cxn ang="0">
                        <a:pos x="connsiteX729" y="connsiteY729"/>
                      </a:cxn>
                      <a:cxn ang="0">
                        <a:pos x="connsiteX730" y="connsiteY730"/>
                      </a:cxn>
                      <a:cxn ang="0">
                        <a:pos x="connsiteX731" y="connsiteY731"/>
                      </a:cxn>
                      <a:cxn ang="0">
                        <a:pos x="connsiteX732" y="connsiteY732"/>
                      </a:cxn>
                      <a:cxn ang="0">
                        <a:pos x="connsiteX733" y="connsiteY733"/>
                      </a:cxn>
                      <a:cxn ang="0">
                        <a:pos x="connsiteX734" y="connsiteY734"/>
                      </a:cxn>
                      <a:cxn ang="0">
                        <a:pos x="connsiteX735" y="connsiteY735"/>
                      </a:cxn>
                      <a:cxn ang="0">
                        <a:pos x="connsiteX736" y="connsiteY736"/>
                      </a:cxn>
                      <a:cxn ang="0">
                        <a:pos x="connsiteX737" y="connsiteY737"/>
                      </a:cxn>
                      <a:cxn ang="0">
                        <a:pos x="connsiteX738" y="connsiteY738"/>
                      </a:cxn>
                      <a:cxn ang="0">
                        <a:pos x="connsiteX739" y="connsiteY739"/>
                      </a:cxn>
                      <a:cxn ang="0">
                        <a:pos x="connsiteX740" y="connsiteY740"/>
                      </a:cxn>
                      <a:cxn ang="0">
                        <a:pos x="connsiteX741" y="connsiteY741"/>
                      </a:cxn>
                      <a:cxn ang="0">
                        <a:pos x="connsiteX742" y="connsiteY742"/>
                      </a:cxn>
                      <a:cxn ang="0">
                        <a:pos x="connsiteX743" y="connsiteY743"/>
                      </a:cxn>
                      <a:cxn ang="0">
                        <a:pos x="connsiteX744" y="connsiteY744"/>
                      </a:cxn>
                      <a:cxn ang="0">
                        <a:pos x="connsiteX745" y="connsiteY745"/>
                      </a:cxn>
                      <a:cxn ang="0">
                        <a:pos x="connsiteX746" y="connsiteY746"/>
                      </a:cxn>
                      <a:cxn ang="0">
                        <a:pos x="connsiteX747" y="connsiteY747"/>
                      </a:cxn>
                      <a:cxn ang="0">
                        <a:pos x="connsiteX748" y="connsiteY748"/>
                      </a:cxn>
                      <a:cxn ang="0">
                        <a:pos x="connsiteX749" y="connsiteY749"/>
                      </a:cxn>
                      <a:cxn ang="0">
                        <a:pos x="connsiteX750" y="connsiteY750"/>
                      </a:cxn>
                      <a:cxn ang="0">
                        <a:pos x="connsiteX751" y="connsiteY751"/>
                      </a:cxn>
                      <a:cxn ang="0">
                        <a:pos x="connsiteX752" y="connsiteY752"/>
                      </a:cxn>
                      <a:cxn ang="0">
                        <a:pos x="connsiteX753" y="connsiteY753"/>
                      </a:cxn>
                      <a:cxn ang="0">
                        <a:pos x="connsiteX754" y="connsiteY754"/>
                      </a:cxn>
                      <a:cxn ang="0">
                        <a:pos x="connsiteX755" y="connsiteY755"/>
                      </a:cxn>
                      <a:cxn ang="0">
                        <a:pos x="connsiteX756" y="connsiteY756"/>
                      </a:cxn>
                      <a:cxn ang="0">
                        <a:pos x="connsiteX757" y="connsiteY757"/>
                      </a:cxn>
                      <a:cxn ang="0">
                        <a:pos x="connsiteX758" y="connsiteY758"/>
                      </a:cxn>
                      <a:cxn ang="0">
                        <a:pos x="connsiteX759" y="connsiteY759"/>
                      </a:cxn>
                      <a:cxn ang="0">
                        <a:pos x="connsiteX760" y="connsiteY760"/>
                      </a:cxn>
                      <a:cxn ang="0">
                        <a:pos x="connsiteX761" y="connsiteY761"/>
                      </a:cxn>
                      <a:cxn ang="0">
                        <a:pos x="connsiteX762" y="connsiteY762"/>
                      </a:cxn>
                      <a:cxn ang="0">
                        <a:pos x="connsiteX763" y="connsiteY763"/>
                      </a:cxn>
                      <a:cxn ang="0">
                        <a:pos x="connsiteX764" y="connsiteY764"/>
                      </a:cxn>
                      <a:cxn ang="0">
                        <a:pos x="connsiteX765" y="connsiteY765"/>
                      </a:cxn>
                      <a:cxn ang="0">
                        <a:pos x="connsiteX766" y="connsiteY766"/>
                      </a:cxn>
                      <a:cxn ang="0">
                        <a:pos x="connsiteX767" y="connsiteY767"/>
                      </a:cxn>
                      <a:cxn ang="0">
                        <a:pos x="connsiteX768" y="connsiteY768"/>
                      </a:cxn>
                      <a:cxn ang="0">
                        <a:pos x="connsiteX769" y="connsiteY769"/>
                      </a:cxn>
                      <a:cxn ang="0">
                        <a:pos x="connsiteX770" y="connsiteY770"/>
                      </a:cxn>
                      <a:cxn ang="0">
                        <a:pos x="connsiteX771" y="connsiteY771"/>
                      </a:cxn>
                      <a:cxn ang="0">
                        <a:pos x="connsiteX772" y="connsiteY772"/>
                      </a:cxn>
                      <a:cxn ang="0">
                        <a:pos x="connsiteX773" y="connsiteY773"/>
                      </a:cxn>
                      <a:cxn ang="0">
                        <a:pos x="connsiteX774" y="connsiteY774"/>
                      </a:cxn>
                      <a:cxn ang="0">
                        <a:pos x="connsiteX775" y="connsiteY775"/>
                      </a:cxn>
                      <a:cxn ang="0">
                        <a:pos x="connsiteX776" y="connsiteY776"/>
                      </a:cxn>
                      <a:cxn ang="0">
                        <a:pos x="connsiteX777" y="connsiteY777"/>
                      </a:cxn>
                      <a:cxn ang="0">
                        <a:pos x="connsiteX778" y="connsiteY778"/>
                      </a:cxn>
                      <a:cxn ang="0">
                        <a:pos x="connsiteX779" y="connsiteY779"/>
                      </a:cxn>
                      <a:cxn ang="0">
                        <a:pos x="connsiteX780" y="connsiteY780"/>
                      </a:cxn>
                      <a:cxn ang="0">
                        <a:pos x="connsiteX781" y="connsiteY781"/>
                      </a:cxn>
                      <a:cxn ang="0">
                        <a:pos x="connsiteX782" y="connsiteY782"/>
                      </a:cxn>
                      <a:cxn ang="0">
                        <a:pos x="connsiteX783" y="connsiteY783"/>
                      </a:cxn>
                      <a:cxn ang="0">
                        <a:pos x="connsiteX784" y="connsiteY784"/>
                      </a:cxn>
                      <a:cxn ang="0">
                        <a:pos x="connsiteX785" y="connsiteY785"/>
                      </a:cxn>
                      <a:cxn ang="0">
                        <a:pos x="connsiteX786" y="connsiteY786"/>
                      </a:cxn>
                      <a:cxn ang="0">
                        <a:pos x="connsiteX787" y="connsiteY787"/>
                      </a:cxn>
                      <a:cxn ang="0">
                        <a:pos x="connsiteX788" y="connsiteY788"/>
                      </a:cxn>
                      <a:cxn ang="0">
                        <a:pos x="connsiteX789" y="connsiteY789"/>
                      </a:cxn>
                      <a:cxn ang="0">
                        <a:pos x="connsiteX790" y="connsiteY790"/>
                      </a:cxn>
                      <a:cxn ang="0">
                        <a:pos x="connsiteX791" y="connsiteY791"/>
                      </a:cxn>
                      <a:cxn ang="0">
                        <a:pos x="connsiteX792" y="connsiteY792"/>
                      </a:cxn>
                      <a:cxn ang="0">
                        <a:pos x="connsiteX793" y="connsiteY793"/>
                      </a:cxn>
                      <a:cxn ang="0">
                        <a:pos x="connsiteX794" y="connsiteY794"/>
                      </a:cxn>
                      <a:cxn ang="0">
                        <a:pos x="connsiteX795" y="connsiteY795"/>
                      </a:cxn>
                      <a:cxn ang="0">
                        <a:pos x="connsiteX796" y="connsiteY796"/>
                      </a:cxn>
                      <a:cxn ang="0">
                        <a:pos x="connsiteX797" y="connsiteY797"/>
                      </a:cxn>
                      <a:cxn ang="0">
                        <a:pos x="connsiteX798" y="connsiteY798"/>
                      </a:cxn>
                      <a:cxn ang="0">
                        <a:pos x="connsiteX799" y="connsiteY799"/>
                      </a:cxn>
                      <a:cxn ang="0">
                        <a:pos x="connsiteX800" y="connsiteY800"/>
                      </a:cxn>
                      <a:cxn ang="0">
                        <a:pos x="connsiteX801" y="connsiteY801"/>
                      </a:cxn>
                      <a:cxn ang="0">
                        <a:pos x="connsiteX802" y="connsiteY802"/>
                      </a:cxn>
                      <a:cxn ang="0">
                        <a:pos x="connsiteX803" y="connsiteY803"/>
                      </a:cxn>
                      <a:cxn ang="0">
                        <a:pos x="connsiteX804" y="connsiteY804"/>
                      </a:cxn>
                      <a:cxn ang="0">
                        <a:pos x="connsiteX805" y="connsiteY805"/>
                      </a:cxn>
                      <a:cxn ang="0">
                        <a:pos x="connsiteX806" y="connsiteY806"/>
                      </a:cxn>
                      <a:cxn ang="0">
                        <a:pos x="connsiteX807" y="connsiteY807"/>
                      </a:cxn>
                      <a:cxn ang="0">
                        <a:pos x="connsiteX808" y="connsiteY808"/>
                      </a:cxn>
                      <a:cxn ang="0">
                        <a:pos x="connsiteX809" y="connsiteY809"/>
                      </a:cxn>
                      <a:cxn ang="0">
                        <a:pos x="connsiteX810" y="connsiteY810"/>
                      </a:cxn>
                      <a:cxn ang="0">
                        <a:pos x="connsiteX811" y="connsiteY811"/>
                      </a:cxn>
                      <a:cxn ang="0">
                        <a:pos x="connsiteX812" y="connsiteY812"/>
                      </a:cxn>
                      <a:cxn ang="0">
                        <a:pos x="connsiteX813" y="connsiteY813"/>
                      </a:cxn>
                      <a:cxn ang="0">
                        <a:pos x="connsiteX814" y="connsiteY814"/>
                      </a:cxn>
                      <a:cxn ang="0">
                        <a:pos x="connsiteX815" y="connsiteY815"/>
                      </a:cxn>
                      <a:cxn ang="0">
                        <a:pos x="connsiteX816" y="connsiteY816"/>
                      </a:cxn>
                      <a:cxn ang="0">
                        <a:pos x="connsiteX817" y="connsiteY817"/>
                      </a:cxn>
                      <a:cxn ang="0">
                        <a:pos x="connsiteX818" y="connsiteY818"/>
                      </a:cxn>
                      <a:cxn ang="0">
                        <a:pos x="connsiteX819" y="connsiteY819"/>
                      </a:cxn>
                      <a:cxn ang="0">
                        <a:pos x="connsiteX820" y="connsiteY820"/>
                      </a:cxn>
                      <a:cxn ang="0">
                        <a:pos x="connsiteX821" y="connsiteY821"/>
                      </a:cxn>
                      <a:cxn ang="0">
                        <a:pos x="connsiteX822" y="connsiteY822"/>
                      </a:cxn>
                      <a:cxn ang="0">
                        <a:pos x="connsiteX823" y="connsiteY823"/>
                      </a:cxn>
                      <a:cxn ang="0">
                        <a:pos x="connsiteX824" y="connsiteY824"/>
                      </a:cxn>
                      <a:cxn ang="0">
                        <a:pos x="connsiteX825" y="connsiteY825"/>
                      </a:cxn>
                      <a:cxn ang="0">
                        <a:pos x="connsiteX826" y="connsiteY826"/>
                      </a:cxn>
                      <a:cxn ang="0">
                        <a:pos x="connsiteX827" y="connsiteY827"/>
                      </a:cxn>
                      <a:cxn ang="0">
                        <a:pos x="connsiteX828" y="connsiteY828"/>
                      </a:cxn>
                      <a:cxn ang="0">
                        <a:pos x="connsiteX829" y="connsiteY829"/>
                      </a:cxn>
                      <a:cxn ang="0">
                        <a:pos x="connsiteX830" y="connsiteY830"/>
                      </a:cxn>
                      <a:cxn ang="0">
                        <a:pos x="connsiteX831" y="connsiteY831"/>
                      </a:cxn>
                      <a:cxn ang="0">
                        <a:pos x="connsiteX832" y="connsiteY832"/>
                      </a:cxn>
                      <a:cxn ang="0">
                        <a:pos x="connsiteX833" y="connsiteY833"/>
                      </a:cxn>
                      <a:cxn ang="0">
                        <a:pos x="connsiteX834" y="connsiteY834"/>
                      </a:cxn>
                      <a:cxn ang="0">
                        <a:pos x="connsiteX835" y="connsiteY835"/>
                      </a:cxn>
                      <a:cxn ang="0">
                        <a:pos x="connsiteX836" y="connsiteY836"/>
                      </a:cxn>
                      <a:cxn ang="0">
                        <a:pos x="connsiteX837" y="connsiteY837"/>
                      </a:cxn>
                      <a:cxn ang="0">
                        <a:pos x="connsiteX838" y="connsiteY838"/>
                      </a:cxn>
                      <a:cxn ang="0">
                        <a:pos x="connsiteX839" y="connsiteY839"/>
                      </a:cxn>
                      <a:cxn ang="0">
                        <a:pos x="connsiteX840" y="connsiteY840"/>
                      </a:cxn>
                      <a:cxn ang="0">
                        <a:pos x="connsiteX841" y="connsiteY841"/>
                      </a:cxn>
                      <a:cxn ang="0">
                        <a:pos x="connsiteX842" y="connsiteY842"/>
                      </a:cxn>
                      <a:cxn ang="0">
                        <a:pos x="connsiteX843" y="connsiteY843"/>
                      </a:cxn>
                      <a:cxn ang="0">
                        <a:pos x="connsiteX844" y="connsiteY844"/>
                      </a:cxn>
                      <a:cxn ang="0">
                        <a:pos x="connsiteX845" y="connsiteY845"/>
                      </a:cxn>
                      <a:cxn ang="0">
                        <a:pos x="connsiteX846" y="connsiteY846"/>
                      </a:cxn>
                      <a:cxn ang="0">
                        <a:pos x="connsiteX847" y="connsiteY847"/>
                      </a:cxn>
                      <a:cxn ang="0">
                        <a:pos x="connsiteX848" y="connsiteY848"/>
                      </a:cxn>
                      <a:cxn ang="0">
                        <a:pos x="connsiteX849" y="connsiteY849"/>
                      </a:cxn>
                      <a:cxn ang="0">
                        <a:pos x="connsiteX850" y="connsiteY850"/>
                      </a:cxn>
                      <a:cxn ang="0">
                        <a:pos x="connsiteX851" y="connsiteY851"/>
                      </a:cxn>
                      <a:cxn ang="0">
                        <a:pos x="connsiteX852" y="connsiteY852"/>
                      </a:cxn>
                      <a:cxn ang="0">
                        <a:pos x="connsiteX853" y="connsiteY853"/>
                      </a:cxn>
                      <a:cxn ang="0">
                        <a:pos x="connsiteX854" y="connsiteY854"/>
                      </a:cxn>
                      <a:cxn ang="0">
                        <a:pos x="connsiteX855" y="connsiteY855"/>
                      </a:cxn>
                      <a:cxn ang="0">
                        <a:pos x="connsiteX856" y="connsiteY856"/>
                      </a:cxn>
                      <a:cxn ang="0">
                        <a:pos x="connsiteX857" y="connsiteY857"/>
                      </a:cxn>
                      <a:cxn ang="0">
                        <a:pos x="connsiteX858" y="connsiteY858"/>
                      </a:cxn>
                      <a:cxn ang="0">
                        <a:pos x="connsiteX859" y="connsiteY859"/>
                      </a:cxn>
                      <a:cxn ang="0">
                        <a:pos x="connsiteX860" y="connsiteY860"/>
                      </a:cxn>
                      <a:cxn ang="0">
                        <a:pos x="connsiteX861" y="connsiteY861"/>
                      </a:cxn>
                      <a:cxn ang="0">
                        <a:pos x="connsiteX862" y="connsiteY862"/>
                      </a:cxn>
                      <a:cxn ang="0">
                        <a:pos x="connsiteX863" y="connsiteY863"/>
                      </a:cxn>
                      <a:cxn ang="0">
                        <a:pos x="connsiteX864" y="connsiteY864"/>
                      </a:cxn>
                      <a:cxn ang="0">
                        <a:pos x="connsiteX865" y="connsiteY865"/>
                      </a:cxn>
                      <a:cxn ang="0">
                        <a:pos x="connsiteX866" y="connsiteY866"/>
                      </a:cxn>
                      <a:cxn ang="0">
                        <a:pos x="connsiteX867" y="connsiteY867"/>
                      </a:cxn>
                      <a:cxn ang="0">
                        <a:pos x="connsiteX868" y="connsiteY868"/>
                      </a:cxn>
                      <a:cxn ang="0">
                        <a:pos x="connsiteX869" y="connsiteY869"/>
                      </a:cxn>
                      <a:cxn ang="0">
                        <a:pos x="connsiteX870" y="connsiteY870"/>
                      </a:cxn>
                      <a:cxn ang="0">
                        <a:pos x="connsiteX871" y="connsiteY871"/>
                      </a:cxn>
                      <a:cxn ang="0">
                        <a:pos x="connsiteX872" y="connsiteY872"/>
                      </a:cxn>
                      <a:cxn ang="0">
                        <a:pos x="connsiteX873" y="connsiteY873"/>
                      </a:cxn>
                      <a:cxn ang="0">
                        <a:pos x="connsiteX874" y="connsiteY874"/>
                      </a:cxn>
                      <a:cxn ang="0">
                        <a:pos x="connsiteX875" y="connsiteY875"/>
                      </a:cxn>
                      <a:cxn ang="0">
                        <a:pos x="connsiteX876" y="connsiteY876"/>
                      </a:cxn>
                      <a:cxn ang="0">
                        <a:pos x="connsiteX877" y="connsiteY877"/>
                      </a:cxn>
                      <a:cxn ang="0">
                        <a:pos x="connsiteX878" y="connsiteY878"/>
                      </a:cxn>
                      <a:cxn ang="0">
                        <a:pos x="connsiteX879" y="connsiteY879"/>
                      </a:cxn>
                      <a:cxn ang="0">
                        <a:pos x="connsiteX880" y="connsiteY880"/>
                      </a:cxn>
                      <a:cxn ang="0">
                        <a:pos x="connsiteX881" y="connsiteY881"/>
                      </a:cxn>
                      <a:cxn ang="0">
                        <a:pos x="connsiteX882" y="connsiteY882"/>
                      </a:cxn>
                      <a:cxn ang="0">
                        <a:pos x="connsiteX883" y="connsiteY883"/>
                      </a:cxn>
                      <a:cxn ang="0">
                        <a:pos x="connsiteX884" y="connsiteY884"/>
                      </a:cxn>
                      <a:cxn ang="0">
                        <a:pos x="connsiteX885" y="connsiteY885"/>
                      </a:cxn>
                      <a:cxn ang="0">
                        <a:pos x="connsiteX886" y="connsiteY886"/>
                      </a:cxn>
                      <a:cxn ang="0">
                        <a:pos x="connsiteX887" y="connsiteY887"/>
                      </a:cxn>
                      <a:cxn ang="0">
                        <a:pos x="connsiteX888" y="connsiteY888"/>
                      </a:cxn>
                      <a:cxn ang="0">
                        <a:pos x="connsiteX889" y="connsiteY889"/>
                      </a:cxn>
                      <a:cxn ang="0">
                        <a:pos x="connsiteX890" y="connsiteY890"/>
                      </a:cxn>
                      <a:cxn ang="0">
                        <a:pos x="connsiteX891" y="connsiteY891"/>
                      </a:cxn>
                      <a:cxn ang="0">
                        <a:pos x="connsiteX892" y="connsiteY892"/>
                      </a:cxn>
                      <a:cxn ang="0">
                        <a:pos x="connsiteX893" y="connsiteY893"/>
                      </a:cxn>
                      <a:cxn ang="0">
                        <a:pos x="connsiteX894" y="connsiteY894"/>
                      </a:cxn>
                      <a:cxn ang="0">
                        <a:pos x="connsiteX895" y="connsiteY895"/>
                      </a:cxn>
                      <a:cxn ang="0">
                        <a:pos x="connsiteX896" y="connsiteY896"/>
                      </a:cxn>
                      <a:cxn ang="0">
                        <a:pos x="connsiteX897" y="connsiteY897"/>
                      </a:cxn>
                      <a:cxn ang="0">
                        <a:pos x="connsiteX898" y="connsiteY898"/>
                      </a:cxn>
                      <a:cxn ang="0">
                        <a:pos x="connsiteX899" y="connsiteY899"/>
                      </a:cxn>
                      <a:cxn ang="0">
                        <a:pos x="connsiteX900" y="connsiteY900"/>
                      </a:cxn>
                      <a:cxn ang="0">
                        <a:pos x="connsiteX901" y="connsiteY901"/>
                      </a:cxn>
                      <a:cxn ang="0">
                        <a:pos x="connsiteX902" y="connsiteY902"/>
                      </a:cxn>
                      <a:cxn ang="0">
                        <a:pos x="connsiteX903" y="connsiteY903"/>
                      </a:cxn>
                      <a:cxn ang="0">
                        <a:pos x="connsiteX904" y="connsiteY904"/>
                      </a:cxn>
                      <a:cxn ang="0">
                        <a:pos x="connsiteX905" y="connsiteY905"/>
                      </a:cxn>
                      <a:cxn ang="0">
                        <a:pos x="connsiteX906" y="connsiteY906"/>
                      </a:cxn>
                      <a:cxn ang="0">
                        <a:pos x="connsiteX907" y="connsiteY907"/>
                      </a:cxn>
                      <a:cxn ang="0">
                        <a:pos x="connsiteX908" y="connsiteY908"/>
                      </a:cxn>
                      <a:cxn ang="0">
                        <a:pos x="connsiteX909" y="connsiteY909"/>
                      </a:cxn>
                      <a:cxn ang="0">
                        <a:pos x="connsiteX910" y="connsiteY910"/>
                      </a:cxn>
                      <a:cxn ang="0">
                        <a:pos x="connsiteX911" y="connsiteY911"/>
                      </a:cxn>
                      <a:cxn ang="0">
                        <a:pos x="connsiteX912" y="connsiteY912"/>
                      </a:cxn>
                      <a:cxn ang="0">
                        <a:pos x="connsiteX913" y="connsiteY913"/>
                      </a:cxn>
                      <a:cxn ang="0">
                        <a:pos x="connsiteX914" y="connsiteY914"/>
                      </a:cxn>
                      <a:cxn ang="0">
                        <a:pos x="connsiteX915" y="connsiteY915"/>
                      </a:cxn>
                      <a:cxn ang="0">
                        <a:pos x="connsiteX916" y="connsiteY916"/>
                      </a:cxn>
                      <a:cxn ang="0">
                        <a:pos x="connsiteX917" y="connsiteY917"/>
                      </a:cxn>
                      <a:cxn ang="0">
                        <a:pos x="connsiteX918" y="connsiteY918"/>
                      </a:cxn>
                      <a:cxn ang="0">
                        <a:pos x="connsiteX919" y="connsiteY919"/>
                      </a:cxn>
                      <a:cxn ang="0">
                        <a:pos x="connsiteX920" y="connsiteY920"/>
                      </a:cxn>
                      <a:cxn ang="0">
                        <a:pos x="connsiteX921" y="connsiteY921"/>
                      </a:cxn>
                      <a:cxn ang="0">
                        <a:pos x="connsiteX922" y="connsiteY922"/>
                      </a:cxn>
                      <a:cxn ang="0">
                        <a:pos x="connsiteX923" y="connsiteY923"/>
                      </a:cxn>
                      <a:cxn ang="0">
                        <a:pos x="connsiteX924" y="connsiteY924"/>
                      </a:cxn>
                      <a:cxn ang="0">
                        <a:pos x="connsiteX925" y="connsiteY925"/>
                      </a:cxn>
                      <a:cxn ang="0">
                        <a:pos x="connsiteX926" y="connsiteY926"/>
                      </a:cxn>
                      <a:cxn ang="0">
                        <a:pos x="connsiteX927" y="connsiteY927"/>
                      </a:cxn>
                      <a:cxn ang="0">
                        <a:pos x="connsiteX928" y="connsiteY928"/>
                      </a:cxn>
                      <a:cxn ang="0">
                        <a:pos x="connsiteX929" y="connsiteY929"/>
                      </a:cxn>
                      <a:cxn ang="0">
                        <a:pos x="connsiteX930" y="connsiteY930"/>
                      </a:cxn>
                      <a:cxn ang="0">
                        <a:pos x="connsiteX931" y="connsiteY931"/>
                      </a:cxn>
                      <a:cxn ang="0">
                        <a:pos x="connsiteX932" y="connsiteY932"/>
                      </a:cxn>
                      <a:cxn ang="0">
                        <a:pos x="connsiteX933" y="connsiteY933"/>
                      </a:cxn>
                      <a:cxn ang="0">
                        <a:pos x="connsiteX934" y="connsiteY934"/>
                      </a:cxn>
                      <a:cxn ang="0">
                        <a:pos x="connsiteX935" y="connsiteY935"/>
                      </a:cxn>
                      <a:cxn ang="0">
                        <a:pos x="connsiteX936" y="connsiteY936"/>
                      </a:cxn>
                      <a:cxn ang="0">
                        <a:pos x="connsiteX937" y="connsiteY937"/>
                      </a:cxn>
                      <a:cxn ang="0">
                        <a:pos x="connsiteX938" y="connsiteY938"/>
                      </a:cxn>
                      <a:cxn ang="0">
                        <a:pos x="connsiteX939" y="connsiteY939"/>
                      </a:cxn>
                      <a:cxn ang="0">
                        <a:pos x="connsiteX940" y="connsiteY940"/>
                      </a:cxn>
                      <a:cxn ang="0">
                        <a:pos x="connsiteX941" y="connsiteY941"/>
                      </a:cxn>
                      <a:cxn ang="0">
                        <a:pos x="connsiteX942" y="connsiteY942"/>
                      </a:cxn>
                      <a:cxn ang="0">
                        <a:pos x="connsiteX943" y="connsiteY943"/>
                      </a:cxn>
                      <a:cxn ang="0">
                        <a:pos x="connsiteX944" y="connsiteY944"/>
                      </a:cxn>
                      <a:cxn ang="0">
                        <a:pos x="connsiteX945" y="connsiteY945"/>
                      </a:cxn>
                      <a:cxn ang="0">
                        <a:pos x="connsiteX946" y="connsiteY946"/>
                      </a:cxn>
                      <a:cxn ang="0">
                        <a:pos x="connsiteX947" y="connsiteY947"/>
                      </a:cxn>
                      <a:cxn ang="0">
                        <a:pos x="connsiteX948" y="connsiteY948"/>
                      </a:cxn>
                      <a:cxn ang="0">
                        <a:pos x="connsiteX949" y="connsiteY949"/>
                      </a:cxn>
                      <a:cxn ang="0">
                        <a:pos x="connsiteX950" y="connsiteY950"/>
                      </a:cxn>
                      <a:cxn ang="0">
                        <a:pos x="connsiteX951" y="connsiteY951"/>
                      </a:cxn>
                      <a:cxn ang="0">
                        <a:pos x="connsiteX952" y="connsiteY952"/>
                      </a:cxn>
                      <a:cxn ang="0">
                        <a:pos x="connsiteX953" y="connsiteY953"/>
                      </a:cxn>
                      <a:cxn ang="0">
                        <a:pos x="connsiteX954" y="connsiteY954"/>
                      </a:cxn>
                      <a:cxn ang="0">
                        <a:pos x="connsiteX955" y="connsiteY955"/>
                      </a:cxn>
                      <a:cxn ang="0">
                        <a:pos x="connsiteX956" y="connsiteY956"/>
                      </a:cxn>
                      <a:cxn ang="0">
                        <a:pos x="connsiteX957" y="connsiteY957"/>
                      </a:cxn>
                      <a:cxn ang="0">
                        <a:pos x="connsiteX958" y="connsiteY958"/>
                      </a:cxn>
                      <a:cxn ang="0">
                        <a:pos x="connsiteX959" y="connsiteY959"/>
                      </a:cxn>
                      <a:cxn ang="0">
                        <a:pos x="connsiteX960" y="connsiteY960"/>
                      </a:cxn>
                      <a:cxn ang="0">
                        <a:pos x="connsiteX961" y="connsiteY961"/>
                      </a:cxn>
                      <a:cxn ang="0">
                        <a:pos x="connsiteX962" y="connsiteY962"/>
                      </a:cxn>
                      <a:cxn ang="0">
                        <a:pos x="connsiteX963" y="connsiteY963"/>
                      </a:cxn>
                      <a:cxn ang="0">
                        <a:pos x="connsiteX964" y="connsiteY964"/>
                      </a:cxn>
                      <a:cxn ang="0">
                        <a:pos x="connsiteX965" y="connsiteY965"/>
                      </a:cxn>
                      <a:cxn ang="0">
                        <a:pos x="connsiteX966" y="connsiteY966"/>
                      </a:cxn>
                      <a:cxn ang="0">
                        <a:pos x="connsiteX967" y="connsiteY967"/>
                      </a:cxn>
                      <a:cxn ang="0">
                        <a:pos x="connsiteX968" y="connsiteY968"/>
                      </a:cxn>
                      <a:cxn ang="0">
                        <a:pos x="connsiteX969" y="connsiteY969"/>
                      </a:cxn>
                      <a:cxn ang="0">
                        <a:pos x="connsiteX970" y="connsiteY970"/>
                      </a:cxn>
                      <a:cxn ang="0">
                        <a:pos x="connsiteX971" y="connsiteY971"/>
                      </a:cxn>
                      <a:cxn ang="0">
                        <a:pos x="connsiteX972" y="connsiteY972"/>
                      </a:cxn>
                      <a:cxn ang="0">
                        <a:pos x="connsiteX973" y="connsiteY973"/>
                      </a:cxn>
                      <a:cxn ang="0">
                        <a:pos x="connsiteX974" y="connsiteY974"/>
                      </a:cxn>
                      <a:cxn ang="0">
                        <a:pos x="connsiteX975" y="connsiteY975"/>
                      </a:cxn>
                      <a:cxn ang="0">
                        <a:pos x="connsiteX976" y="connsiteY976"/>
                      </a:cxn>
                      <a:cxn ang="0">
                        <a:pos x="connsiteX977" y="connsiteY977"/>
                      </a:cxn>
                      <a:cxn ang="0">
                        <a:pos x="connsiteX978" y="connsiteY978"/>
                      </a:cxn>
                      <a:cxn ang="0">
                        <a:pos x="connsiteX979" y="connsiteY979"/>
                      </a:cxn>
                      <a:cxn ang="0">
                        <a:pos x="connsiteX980" y="connsiteY980"/>
                      </a:cxn>
                      <a:cxn ang="0">
                        <a:pos x="connsiteX981" y="connsiteY981"/>
                      </a:cxn>
                      <a:cxn ang="0">
                        <a:pos x="connsiteX982" y="connsiteY982"/>
                      </a:cxn>
                      <a:cxn ang="0">
                        <a:pos x="connsiteX983" y="connsiteY983"/>
                      </a:cxn>
                      <a:cxn ang="0">
                        <a:pos x="connsiteX984" y="connsiteY984"/>
                      </a:cxn>
                      <a:cxn ang="0">
                        <a:pos x="connsiteX985" y="connsiteY985"/>
                      </a:cxn>
                      <a:cxn ang="0">
                        <a:pos x="connsiteX986" y="connsiteY986"/>
                      </a:cxn>
                      <a:cxn ang="0">
                        <a:pos x="connsiteX987" y="connsiteY987"/>
                      </a:cxn>
                      <a:cxn ang="0">
                        <a:pos x="connsiteX988" y="connsiteY988"/>
                      </a:cxn>
                      <a:cxn ang="0">
                        <a:pos x="connsiteX989" y="connsiteY989"/>
                      </a:cxn>
                      <a:cxn ang="0">
                        <a:pos x="connsiteX990" y="connsiteY990"/>
                      </a:cxn>
                      <a:cxn ang="0">
                        <a:pos x="connsiteX991" y="connsiteY991"/>
                      </a:cxn>
                      <a:cxn ang="0">
                        <a:pos x="connsiteX992" y="connsiteY992"/>
                      </a:cxn>
                      <a:cxn ang="0">
                        <a:pos x="connsiteX993" y="connsiteY993"/>
                      </a:cxn>
                      <a:cxn ang="0">
                        <a:pos x="connsiteX994" y="connsiteY994"/>
                      </a:cxn>
                      <a:cxn ang="0">
                        <a:pos x="connsiteX995" y="connsiteY995"/>
                      </a:cxn>
                      <a:cxn ang="0">
                        <a:pos x="connsiteX996" y="connsiteY996"/>
                      </a:cxn>
                      <a:cxn ang="0">
                        <a:pos x="connsiteX997" y="connsiteY997"/>
                      </a:cxn>
                      <a:cxn ang="0">
                        <a:pos x="connsiteX998" y="connsiteY998"/>
                      </a:cxn>
                      <a:cxn ang="0">
                        <a:pos x="connsiteX999" y="connsiteY999"/>
                      </a:cxn>
                      <a:cxn ang="0">
                        <a:pos x="connsiteX1000" y="connsiteY1000"/>
                      </a:cxn>
                      <a:cxn ang="0">
                        <a:pos x="connsiteX1001" y="connsiteY1001"/>
                      </a:cxn>
                      <a:cxn ang="0">
                        <a:pos x="connsiteX1002" y="connsiteY1002"/>
                      </a:cxn>
                      <a:cxn ang="0">
                        <a:pos x="connsiteX1003" y="connsiteY1003"/>
                      </a:cxn>
                      <a:cxn ang="0">
                        <a:pos x="connsiteX1004" y="connsiteY1004"/>
                      </a:cxn>
                      <a:cxn ang="0">
                        <a:pos x="connsiteX1005" y="connsiteY1005"/>
                      </a:cxn>
                      <a:cxn ang="0">
                        <a:pos x="connsiteX1006" y="connsiteY1006"/>
                      </a:cxn>
                      <a:cxn ang="0">
                        <a:pos x="connsiteX1007" y="connsiteY1007"/>
                      </a:cxn>
                      <a:cxn ang="0">
                        <a:pos x="connsiteX1008" y="connsiteY1008"/>
                      </a:cxn>
                      <a:cxn ang="0">
                        <a:pos x="connsiteX1009" y="connsiteY1009"/>
                      </a:cxn>
                      <a:cxn ang="0">
                        <a:pos x="connsiteX1010" y="connsiteY1010"/>
                      </a:cxn>
                      <a:cxn ang="0">
                        <a:pos x="connsiteX1011" y="connsiteY1011"/>
                      </a:cxn>
                      <a:cxn ang="0">
                        <a:pos x="connsiteX1012" y="connsiteY1012"/>
                      </a:cxn>
                      <a:cxn ang="0">
                        <a:pos x="connsiteX1013" y="connsiteY1013"/>
                      </a:cxn>
                      <a:cxn ang="0">
                        <a:pos x="connsiteX1014" y="connsiteY1014"/>
                      </a:cxn>
                      <a:cxn ang="0">
                        <a:pos x="connsiteX1015" y="connsiteY1015"/>
                      </a:cxn>
                      <a:cxn ang="0">
                        <a:pos x="connsiteX1016" y="connsiteY1016"/>
                      </a:cxn>
                      <a:cxn ang="0">
                        <a:pos x="connsiteX1017" y="connsiteY1017"/>
                      </a:cxn>
                      <a:cxn ang="0">
                        <a:pos x="connsiteX1018" y="connsiteY1018"/>
                      </a:cxn>
                      <a:cxn ang="0">
                        <a:pos x="connsiteX1019" y="connsiteY1019"/>
                      </a:cxn>
                      <a:cxn ang="0">
                        <a:pos x="connsiteX1020" y="connsiteY1020"/>
                      </a:cxn>
                      <a:cxn ang="0">
                        <a:pos x="connsiteX1021" y="connsiteY1021"/>
                      </a:cxn>
                      <a:cxn ang="0">
                        <a:pos x="connsiteX1022" y="connsiteY1022"/>
                      </a:cxn>
                      <a:cxn ang="0">
                        <a:pos x="connsiteX1023" y="connsiteY1023"/>
                      </a:cxn>
                      <a:cxn ang="0">
                        <a:pos x="connsiteX1024" y="connsiteY1024"/>
                      </a:cxn>
                      <a:cxn ang="0">
                        <a:pos x="connsiteX1025" y="connsiteY1025"/>
                      </a:cxn>
                      <a:cxn ang="0">
                        <a:pos x="connsiteX1026" y="connsiteY1026"/>
                      </a:cxn>
                      <a:cxn ang="0">
                        <a:pos x="connsiteX1027" y="connsiteY1027"/>
                      </a:cxn>
                      <a:cxn ang="0">
                        <a:pos x="connsiteX1028" y="connsiteY1028"/>
                      </a:cxn>
                      <a:cxn ang="0">
                        <a:pos x="connsiteX1029" y="connsiteY1029"/>
                      </a:cxn>
                      <a:cxn ang="0">
                        <a:pos x="connsiteX1030" y="connsiteY1030"/>
                      </a:cxn>
                      <a:cxn ang="0">
                        <a:pos x="connsiteX1031" y="connsiteY1031"/>
                      </a:cxn>
                      <a:cxn ang="0">
                        <a:pos x="connsiteX1032" y="connsiteY1032"/>
                      </a:cxn>
                      <a:cxn ang="0">
                        <a:pos x="connsiteX1033" y="connsiteY1033"/>
                      </a:cxn>
                      <a:cxn ang="0">
                        <a:pos x="connsiteX1034" y="connsiteY1034"/>
                      </a:cxn>
                      <a:cxn ang="0">
                        <a:pos x="connsiteX1035" y="connsiteY1035"/>
                      </a:cxn>
                      <a:cxn ang="0">
                        <a:pos x="connsiteX1036" y="connsiteY1036"/>
                      </a:cxn>
                      <a:cxn ang="0">
                        <a:pos x="connsiteX1037" y="connsiteY1037"/>
                      </a:cxn>
                      <a:cxn ang="0">
                        <a:pos x="connsiteX1038" y="connsiteY1038"/>
                      </a:cxn>
                      <a:cxn ang="0">
                        <a:pos x="connsiteX1039" y="connsiteY1039"/>
                      </a:cxn>
                      <a:cxn ang="0">
                        <a:pos x="connsiteX1040" y="connsiteY1040"/>
                      </a:cxn>
                      <a:cxn ang="0">
                        <a:pos x="connsiteX1041" y="connsiteY1041"/>
                      </a:cxn>
                      <a:cxn ang="0">
                        <a:pos x="connsiteX1042" y="connsiteY1042"/>
                      </a:cxn>
                      <a:cxn ang="0">
                        <a:pos x="connsiteX1043" y="connsiteY1043"/>
                      </a:cxn>
                      <a:cxn ang="0">
                        <a:pos x="connsiteX1044" y="connsiteY1044"/>
                      </a:cxn>
                      <a:cxn ang="0">
                        <a:pos x="connsiteX1045" y="connsiteY1045"/>
                      </a:cxn>
                      <a:cxn ang="0">
                        <a:pos x="connsiteX1046" y="connsiteY1046"/>
                      </a:cxn>
                      <a:cxn ang="0">
                        <a:pos x="connsiteX1047" y="connsiteY1047"/>
                      </a:cxn>
                      <a:cxn ang="0">
                        <a:pos x="connsiteX1048" y="connsiteY1048"/>
                      </a:cxn>
                      <a:cxn ang="0">
                        <a:pos x="connsiteX1049" y="connsiteY1049"/>
                      </a:cxn>
                      <a:cxn ang="0">
                        <a:pos x="connsiteX1050" y="connsiteY1050"/>
                      </a:cxn>
                      <a:cxn ang="0">
                        <a:pos x="connsiteX1051" y="connsiteY1051"/>
                      </a:cxn>
                      <a:cxn ang="0">
                        <a:pos x="connsiteX1052" y="connsiteY1052"/>
                      </a:cxn>
                      <a:cxn ang="0">
                        <a:pos x="connsiteX1053" y="connsiteY1053"/>
                      </a:cxn>
                      <a:cxn ang="0">
                        <a:pos x="connsiteX1054" y="connsiteY1054"/>
                      </a:cxn>
                      <a:cxn ang="0">
                        <a:pos x="connsiteX1055" y="connsiteY1055"/>
                      </a:cxn>
                      <a:cxn ang="0">
                        <a:pos x="connsiteX1056" y="connsiteY1056"/>
                      </a:cxn>
                      <a:cxn ang="0">
                        <a:pos x="connsiteX1057" y="connsiteY1057"/>
                      </a:cxn>
                      <a:cxn ang="0">
                        <a:pos x="connsiteX1058" y="connsiteY1058"/>
                      </a:cxn>
                      <a:cxn ang="0">
                        <a:pos x="connsiteX1059" y="connsiteY1059"/>
                      </a:cxn>
                      <a:cxn ang="0">
                        <a:pos x="connsiteX1060" y="connsiteY1060"/>
                      </a:cxn>
                      <a:cxn ang="0">
                        <a:pos x="connsiteX1061" y="connsiteY1061"/>
                      </a:cxn>
                      <a:cxn ang="0">
                        <a:pos x="connsiteX1062" y="connsiteY1062"/>
                      </a:cxn>
                      <a:cxn ang="0">
                        <a:pos x="connsiteX1063" y="connsiteY1063"/>
                      </a:cxn>
                      <a:cxn ang="0">
                        <a:pos x="connsiteX1064" y="connsiteY1064"/>
                      </a:cxn>
                      <a:cxn ang="0">
                        <a:pos x="connsiteX1065" y="connsiteY1065"/>
                      </a:cxn>
                      <a:cxn ang="0">
                        <a:pos x="connsiteX1066" y="connsiteY1066"/>
                      </a:cxn>
                      <a:cxn ang="0">
                        <a:pos x="connsiteX1067" y="connsiteY1067"/>
                      </a:cxn>
                      <a:cxn ang="0">
                        <a:pos x="connsiteX1068" y="connsiteY1068"/>
                      </a:cxn>
                      <a:cxn ang="0">
                        <a:pos x="connsiteX1069" y="connsiteY1069"/>
                      </a:cxn>
                      <a:cxn ang="0">
                        <a:pos x="connsiteX1070" y="connsiteY1070"/>
                      </a:cxn>
                      <a:cxn ang="0">
                        <a:pos x="connsiteX1071" y="connsiteY1071"/>
                      </a:cxn>
                      <a:cxn ang="0">
                        <a:pos x="connsiteX1072" y="connsiteY1072"/>
                      </a:cxn>
                      <a:cxn ang="0">
                        <a:pos x="connsiteX1073" y="connsiteY1073"/>
                      </a:cxn>
                      <a:cxn ang="0">
                        <a:pos x="connsiteX1074" y="connsiteY1074"/>
                      </a:cxn>
                      <a:cxn ang="0">
                        <a:pos x="connsiteX1075" y="connsiteY1075"/>
                      </a:cxn>
                      <a:cxn ang="0">
                        <a:pos x="connsiteX1076" y="connsiteY1076"/>
                      </a:cxn>
                      <a:cxn ang="0">
                        <a:pos x="connsiteX1077" y="connsiteY1077"/>
                      </a:cxn>
                      <a:cxn ang="0">
                        <a:pos x="connsiteX1078" y="connsiteY1078"/>
                      </a:cxn>
                      <a:cxn ang="0">
                        <a:pos x="connsiteX1079" y="connsiteY1079"/>
                      </a:cxn>
                      <a:cxn ang="0">
                        <a:pos x="connsiteX1080" y="connsiteY1080"/>
                      </a:cxn>
                      <a:cxn ang="0">
                        <a:pos x="connsiteX1081" y="connsiteY1081"/>
                      </a:cxn>
                      <a:cxn ang="0">
                        <a:pos x="connsiteX1082" y="connsiteY1082"/>
                      </a:cxn>
                      <a:cxn ang="0">
                        <a:pos x="connsiteX1083" y="connsiteY1083"/>
                      </a:cxn>
                      <a:cxn ang="0">
                        <a:pos x="connsiteX1084" y="connsiteY1084"/>
                      </a:cxn>
                      <a:cxn ang="0">
                        <a:pos x="connsiteX1085" y="connsiteY1085"/>
                      </a:cxn>
                      <a:cxn ang="0">
                        <a:pos x="connsiteX1086" y="connsiteY1086"/>
                      </a:cxn>
                      <a:cxn ang="0">
                        <a:pos x="connsiteX1087" y="connsiteY1087"/>
                      </a:cxn>
                      <a:cxn ang="0">
                        <a:pos x="connsiteX1088" y="connsiteY1088"/>
                      </a:cxn>
                      <a:cxn ang="0">
                        <a:pos x="connsiteX1089" y="connsiteY1089"/>
                      </a:cxn>
                      <a:cxn ang="0">
                        <a:pos x="connsiteX1090" y="connsiteY1090"/>
                      </a:cxn>
                      <a:cxn ang="0">
                        <a:pos x="connsiteX1091" y="connsiteY1091"/>
                      </a:cxn>
                      <a:cxn ang="0">
                        <a:pos x="connsiteX1092" y="connsiteY1092"/>
                      </a:cxn>
                      <a:cxn ang="0">
                        <a:pos x="connsiteX1093" y="connsiteY1093"/>
                      </a:cxn>
                      <a:cxn ang="0">
                        <a:pos x="connsiteX1094" y="connsiteY1094"/>
                      </a:cxn>
                      <a:cxn ang="0">
                        <a:pos x="connsiteX1095" y="connsiteY1095"/>
                      </a:cxn>
                      <a:cxn ang="0">
                        <a:pos x="connsiteX1096" y="connsiteY1096"/>
                      </a:cxn>
                      <a:cxn ang="0">
                        <a:pos x="connsiteX1097" y="connsiteY1097"/>
                      </a:cxn>
                      <a:cxn ang="0">
                        <a:pos x="connsiteX1098" y="connsiteY1098"/>
                      </a:cxn>
                      <a:cxn ang="0">
                        <a:pos x="connsiteX1099" y="connsiteY1099"/>
                      </a:cxn>
                      <a:cxn ang="0">
                        <a:pos x="connsiteX1100" y="connsiteY1100"/>
                      </a:cxn>
                      <a:cxn ang="0">
                        <a:pos x="connsiteX1101" y="connsiteY1101"/>
                      </a:cxn>
                      <a:cxn ang="0">
                        <a:pos x="connsiteX1102" y="connsiteY1102"/>
                      </a:cxn>
                      <a:cxn ang="0">
                        <a:pos x="connsiteX1103" y="connsiteY1103"/>
                      </a:cxn>
                      <a:cxn ang="0">
                        <a:pos x="connsiteX1104" y="connsiteY1104"/>
                      </a:cxn>
                      <a:cxn ang="0">
                        <a:pos x="connsiteX1105" y="connsiteY1105"/>
                      </a:cxn>
                      <a:cxn ang="0">
                        <a:pos x="connsiteX1106" y="connsiteY1106"/>
                      </a:cxn>
                      <a:cxn ang="0">
                        <a:pos x="connsiteX1107" y="connsiteY1107"/>
                      </a:cxn>
                      <a:cxn ang="0">
                        <a:pos x="connsiteX1108" y="connsiteY1108"/>
                      </a:cxn>
                      <a:cxn ang="0">
                        <a:pos x="connsiteX1109" y="connsiteY1109"/>
                      </a:cxn>
                      <a:cxn ang="0">
                        <a:pos x="connsiteX1110" y="connsiteY1110"/>
                      </a:cxn>
                      <a:cxn ang="0">
                        <a:pos x="connsiteX1111" y="connsiteY1111"/>
                      </a:cxn>
                      <a:cxn ang="0">
                        <a:pos x="connsiteX1112" y="connsiteY1112"/>
                      </a:cxn>
                      <a:cxn ang="0">
                        <a:pos x="connsiteX1113" y="connsiteY1113"/>
                      </a:cxn>
                      <a:cxn ang="0">
                        <a:pos x="connsiteX1114" y="connsiteY1114"/>
                      </a:cxn>
                      <a:cxn ang="0">
                        <a:pos x="connsiteX1115" y="connsiteY1115"/>
                      </a:cxn>
                      <a:cxn ang="0">
                        <a:pos x="connsiteX1116" y="connsiteY1116"/>
                      </a:cxn>
                      <a:cxn ang="0">
                        <a:pos x="connsiteX1117" y="connsiteY1117"/>
                      </a:cxn>
                      <a:cxn ang="0">
                        <a:pos x="connsiteX1118" y="connsiteY1118"/>
                      </a:cxn>
                      <a:cxn ang="0">
                        <a:pos x="connsiteX1119" y="connsiteY1119"/>
                      </a:cxn>
                      <a:cxn ang="0">
                        <a:pos x="connsiteX1120" y="connsiteY1120"/>
                      </a:cxn>
                      <a:cxn ang="0">
                        <a:pos x="connsiteX1121" y="connsiteY1121"/>
                      </a:cxn>
                      <a:cxn ang="0">
                        <a:pos x="connsiteX1122" y="connsiteY1122"/>
                      </a:cxn>
                      <a:cxn ang="0">
                        <a:pos x="connsiteX1123" y="connsiteY1123"/>
                      </a:cxn>
                      <a:cxn ang="0">
                        <a:pos x="connsiteX1124" y="connsiteY1124"/>
                      </a:cxn>
                      <a:cxn ang="0">
                        <a:pos x="connsiteX1125" y="connsiteY1125"/>
                      </a:cxn>
                      <a:cxn ang="0">
                        <a:pos x="connsiteX1126" y="connsiteY1126"/>
                      </a:cxn>
                      <a:cxn ang="0">
                        <a:pos x="connsiteX1127" y="connsiteY1127"/>
                      </a:cxn>
                      <a:cxn ang="0">
                        <a:pos x="connsiteX1128" y="connsiteY1128"/>
                      </a:cxn>
                      <a:cxn ang="0">
                        <a:pos x="connsiteX1129" y="connsiteY1129"/>
                      </a:cxn>
                      <a:cxn ang="0">
                        <a:pos x="connsiteX1130" y="connsiteY1130"/>
                      </a:cxn>
                      <a:cxn ang="0">
                        <a:pos x="connsiteX1131" y="connsiteY1131"/>
                      </a:cxn>
                      <a:cxn ang="0">
                        <a:pos x="connsiteX1132" y="connsiteY1132"/>
                      </a:cxn>
                      <a:cxn ang="0">
                        <a:pos x="connsiteX1133" y="connsiteY1133"/>
                      </a:cxn>
                      <a:cxn ang="0">
                        <a:pos x="connsiteX1134" y="connsiteY1134"/>
                      </a:cxn>
                      <a:cxn ang="0">
                        <a:pos x="connsiteX1135" y="connsiteY1135"/>
                      </a:cxn>
                      <a:cxn ang="0">
                        <a:pos x="connsiteX1136" y="connsiteY1136"/>
                      </a:cxn>
                      <a:cxn ang="0">
                        <a:pos x="connsiteX1137" y="connsiteY1137"/>
                      </a:cxn>
                      <a:cxn ang="0">
                        <a:pos x="connsiteX1138" y="connsiteY1138"/>
                      </a:cxn>
                      <a:cxn ang="0">
                        <a:pos x="connsiteX1139" y="connsiteY1139"/>
                      </a:cxn>
                      <a:cxn ang="0">
                        <a:pos x="connsiteX1140" y="connsiteY1140"/>
                      </a:cxn>
                      <a:cxn ang="0">
                        <a:pos x="connsiteX1141" y="connsiteY1141"/>
                      </a:cxn>
                      <a:cxn ang="0">
                        <a:pos x="connsiteX1142" y="connsiteY1142"/>
                      </a:cxn>
                      <a:cxn ang="0">
                        <a:pos x="connsiteX1143" y="connsiteY1143"/>
                      </a:cxn>
                      <a:cxn ang="0">
                        <a:pos x="connsiteX1144" y="connsiteY1144"/>
                      </a:cxn>
                      <a:cxn ang="0">
                        <a:pos x="connsiteX1145" y="connsiteY1145"/>
                      </a:cxn>
                      <a:cxn ang="0">
                        <a:pos x="connsiteX1146" y="connsiteY1146"/>
                      </a:cxn>
                      <a:cxn ang="0">
                        <a:pos x="connsiteX1147" y="connsiteY1147"/>
                      </a:cxn>
                      <a:cxn ang="0">
                        <a:pos x="connsiteX1148" y="connsiteY1148"/>
                      </a:cxn>
                      <a:cxn ang="0">
                        <a:pos x="connsiteX1149" y="connsiteY1149"/>
                      </a:cxn>
                      <a:cxn ang="0">
                        <a:pos x="connsiteX1150" y="connsiteY1150"/>
                      </a:cxn>
                      <a:cxn ang="0">
                        <a:pos x="connsiteX1151" y="connsiteY1151"/>
                      </a:cxn>
                      <a:cxn ang="0">
                        <a:pos x="connsiteX1152" y="connsiteY1152"/>
                      </a:cxn>
                      <a:cxn ang="0">
                        <a:pos x="connsiteX1153" y="connsiteY1153"/>
                      </a:cxn>
                      <a:cxn ang="0">
                        <a:pos x="connsiteX1154" y="connsiteY1154"/>
                      </a:cxn>
                      <a:cxn ang="0">
                        <a:pos x="connsiteX1155" y="connsiteY1155"/>
                      </a:cxn>
                      <a:cxn ang="0">
                        <a:pos x="connsiteX1156" y="connsiteY1156"/>
                      </a:cxn>
                      <a:cxn ang="0">
                        <a:pos x="connsiteX1157" y="connsiteY1157"/>
                      </a:cxn>
                      <a:cxn ang="0">
                        <a:pos x="connsiteX1158" y="connsiteY1158"/>
                      </a:cxn>
                      <a:cxn ang="0">
                        <a:pos x="connsiteX1159" y="connsiteY1159"/>
                      </a:cxn>
                      <a:cxn ang="0">
                        <a:pos x="connsiteX1160" y="connsiteY1160"/>
                      </a:cxn>
                      <a:cxn ang="0">
                        <a:pos x="connsiteX1161" y="connsiteY1161"/>
                      </a:cxn>
                      <a:cxn ang="0">
                        <a:pos x="connsiteX1162" y="connsiteY1162"/>
                      </a:cxn>
                      <a:cxn ang="0">
                        <a:pos x="connsiteX1163" y="connsiteY1163"/>
                      </a:cxn>
                      <a:cxn ang="0">
                        <a:pos x="connsiteX1164" y="connsiteY1164"/>
                      </a:cxn>
                      <a:cxn ang="0">
                        <a:pos x="connsiteX1165" y="connsiteY1165"/>
                      </a:cxn>
                      <a:cxn ang="0">
                        <a:pos x="connsiteX1166" y="connsiteY1166"/>
                      </a:cxn>
                      <a:cxn ang="0">
                        <a:pos x="connsiteX1167" y="connsiteY1167"/>
                      </a:cxn>
                      <a:cxn ang="0">
                        <a:pos x="connsiteX1168" y="connsiteY1168"/>
                      </a:cxn>
                      <a:cxn ang="0">
                        <a:pos x="connsiteX1169" y="connsiteY1169"/>
                      </a:cxn>
                      <a:cxn ang="0">
                        <a:pos x="connsiteX1170" y="connsiteY1170"/>
                      </a:cxn>
                      <a:cxn ang="0">
                        <a:pos x="connsiteX1171" y="connsiteY1171"/>
                      </a:cxn>
                      <a:cxn ang="0">
                        <a:pos x="connsiteX1172" y="connsiteY1172"/>
                      </a:cxn>
                      <a:cxn ang="0">
                        <a:pos x="connsiteX1173" y="connsiteY1173"/>
                      </a:cxn>
                      <a:cxn ang="0">
                        <a:pos x="connsiteX1174" y="connsiteY1174"/>
                      </a:cxn>
                      <a:cxn ang="0">
                        <a:pos x="connsiteX1175" y="connsiteY1175"/>
                      </a:cxn>
                      <a:cxn ang="0">
                        <a:pos x="connsiteX1176" y="connsiteY1176"/>
                      </a:cxn>
                      <a:cxn ang="0">
                        <a:pos x="connsiteX1177" y="connsiteY1177"/>
                      </a:cxn>
                      <a:cxn ang="0">
                        <a:pos x="connsiteX1178" y="connsiteY1178"/>
                      </a:cxn>
                      <a:cxn ang="0">
                        <a:pos x="connsiteX1179" y="connsiteY1179"/>
                      </a:cxn>
                      <a:cxn ang="0">
                        <a:pos x="connsiteX1180" y="connsiteY1180"/>
                      </a:cxn>
                      <a:cxn ang="0">
                        <a:pos x="connsiteX1181" y="connsiteY1181"/>
                      </a:cxn>
                      <a:cxn ang="0">
                        <a:pos x="connsiteX1182" y="connsiteY1182"/>
                      </a:cxn>
                      <a:cxn ang="0">
                        <a:pos x="connsiteX1183" y="connsiteY1183"/>
                      </a:cxn>
                      <a:cxn ang="0">
                        <a:pos x="connsiteX1184" y="connsiteY1184"/>
                      </a:cxn>
                      <a:cxn ang="0">
                        <a:pos x="connsiteX1185" y="connsiteY1185"/>
                      </a:cxn>
                      <a:cxn ang="0">
                        <a:pos x="connsiteX1186" y="connsiteY1186"/>
                      </a:cxn>
                      <a:cxn ang="0">
                        <a:pos x="connsiteX1187" y="connsiteY1187"/>
                      </a:cxn>
                      <a:cxn ang="0">
                        <a:pos x="connsiteX1188" y="connsiteY1188"/>
                      </a:cxn>
                      <a:cxn ang="0">
                        <a:pos x="connsiteX1189" y="connsiteY1189"/>
                      </a:cxn>
                      <a:cxn ang="0">
                        <a:pos x="connsiteX1190" y="connsiteY1190"/>
                      </a:cxn>
                      <a:cxn ang="0">
                        <a:pos x="connsiteX1191" y="connsiteY1191"/>
                      </a:cxn>
                      <a:cxn ang="0">
                        <a:pos x="connsiteX1192" y="connsiteY1192"/>
                      </a:cxn>
                      <a:cxn ang="0">
                        <a:pos x="connsiteX1193" y="connsiteY1193"/>
                      </a:cxn>
                      <a:cxn ang="0">
                        <a:pos x="connsiteX1194" y="connsiteY1194"/>
                      </a:cxn>
                      <a:cxn ang="0">
                        <a:pos x="connsiteX1195" y="connsiteY1195"/>
                      </a:cxn>
                      <a:cxn ang="0">
                        <a:pos x="connsiteX1196" y="connsiteY1196"/>
                      </a:cxn>
                      <a:cxn ang="0">
                        <a:pos x="connsiteX1197" y="connsiteY1197"/>
                      </a:cxn>
                      <a:cxn ang="0">
                        <a:pos x="connsiteX1198" y="connsiteY1198"/>
                      </a:cxn>
                      <a:cxn ang="0">
                        <a:pos x="connsiteX1199" y="connsiteY1199"/>
                      </a:cxn>
                      <a:cxn ang="0">
                        <a:pos x="connsiteX1200" y="connsiteY1200"/>
                      </a:cxn>
                      <a:cxn ang="0">
                        <a:pos x="connsiteX1201" y="connsiteY1201"/>
                      </a:cxn>
                      <a:cxn ang="0">
                        <a:pos x="connsiteX1202" y="connsiteY1202"/>
                      </a:cxn>
                      <a:cxn ang="0">
                        <a:pos x="connsiteX1203" y="connsiteY1203"/>
                      </a:cxn>
                      <a:cxn ang="0">
                        <a:pos x="connsiteX1204" y="connsiteY1204"/>
                      </a:cxn>
                      <a:cxn ang="0">
                        <a:pos x="connsiteX1205" y="connsiteY1205"/>
                      </a:cxn>
                      <a:cxn ang="0">
                        <a:pos x="connsiteX1206" y="connsiteY1206"/>
                      </a:cxn>
                      <a:cxn ang="0">
                        <a:pos x="connsiteX1207" y="connsiteY1207"/>
                      </a:cxn>
                      <a:cxn ang="0">
                        <a:pos x="connsiteX1208" y="connsiteY1208"/>
                      </a:cxn>
                      <a:cxn ang="0">
                        <a:pos x="connsiteX1209" y="connsiteY1209"/>
                      </a:cxn>
                      <a:cxn ang="0">
                        <a:pos x="connsiteX1210" y="connsiteY1210"/>
                      </a:cxn>
                      <a:cxn ang="0">
                        <a:pos x="connsiteX1211" y="connsiteY1211"/>
                      </a:cxn>
                      <a:cxn ang="0">
                        <a:pos x="connsiteX1212" y="connsiteY1212"/>
                      </a:cxn>
                      <a:cxn ang="0">
                        <a:pos x="connsiteX1213" y="connsiteY1213"/>
                      </a:cxn>
                      <a:cxn ang="0">
                        <a:pos x="connsiteX1214" y="connsiteY1214"/>
                      </a:cxn>
                      <a:cxn ang="0">
                        <a:pos x="connsiteX1215" y="connsiteY1215"/>
                      </a:cxn>
                      <a:cxn ang="0">
                        <a:pos x="connsiteX1216" y="connsiteY1216"/>
                      </a:cxn>
                      <a:cxn ang="0">
                        <a:pos x="connsiteX1217" y="connsiteY1217"/>
                      </a:cxn>
                      <a:cxn ang="0">
                        <a:pos x="connsiteX1218" y="connsiteY1218"/>
                      </a:cxn>
                      <a:cxn ang="0">
                        <a:pos x="connsiteX1219" y="connsiteY1219"/>
                      </a:cxn>
                      <a:cxn ang="0">
                        <a:pos x="connsiteX1220" y="connsiteY1220"/>
                      </a:cxn>
                      <a:cxn ang="0">
                        <a:pos x="connsiteX1221" y="connsiteY1221"/>
                      </a:cxn>
                      <a:cxn ang="0">
                        <a:pos x="connsiteX1222" y="connsiteY1222"/>
                      </a:cxn>
                      <a:cxn ang="0">
                        <a:pos x="connsiteX1223" y="connsiteY1223"/>
                      </a:cxn>
                      <a:cxn ang="0">
                        <a:pos x="connsiteX1224" y="connsiteY1224"/>
                      </a:cxn>
                      <a:cxn ang="0">
                        <a:pos x="connsiteX1225" y="connsiteY1225"/>
                      </a:cxn>
                      <a:cxn ang="0">
                        <a:pos x="connsiteX1226" y="connsiteY1226"/>
                      </a:cxn>
                      <a:cxn ang="0">
                        <a:pos x="connsiteX1227" y="connsiteY1227"/>
                      </a:cxn>
                      <a:cxn ang="0">
                        <a:pos x="connsiteX1228" y="connsiteY1228"/>
                      </a:cxn>
                      <a:cxn ang="0">
                        <a:pos x="connsiteX1229" y="connsiteY1229"/>
                      </a:cxn>
                      <a:cxn ang="0">
                        <a:pos x="connsiteX1230" y="connsiteY1230"/>
                      </a:cxn>
                      <a:cxn ang="0">
                        <a:pos x="connsiteX1231" y="connsiteY1231"/>
                      </a:cxn>
                      <a:cxn ang="0">
                        <a:pos x="connsiteX1232" y="connsiteY1232"/>
                      </a:cxn>
                      <a:cxn ang="0">
                        <a:pos x="connsiteX1233" y="connsiteY1233"/>
                      </a:cxn>
                      <a:cxn ang="0">
                        <a:pos x="connsiteX1234" y="connsiteY1234"/>
                      </a:cxn>
                      <a:cxn ang="0">
                        <a:pos x="connsiteX1235" y="connsiteY1235"/>
                      </a:cxn>
                      <a:cxn ang="0">
                        <a:pos x="connsiteX1236" y="connsiteY1236"/>
                      </a:cxn>
                      <a:cxn ang="0">
                        <a:pos x="connsiteX1237" y="connsiteY1237"/>
                      </a:cxn>
                      <a:cxn ang="0">
                        <a:pos x="connsiteX1238" y="connsiteY1238"/>
                      </a:cxn>
                      <a:cxn ang="0">
                        <a:pos x="connsiteX1239" y="connsiteY1239"/>
                      </a:cxn>
                      <a:cxn ang="0">
                        <a:pos x="connsiteX1240" y="connsiteY1240"/>
                      </a:cxn>
                      <a:cxn ang="0">
                        <a:pos x="connsiteX1241" y="connsiteY1241"/>
                      </a:cxn>
                      <a:cxn ang="0">
                        <a:pos x="connsiteX1242" y="connsiteY1242"/>
                      </a:cxn>
                      <a:cxn ang="0">
                        <a:pos x="connsiteX1243" y="connsiteY1243"/>
                      </a:cxn>
                      <a:cxn ang="0">
                        <a:pos x="connsiteX1244" y="connsiteY1244"/>
                      </a:cxn>
                      <a:cxn ang="0">
                        <a:pos x="connsiteX1245" y="connsiteY1245"/>
                      </a:cxn>
                      <a:cxn ang="0">
                        <a:pos x="connsiteX1246" y="connsiteY1246"/>
                      </a:cxn>
                      <a:cxn ang="0">
                        <a:pos x="connsiteX1247" y="connsiteY1247"/>
                      </a:cxn>
                      <a:cxn ang="0">
                        <a:pos x="connsiteX1248" y="connsiteY1248"/>
                      </a:cxn>
                      <a:cxn ang="0">
                        <a:pos x="connsiteX1249" y="connsiteY1249"/>
                      </a:cxn>
                      <a:cxn ang="0">
                        <a:pos x="connsiteX1250" y="connsiteY1250"/>
                      </a:cxn>
                      <a:cxn ang="0">
                        <a:pos x="connsiteX1251" y="connsiteY1251"/>
                      </a:cxn>
                      <a:cxn ang="0">
                        <a:pos x="connsiteX1252" y="connsiteY1252"/>
                      </a:cxn>
                      <a:cxn ang="0">
                        <a:pos x="connsiteX1253" y="connsiteY1253"/>
                      </a:cxn>
                      <a:cxn ang="0">
                        <a:pos x="connsiteX1254" y="connsiteY1254"/>
                      </a:cxn>
                      <a:cxn ang="0">
                        <a:pos x="connsiteX1255" y="connsiteY1255"/>
                      </a:cxn>
                      <a:cxn ang="0">
                        <a:pos x="connsiteX1256" y="connsiteY1256"/>
                      </a:cxn>
                      <a:cxn ang="0">
                        <a:pos x="connsiteX1257" y="connsiteY1257"/>
                      </a:cxn>
                      <a:cxn ang="0">
                        <a:pos x="connsiteX1258" y="connsiteY1258"/>
                      </a:cxn>
                      <a:cxn ang="0">
                        <a:pos x="connsiteX1259" y="connsiteY1259"/>
                      </a:cxn>
                      <a:cxn ang="0">
                        <a:pos x="connsiteX1260" y="connsiteY1260"/>
                      </a:cxn>
                      <a:cxn ang="0">
                        <a:pos x="connsiteX1261" y="connsiteY1261"/>
                      </a:cxn>
                      <a:cxn ang="0">
                        <a:pos x="connsiteX1262" y="connsiteY1262"/>
                      </a:cxn>
                      <a:cxn ang="0">
                        <a:pos x="connsiteX1263" y="connsiteY1263"/>
                      </a:cxn>
                      <a:cxn ang="0">
                        <a:pos x="connsiteX1264" y="connsiteY1264"/>
                      </a:cxn>
                      <a:cxn ang="0">
                        <a:pos x="connsiteX1265" y="connsiteY1265"/>
                      </a:cxn>
                      <a:cxn ang="0">
                        <a:pos x="connsiteX1266" y="connsiteY1266"/>
                      </a:cxn>
                      <a:cxn ang="0">
                        <a:pos x="connsiteX1267" y="connsiteY1267"/>
                      </a:cxn>
                      <a:cxn ang="0">
                        <a:pos x="connsiteX1268" y="connsiteY1268"/>
                      </a:cxn>
                      <a:cxn ang="0">
                        <a:pos x="connsiteX1269" y="connsiteY1269"/>
                      </a:cxn>
                      <a:cxn ang="0">
                        <a:pos x="connsiteX1270" y="connsiteY1270"/>
                      </a:cxn>
                      <a:cxn ang="0">
                        <a:pos x="connsiteX1271" y="connsiteY1271"/>
                      </a:cxn>
                      <a:cxn ang="0">
                        <a:pos x="connsiteX1272" y="connsiteY1272"/>
                      </a:cxn>
                      <a:cxn ang="0">
                        <a:pos x="connsiteX1273" y="connsiteY1273"/>
                      </a:cxn>
                      <a:cxn ang="0">
                        <a:pos x="connsiteX1274" y="connsiteY1274"/>
                      </a:cxn>
                      <a:cxn ang="0">
                        <a:pos x="connsiteX1275" y="connsiteY1275"/>
                      </a:cxn>
                      <a:cxn ang="0">
                        <a:pos x="connsiteX1276" y="connsiteY1276"/>
                      </a:cxn>
                      <a:cxn ang="0">
                        <a:pos x="connsiteX1277" y="connsiteY1277"/>
                      </a:cxn>
                      <a:cxn ang="0">
                        <a:pos x="connsiteX1278" y="connsiteY1278"/>
                      </a:cxn>
                      <a:cxn ang="0">
                        <a:pos x="connsiteX1279" y="connsiteY1279"/>
                      </a:cxn>
                      <a:cxn ang="0">
                        <a:pos x="connsiteX1280" y="connsiteY1280"/>
                      </a:cxn>
                      <a:cxn ang="0">
                        <a:pos x="connsiteX1281" y="connsiteY1281"/>
                      </a:cxn>
                      <a:cxn ang="0">
                        <a:pos x="connsiteX1282" y="connsiteY1282"/>
                      </a:cxn>
                      <a:cxn ang="0">
                        <a:pos x="connsiteX1283" y="connsiteY1283"/>
                      </a:cxn>
                      <a:cxn ang="0">
                        <a:pos x="connsiteX1284" y="connsiteY1284"/>
                      </a:cxn>
                      <a:cxn ang="0">
                        <a:pos x="connsiteX1285" y="connsiteY1285"/>
                      </a:cxn>
                      <a:cxn ang="0">
                        <a:pos x="connsiteX1286" y="connsiteY1286"/>
                      </a:cxn>
                      <a:cxn ang="0">
                        <a:pos x="connsiteX1287" y="connsiteY1287"/>
                      </a:cxn>
                      <a:cxn ang="0">
                        <a:pos x="connsiteX1288" y="connsiteY1288"/>
                      </a:cxn>
                      <a:cxn ang="0">
                        <a:pos x="connsiteX1289" y="connsiteY1289"/>
                      </a:cxn>
                      <a:cxn ang="0">
                        <a:pos x="connsiteX1290" y="connsiteY1290"/>
                      </a:cxn>
                      <a:cxn ang="0">
                        <a:pos x="connsiteX1291" y="connsiteY1291"/>
                      </a:cxn>
                      <a:cxn ang="0">
                        <a:pos x="connsiteX1292" y="connsiteY1292"/>
                      </a:cxn>
                      <a:cxn ang="0">
                        <a:pos x="connsiteX1293" y="connsiteY1293"/>
                      </a:cxn>
                      <a:cxn ang="0">
                        <a:pos x="connsiteX1294" y="connsiteY1294"/>
                      </a:cxn>
                      <a:cxn ang="0">
                        <a:pos x="connsiteX1295" y="connsiteY1295"/>
                      </a:cxn>
                      <a:cxn ang="0">
                        <a:pos x="connsiteX1296" y="connsiteY1296"/>
                      </a:cxn>
                      <a:cxn ang="0">
                        <a:pos x="connsiteX1297" y="connsiteY1297"/>
                      </a:cxn>
                      <a:cxn ang="0">
                        <a:pos x="connsiteX1298" y="connsiteY1298"/>
                      </a:cxn>
                      <a:cxn ang="0">
                        <a:pos x="connsiteX1299" y="connsiteY1299"/>
                      </a:cxn>
                      <a:cxn ang="0">
                        <a:pos x="connsiteX1300" y="connsiteY1300"/>
                      </a:cxn>
                      <a:cxn ang="0">
                        <a:pos x="connsiteX1301" y="connsiteY1301"/>
                      </a:cxn>
                      <a:cxn ang="0">
                        <a:pos x="connsiteX1302" y="connsiteY1302"/>
                      </a:cxn>
                      <a:cxn ang="0">
                        <a:pos x="connsiteX1303" y="connsiteY1303"/>
                      </a:cxn>
                      <a:cxn ang="0">
                        <a:pos x="connsiteX1304" y="connsiteY1304"/>
                      </a:cxn>
                      <a:cxn ang="0">
                        <a:pos x="connsiteX1305" y="connsiteY1305"/>
                      </a:cxn>
                      <a:cxn ang="0">
                        <a:pos x="connsiteX1306" y="connsiteY1306"/>
                      </a:cxn>
                      <a:cxn ang="0">
                        <a:pos x="connsiteX1307" y="connsiteY1307"/>
                      </a:cxn>
                      <a:cxn ang="0">
                        <a:pos x="connsiteX1308" y="connsiteY1308"/>
                      </a:cxn>
                      <a:cxn ang="0">
                        <a:pos x="connsiteX1309" y="connsiteY1309"/>
                      </a:cxn>
                      <a:cxn ang="0">
                        <a:pos x="connsiteX1310" y="connsiteY1310"/>
                      </a:cxn>
                      <a:cxn ang="0">
                        <a:pos x="connsiteX1311" y="connsiteY1311"/>
                      </a:cxn>
                      <a:cxn ang="0">
                        <a:pos x="connsiteX1312" y="connsiteY1312"/>
                      </a:cxn>
                      <a:cxn ang="0">
                        <a:pos x="connsiteX1313" y="connsiteY1313"/>
                      </a:cxn>
                      <a:cxn ang="0">
                        <a:pos x="connsiteX1314" y="connsiteY1314"/>
                      </a:cxn>
                      <a:cxn ang="0">
                        <a:pos x="connsiteX1315" y="connsiteY1315"/>
                      </a:cxn>
                      <a:cxn ang="0">
                        <a:pos x="connsiteX1316" y="connsiteY1316"/>
                      </a:cxn>
                      <a:cxn ang="0">
                        <a:pos x="connsiteX1317" y="connsiteY1317"/>
                      </a:cxn>
                      <a:cxn ang="0">
                        <a:pos x="connsiteX1318" y="connsiteY1318"/>
                      </a:cxn>
                      <a:cxn ang="0">
                        <a:pos x="connsiteX1319" y="connsiteY1319"/>
                      </a:cxn>
                      <a:cxn ang="0">
                        <a:pos x="connsiteX1320" y="connsiteY1320"/>
                      </a:cxn>
                      <a:cxn ang="0">
                        <a:pos x="connsiteX1321" y="connsiteY1321"/>
                      </a:cxn>
                      <a:cxn ang="0">
                        <a:pos x="connsiteX1322" y="connsiteY1322"/>
                      </a:cxn>
                      <a:cxn ang="0">
                        <a:pos x="connsiteX1323" y="connsiteY1323"/>
                      </a:cxn>
                      <a:cxn ang="0">
                        <a:pos x="connsiteX1324" y="connsiteY1324"/>
                      </a:cxn>
                      <a:cxn ang="0">
                        <a:pos x="connsiteX1325" y="connsiteY1325"/>
                      </a:cxn>
                      <a:cxn ang="0">
                        <a:pos x="connsiteX1326" y="connsiteY1326"/>
                      </a:cxn>
                      <a:cxn ang="0">
                        <a:pos x="connsiteX1327" y="connsiteY1327"/>
                      </a:cxn>
                      <a:cxn ang="0">
                        <a:pos x="connsiteX1328" y="connsiteY1328"/>
                      </a:cxn>
                      <a:cxn ang="0">
                        <a:pos x="connsiteX1329" y="connsiteY1329"/>
                      </a:cxn>
                      <a:cxn ang="0">
                        <a:pos x="connsiteX1330" y="connsiteY1330"/>
                      </a:cxn>
                      <a:cxn ang="0">
                        <a:pos x="connsiteX1331" y="connsiteY1331"/>
                      </a:cxn>
                      <a:cxn ang="0">
                        <a:pos x="connsiteX1332" y="connsiteY1332"/>
                      </a:cxn>
                      <a:cxn ang="0">
                        <a:pos x="connsiteX1333" y="connsiteY1333"/>
                      </a:cxn>
                      <a:cxn ang="0">
                        <a:pos x="connsiteX1334" y="connsiteY1334"/>
                      </a:cxn>
                      <a:cxn ang="0">
                        <a:pos x="connsiteX1335" y="connsiteY1335"/>
                      </a:cxn>
                      <a:cxn ang="0">
                        <a:pos x="connsiteX1336" y="connsiteY1336"/>
                      </a:cxn>
                      <a:cxn ang="0">
                        <a:pos x="connsiteX1337" y="connsiteY1337"/>
                      </a:cxn>
                      <a:cxn ang="0">
                        <a:pos x="connsiteX1338" y="connsiteY1338"/>
                      </a:cxn>
                      <a:cxn ang="0">
                        <a:pos x="connsiteX1339" y="connsiteY1339"/>
                      </a:cxn>
                      <a:cxn ang="0">
                        <a:pos x="connsiteX1340" y="connsiteY1340"/>
                      </a:cxn>
                      <a:cxn ang="0">
                        <a:pos x="connsiteX1341" y="connsiteY1341"/>
                      </a:cxn>
                      <a:cxn ang="0">
                        <a:pos x="connsiteX1342" y="connsiteY1342"/>
                      </a:cxn>
                      <a:cxn ang="0">
                        <a:pos x="connsiteX1343" y="connsiteY1343"/>
                      </a:cxn>
                      <a:cxn ang="0">
                        <a:pos x="connsiteX1344" y="connsiteY1344"/>
                      </a:cxn>
                      <a:cxn ang="0">
                        <a:pos x="connsiteX1345" y="connsiteY1345"/>
                      </a:cxn>
                      <a:cxn ang="0">
                        <a:pos x="connsiteX1346" y="connsiteY1346"/>
                      </a:cxn>
                      <a:cxn ang="0">
                        <a:pos x="connsiteX1347" y="connsiteY1347"/>
                      </a:cxn>
                      <a:cxn ang="0">
                        <a:pos x="connsiteX1348" y="connsiteY1348"/>
                      </a:cxn>
                      <a:cxn ang="0">
                        <a:pos x="connsiteX1349" y="connsiteY1349"/>
                      </a:cxn>
                      <a:cxn ang="0">
                        <a:pos x="connsiteX1350" y="connsiteY1350"/>
                      </a:cxn>
                      <a:cxn ang="0">
                        <a:pos x="connsiteX1351" y="connsiteY1351"/>
                      </a:cxn>
                      <a:cxn ang="0">
                        <a:pos x="connsiteX1352" y="connsiteY1352"/>
                      </a:cxn>
                      <a:cxn ang="0">
                        <a:pos x="connsiteX1353" y="connsiteY1353"/>
                      </a:cxn>
                      <a:cxn ang="0">
                        <a:pos x="connsiteX1354" y="connsiteY1354"/>
                      </a:cxn>
                      <a:cxn ang="0">
                        <a:pos x="connsiteX1355" y="connsiteY1355"/>
                      </a:cxn>
                      <a:cxn ang="0">
                        <a:pos x="connsiteX1356" y="connsiteY1356"/>
                      </a:cxn>
                      <a:cxn ang="0">
                        <a:pos x="connsiteX1357" y="connsiteY1357"/>
                      </a:cxn>
                      <a:cxn ang="0">
                        <a:pos x="connsiteX1358" y="connsiteY1358"/>
                      </a:cxn>
                      <a:cxn ang="0">
                        <a:pos x="connsiteX1359" y="connsiteY1359"/>
                      </a:cxn>
                      <a:cxn ang="0">
                        <a:pos x="connsiteX1360" y="connsiteY1360"/>
                      </a:cxn>
                      <a:cxn ang="0">
                        <a:pos x="connsiteX1361" y="connsiteY1361"/>
                      </a:cxn>
                      <a:cxn ang="0">
                        <a:pos x="connsiteX1362" y="connsiteY1362"/>
                      </a:cxn>
                      <a:cxn ang="0">
                        <a:pos x="connsiteX1363" y="connsiteY1363"/>
                      </a:cxn>
                      <a:cxn ang="0">
                        <a:pos x="connsiteX1364" y="connsiteY1364"/>
                      </a:cxn>
                      <a:cxn ang="0">
                        <a:pos x="connsiteX1365" y="connsiteY1365"/>
                      </a:cxn>
                      <a:cxn ang="0">
                        <a:pos x="connsiteX1366" y="connsiteY1366"/>
                      </a:cxn>
                      <a:cxn ang="0">
                        <a:pos x="connsiteX1367" y="connsiteY1367"/>
                      </a:cxn>
                      <a:cxn ang="0">
                        <a:pos x="connsiteX1368" y="connsiteY1368"/>
                      </a:cxn>
                      <a:cxn ang="0">
                        <a:pos x="connsiteX1369" y="connsiteY1369"/>
                      </a:cxn>
                      <a:cxn ang="0">
                        <a:pos x="connsiteX1370" y="connsiteY1370"/>
                      </a:cxn>
                      <a:cxn ang="0">
                        <a:pos x="connsiteX1371" y="connsiteY1371"/>
                      </a:cxn>
                      <a:cxn ang="0">
                        <a:pos x="connsiteX1372" y="connsiteY1372"/>
                      </a:cxn>
                      <a:cxn ang="0">
                        <a:pos x="connsiteX1373" y="connsiteY1373"/>
                      </a:cxn>
                      <a:cxn ang="0">
                        <a:pos x="connsiteX1374" y="connsiteY1374"/>
                      </a:cxn>
                      <a:cxn ang="0">
                        <a:pos x="connsiteX1375" y="connsiteY1375"/>
                      </a:cxn>
                      <a:cxn ang="0">
                        <a:pos x="connsiteX1376" y="connsiteY1376"/>
                      </a:cxn>
                      <a:cxn ang="0">
                        <a:pos x="connsiteX1377" y="connsiteY1377"/>
                      </a:cxn>
                      <a:cxn ang="0">
                        <a:pos x="connsiteX1378" y="connsiteY1378"/>
                      </a:cxn>
                      <a:cxn ang="0">
                        <a:pos x="connsiteX1379" y="connsiteY1379"/>
                      </a:cxn>
                      <a:cxn ang="0">
                        <a:pos x="connsiteX1380" y="connsiteY1380"/>
                      </a:cxn>
                      <a:cxn ang="0">
                        <a:pos x="connsiteX1381" y="connsiteY1381"/>
                      </a:cxn>
                      <a:cxn ang="0">
                        <a:pos x="connsiteX1382" y="connsiteY1382"/>
                      </a:cxn>
                      <a:cxn ang="0">
                        <a:pos x="connsiteX1383" y="connsiteY1383"/>
                      </a:cxn>
                      <a:cxn ang="0">
                        <a:pos x="connsiteX1384" y="connsiteY1384"/>
                      </a:cxn>
                      <a:cxn ang="0">
                        <a:pos x="connsiteX1385" y="connsiteY1385"/>
                      </a:cxn>
                      <a:cxn ang="0">
                        <a:pos x="connsiteX1386" y="connsiteY1386"/>
                      </a:cxn>
                      <a:cxn ang="0">
                        <a:pos x="connsiteX1387" y="connsiteY1387"/>
                      </a:cxn>
                      <a:cxn ang="0">
                        <a:pos x="connsiteX1388" y="connsiteY1388"/>
                      </a:cxn>
                      <a:cxn ang="0">
                        <a:pos x="connsiteX1389" y="connsiteY1389"/>
                      </a:cxn>
                      <a:cxn ang="0">
                        <a:pos x="connsiteX1390" y="connsiteY1390"/>
                      </a:cxn>
                      <a:cxn ang="0">
                        <a:pos x="connsiteX1391" y="connsiteY1391"/>
                      </a:cxn>
                      <a:cxn ang="0">
                        <a:pos x="connsiteX1392" y="connsiteY1392"/>
                      </a:cxn>
                      <a:cxn ang="0">
                        <a:pos x="connsiteX1393" y="connsiteY1393"/>
                      </a:cxn>
                      <a:cxn ang="0">
                        <a:pos x="connsiteX1394" y="connsiteY1394"/>
                      </a:cxn>
                      <a:cxn ang="0">
                        <a:pos x="connsiteX1395" y="connsiteY1395"/>
                      </a:cxn>
                      <a:cxn ang="0">
                        <a:pos x="connsiteX1396" y="connsiteY1396"/>
                      </a:cxn>
                      <a:cxn ang="0">
                        <a:pos x="connsiteX1397" y="connsiteY1397"/>
                      </a:cxn>
                      <a:cxn ang="0">
                        <a:pos x="connsiteX1398" y="connsiteY1398"/>
                      </a:cxn>
                      <a:cxn ang="0">
                        <a:pos x="connsiteX1399" y="connsiteY1399"/>
                      </a:cxn>
                      <a:cxn ang="0">
                        <a:pos x="connsiteX1400" y="connsiteY1400"/>
                      </a:cxn>
                      <a:cxn ang="0">
                        <a:pos x="connsiteX1401" y="connsiteY1401"/>
                      </a:cxn>
                      <a:cxn ang="0">
                        <a:pos x="connsiteX1402" y="connsiteY1402"/>
                      </a:cxn>
                      <a:cxn ang="0">
                        <a:pos x="connsiteX1403" y="connsiteY1403"/>
                      </a:cxn>
                      <a:cxn ang="0">
                        <a:pos x="connsiteX1404" y="connsiteY1404"/>
                      </a:cxn>
                      <a:cxn ang="0">
                        <a:pos x="connsiteX1405" y="connsiteY1405"/>
                      </a:cxn>
                      <a:cxn ang="0">
                        <a:pos x="connsiteX1406" y="connsiteY1406"/>
                      </a:cxn>
                      <a:cxn ang="0">
                        <a:pos x="connsiteX1407" y="connsiteY1407"/>
                      </a:cxn>
                      <a:cxn ang="0">
                        <a:pos x="connsiteX1408" y="connsiteY1408"/>
                      </a:cxn>
                      <a:cxn ang="0">
                        <a:pos x="connsiteX1409" y="connsiteY1409"/>
                      </a:cxn>
                      <a:cxn ang="0">
                        <a:pos x="connsiteX1410" y="connsiteY1410"/>
                      </a:cxn>
                      <a:cxn ang="0">
                        <a:pos x="connsiteX1411" y="connsiteY1411"/>
                      </a:cxn>
                      <a:cxn ang="0">
                        <a:pos x="connsiteX1412" y="connsiteY1412"/>
                      </a:cxn>
                      <a:cxn ang="0">
                        <a:pos x="connsiteX1413" y="connsiteY1413"/>
                      </a:cxn>
                      <a:cxn ang="0">
                        <a:pos x="connsiteX1414" y="connsiteY1414"/>
                      </a:cxn>
                      <a:cxn ang="0">
                        <a:pos x="connsiteX1415" y="connsiteY1415"/>
                      </a:cxn>
                      <a:cxn ang="0">
                        <a:pos x="connsiteX1416" y="connsiteY1416"/>
                      </a:cxn>
                      <a:cxn ang="0">
                        <a:pos x="connsiteX1417" y="connsiteY1417"/>
                      </a:cxn>
                      <a:cxn ang="0">
                        <a:pos x="connsiteX1418" y="connsiteY1418"/>
                      </a:cxn>
                      <a:cxn ang="0">
                        <a:pos x="connsiteX1419" y="connsiteY1419"/>
                      </a:cxn>
                      <a:cxn ang="0">
                        <a:pos x="connsiteX1420" y="connsiteY1420"/>
                      </a:cxn>
                      <a:cxn ang="0">
                        <a:pos x="connsiteX1421" y="connsiteY1421"/>
                      </a:cxn>
                      <a:cxn ang="0">
                        <a:pos x="connsiteX1422" y="connsiteY1422"/>
                      </a:cxn>
                      <a:cxn ang="0">
                        <a:pos x="connsiteX1423" y="connsiteY1423"/>
                      </a:cxn>
                      <a:cxn ang="0">
                        <a:pos x="connsiteX1424" y="connsiteY1424"/>
                      </a:cxn>
                      <a:cxn ang="0">
                        <a:pos x="connsiteX1425" y="connsiteY1425"/>
                      </a:cxn>
                      <a:cxn ang="0">
                        <a:pos x="connsiteX1426" y="connsiteY1426"/>
                      </a:cxn>
                      <a:cxn ang="0">
                        <a:pos x="connsiteX1427" y="connsiteY1427"/>
                      </a:cxn>
                      <a:cxn ang="0">
                        <a:pos x="connsiteX1428" y="connsiteY1428"/>
                      </a:cxn>
                      <a:cxn ang="0">
                        <a:pos x="connsiteX1429" y="connsiteY1429"/>
                      </a:cxn>
                      <a:cxn ang="0">
                        <a:pos x="connsiteX1430" y="connsiteY1430"/>
                      </a:cxn>
                      <a:cxn ang="0">
                        <a:pos x="connsiteX1431" y="connsiteY1431"/>
                      </a:cxn>
                      <a:cxn ang="0">
                        <a:pos x="connsiteX1432" y="connsiteY1432"/>
                      </a:cxn>
                      <a:cxn ang="0">
                        <a:pos x="connsiteX1433" y="connsiteY1433"/>
                      </a:cxn>
                      <a:cxn ang="0">
                        <a:pos x="connsiteX1434" y="connsiteY1434"/>
                      </a:cxn>
                      <a:cxn ang="0">
                        <a:pos x="connsiteX1435" y="connsiteY1435"/>
                      </a:cxn>
                      <a:cxn ang="0">
                        <a:pos x="connsiteX1436" y="connsiteY1436"/>
                      </a:cxn>
                      <a:cxn ang="0">
                        <a:pos x="connsiteX1437" y="connsiteY1437"/>
                      </a:cxn>
                      <a:cxn ang="0">
                        <a:pos x="connsiteX1438" y="connsiteY1438"/>
                      </a:cxn>
                      <a:cxn ang="0">
                        <a:pos x="connsiteX1439" y="connsiteY1439"/>
                      </a:cxn>
                      <a:cxn ang="0">
                        <a:pos x="connsiteX1440" y="connsiteY1440"/>
                      </a:cxn>
                      <a:cxn ang="0">
                        <a:pos x="connsiteX1441" y="connsiteY1441"/>
                      </a:cxn>
                      <a:cxn ang="0">
                        <a:pos x="connsiteX1442" y="connsiteY1442"/>
                      </a:cxn>
                      <a:cxn ang="0">
                        <a:pos x="connsiteX1443" y="connsiteY1443"/>
                      </a:cxn>
                      <a:cxn ang="0">
                        <a:pos x="connsiteX1444" y="connsiteY1444"/>
                      </a:cxn>
                      <a:cxn ang="0">
                        <a:pos x="connsiteX1445" y="connsiteY1445"/>
                      </a:cxn>
                      <a:cxn ang="0">
                        <a:pos x="connsiteX1446" y="connsiteY1446"/>
                      </a:cxn>
                      <a:cxn ang="0">
                        <a:pos x="connsiteX1447" y="connsiteY1447"/>
                      </a:cxn>
                      <a:cxn ang="0">
                        <a:pos x="connsiteX1448" y="connsiteY1448"/>
                      </a:cxn>
                      <a:cxn ang="0">
                        <a:pos x="connsiteX1449" y="connsiteY1449"/>
                      </a:cxn>
                      <a:cxn ang="0">
                        <a:pos x="connsiteX1450" y="connsiteY1450"/>
                      </a:cxn>
                      <a:cxn ang="0">
                        <a:pos x="connsiteX1451" y="connsiteY1451"/>
                      </a:cxn>
                      <a:cxn ang="0">
                        <a:pos x="connsiteX1452" y="connsiteY1452"/>
                      </a:cxn>
                      <a:cxn ang="0">
                        <a:pos x="connsiteX1453" y="connsiteY1453"/>
                      </a:cxn>
                      <a:cxn ang="0">
                        <a:pos x="connsiteX1454" y="connsiteY1454"/>
                      </a:cxn>
                      <a:cxn ang="0">
                        <a:pos x="connsiteX1455" y="connsiteY1455"/>
                      </a:cxn>
                      <a:cxn ang="0">
                        <a:pos x="connsiteX1456" y="connsiteY1456"/>
                      </a:cxn>
                      <a:cxn ang="0">
                        <a:pos x="connsiteX1457" y="connsiteY1457"/>
                      </a:cxn>
                      <a:cxn ang="0">
                        <a:pos x="connsiteX1458" y="connsiteY1458"/>
                      </a:cxn>
                      <a:cxn ang="0">
                        <a:pos x="connsiteX1459" y="connsiteY1459"/>
                      </a:cxn>
                      <a:cxn ang="0">
                        <a:pos x="connsiteX1460" y="connsiteY1460"/>
                      </a:cxn>
                      <a:cxn ang="0">
                        <a:pos x="connsiteX1461" y="connsiteY1461"/>
                      </a:cxn>
                      <a:cxn ang="0">
                        <a:pos x="connsiteX1462" y="connsiteY1462"/>
                      </a:cxn>
                      <a:cxn ang="0">
                        <a:pos x="connsiteX1463" y="connsiteY1463"/>
                      </a:cxn>
                      <a:cxn ang="0">
                        <a:pos x="connsiteX1464" y="connsiteY1464"/>
                      </a:cxn>
                      <a:cxn ang="0">
                        <a:pos x="connsiteX1465" y="connsiteY1465"/>
                      </a:cxn>
                      <a:cxn ang="0">
                        <a:pos x="connsiteX1466" y="connsiteY1466"/>
                      </a:cxn>
                      <a:cxn ang="0">
                        <a:pos x="connsiteX1467" y="connsiteY1467"/>
                      </a:cxn>
                      <a:cxn ang="0">
                        <a:pos x="connsiteX1468" y="connsiteY1468"/>
                      </a:cxn>
                      <a:cxn ang="0">
                        <a:pos x="connsiteX1469" y="connsiteY1469"/>
                      </a:cxn>
                      <a:cxn ang="0">
                        <a:pos x="connsiteX1470" y="connsiteY1470"/>
                      </a:cxn>
                      <a:cxn ang="0">
                        <a:pos x="connsiteX1471" y="connsiteY1471"/>
                      </a:cxn>
                      <a:cxn ang="0">
                        <a:pos x="connsiteX1472" y="connsiteY1472"/>
                      </a:cxn>
                      <a:cxn ang="0">
                        <a:pos x="connsiteX1473" y="connsiteY1473"/>
                      </a:cxn>
                      <a:cxn ang="0">
                        <a:pos x="connsiteX1474" y="connsiteY1474"/>
                      </a:cxn>
                      <a:cxn ang="0">
                        <a:pos x="connsiteX1475" y="connsiteY1475"/>
                      </a:cxn>
                      <a:cxn ang="0">
                        <a:pos x="connsiteX1476" y="connsiteY1476"/>
                      </a:cxn>
                      <a:cxn ang="0">
                        <a:pos x="connsiteX1477" y="connsiteY1477"/>
                      </a:cxn>
                      <a:cxn ang="0">
                        <a:pos x="connsiteX1478" y="connsiteY1478"/>
                      </a:cxn>
                      <a:cxn ang="0">
                        <a:pos x="connsiteX1479" y="connsiteY1479"/>
                      </a:cxn>
                      <a:cxn ang="0">
                        <a:pos x="connsiteX1480" y="connsiteY1480"/>
                      </a:cxn>
                      <a:cxn ang="0">
                        <a:pos x="connsiteX1481" y="connsiteY1481"/>
                      </a:cxn>
                      <a:cxn ang="0">
                        <a:pos x="connsiteX1482" y="connsiteY1482"/>
                      </a:cxn>
                      <a:cxn ang="0">
                        <a:pos x="connsiteX1483" y="connsiteY1483"/>
                      </a:cxn>
                      <a:cxn ang="0">
                        <a:pos x="connsiteX1484" y="connsiteY1484"/>
                      </a:cxn>
                      <a:cxn ang="0">
                        <a:pos x="connsiteX1485" y="connsiteY1485"/>
                      </a:cxn>
                      <a:cxn ang="0">
                        <a:pos x="connsiteX1486" y="connsiteY1486"/>
                      </a:cxn>
                      <a:cxn ang="0">
                        <a:pos x="connsiteX1487" y="connsiteY1487"/>
                      </a:cxn>
                      <a:cxn ang="0">
                        <a:pos x="connsiteX1488" y="connsiteY1488"/>
                      </a:cxn>
                      <a:cxn ang="0">
                        <a:pos x="connsiteX1489" y="connsiteY1489"/>
                      </a:cxn>
                      <a:cxn ang="0">
                        <a:pos x="connsiteX1490" y="connsiteY1490"/>
                      </a:cxn>
                      <a:cxn ang="0">
                        <a:pos x="connsiteX1491" y="connsiteY1491"/>
                      </a:cxn>
                      <a:cxn ang="0">
                        <a:pos x="connsiteX1492" y="connsiteY1492"/>
                      </a:cxn>
                      <a:cxn ang="0">
                        <a:pos x="connsiteX1493" y="connsiteY1493"/>
                      </a:cxn>
                      <a:cxn ang="0">
                        <a:pos x="connsiteX1494" y="connsiteY1494"/>
                      </a:cxn>
                      <a:cxn ang="0">
                        <a:pos x="connsiteX1495" y="connsiteY1495"/>
                      </a:cxn>
                      <a:cxn ang="0">
                        <a:pos x="connsiteX1496" y="connsiteY1496"/>
                      </a:cxn>
                      <a:cxn ang="0">
                        <a:pos x="connsiteX1497" y="connsiteY1497"/>
                      </a:cxn>
                      <a:cxn ang="0">
                        <a:pos x="connsiteX1498" y="connsiteY1498"/>
                      </a:cxn>
                      <a:cxn ang="0">
                        <a:pos x="connsiteX1499" y="connsiteY1499"/>
                      </a:cxn>
                      <a:cxn ang="0">
                        <a:pos x="connsiteX1500" y="connsiteY1500"/>
                      </a:cxn>
                      <a:cxn ang="0">
                        <a:pos x="connsiteX1501" y="connsiteY1501"/>
                      </a:cxn>
                      <a:cxn ang="0">
                        <a:pos x="connsiteX1502" y="connsiteY1502"/>
                      </a:cxn>
                      <a:cxn ang="0">
                        <a:pos x="connsiteX1503" y="connsiteY1503"/>
                      </a:cxn>
                      <a:cxn ang="0">
                        <a:pos x="connsiteX1504" y="connsiteY1504"/>
                      </a:cxn>
                      <a:cxn ang="0">
                        <a:pos x="connsiteX1505" y="connsiteY1505"/>
                      </a:cxn>
                      <a:cxn ang="0">
                        <a:pos x="connsiteX1506" y="connsiteY1506"/>
                      </a:cxn>
                      <a:cxn ang="0">
                        <a:pos x="connsiteX1507" y="connsiteY1507"/>
                      </a:cxn>
                      <a:cxn ang="0">
                        <a:pos x="connsiteX1508" y="connsiteY1508"/>
                      </a:cxn>
                      <a:cxn ang="0">
                        <a:pos x="connsiteX1509" y="connsiteY1509"/>
                      </a:cxn>
                      <a:cxn ang="0">
                        <a:pos x="connsiteX1510" y="connsiteY1510"/>
                      </a:cxn>
                      <a:cxn ang="0">
                        <a:pos x="connsiteX1511" y="connsiteY1511"/>
                      </a:cxn>
                      <a:cxn ang="0">
                        <a:pos x="connsiteX1512" y="connsiteY1512"/>
                      </a:cxn>
                      <a:cxn ang="0">
                        <a:pos x="connsiteX1513" y="connsiteY1513"/>
                      </a:cxn>
                      <a:cxn ang="0">
                        <a:pos x="connsiteX1514" y="connsiteY1514"/>
                      </a:cxn>
                      <a:cxn ang="0">
                        <a:pos x="connsiteX1515" y="connsiteY1515"/>
                      </a:cxn>
                      <a:cxn ang="0">
                        <a:pos x="connsiteX1516" y="connsiteY1516"/>
                      </a:cxn>
                      <a:cxn ang="0">
                        <a:pos x="connsiteX1517" y="connsiteY1517"/>
                      </a:cxn>
                      <a:cxn ang="0">
                        <a:pos x="connsiteX1518" y="connsiteY1518"/>
                      </a:cxn>
                      <a:cxn ang="0">
                        <a:pos x="connsiteX1519" y="connsiteY1519"/>
                      </a:cxn>
                      <a:cxn ang="0">
                        <a:pos x="connsiteX1520" y="connsiteY1520"/>
                      </a:cxn>
                      <a:cxn ang="0">
                        <a:pos x="connsiteX1521" y="connsiteY1521"/>
                      </a:cxn>
                      <a:cxn ang="0">
                        <a:pos x="connsiteX1522" y="connsiteY1522"/>
                      </a:cxn>
                      <a:cxn ang="0">
                        <a:pos x="connsiteX1523" y="connsiteY1523"/>
                      </a:cxn>
                      <a:cxn ang="0">
                        <a:pos x="connsiteX1524" y="connsiteY1524"/>
                      </a:cxn>
                      <a:cxn ang="0">
                        <a:pos x="connsiteX1525" y="connsiteY1525"/>
                      </a:cxn>
                      <a:cxn ang="0">
                        <a:pos x="connsiteX1526" y="connsiteY1526"/>
                      </a:cxn>
                      <a:cxn ang="0">
                        <a:pos x="connsiteX1527" y="connsiteY1527"/>
                      </a:cxn>
                      <a:cxn ang="0">
                        <a:pos x="connsiteX1528" y="connsiteY1528"/>
                      </a:cxn>
                      <a:cxn ang="0">
                        <a:pos x="connsiteX1529" y="connsiteY1529"/>
                      </a:cxn>
                      <a:cxn ang="0">
                        <a:pos x="connsiteX1530" y="connsiteY1530"/>
                      </a:cxn>
                      <a:cxn ang="0">
                        <a:pos x="connsiteX1531" y="connsiteY1531"/>
                      </a:cxn>
                      <a:cxn ang="0">
                        <a:pos x="connsiteX1532" y="connsiteY1532"/>
                      </a:cxn>
                      <a:cxn ang="0">
                        <a:pos x="connsiteX1533" y="connsiteY1533"/>
                      </a:cxn>
                      <a:cxn ang="0">
                        <a:pos x="connsiteX1534" y="connsiteY1534"/>
                      </a:cxn>
                      <a:cxn ang="0">
                        <a:pos x="connsiteX1535" y="connsiteY1535"/>
                      </a:cxn>
                      <a:cxn ang="0">
                        <a:pos x="connsiteX1536" y="connsiteY1536"/>
                      </a:cxn>
                      <a:cxn ang="0">
                        <a:pos x="connsiteX1537" y="connsiteY1537"/>
                      </a:cxn>
                      <a:cxn ang="0">
                        <a:pos x="connsiteX1538" y="connsiteY1538"/>
                      </a:cxn>
                      <a:cxn ang="0">
                        <a:pos x="connsiteX1539" y="connsiteY1539"/>
                      </a:cxn>
                      <a:cxn ang="0">
                        <a:pos x="connsiteX1540" y="connsiteY1540"/>
                      </a:cxn>
                      <a:cxn ang="0">
                        <a:pos x="connsiteX1541" y="connsiteY1541"/>
                      </a:cxn>
                      <a:cxn ang="0">
                        <a:pos x="connsiteX1542" y="connsiteY1542"/>
                      </a:cxn>
                      <a:cxn ang="0">
                        <a:pos x="connsiteX1543" y="connsiteY1543"/>
                      </a:cxn>
                      <a:cxn ang="0">
                        <a:pos x="connsiteX1544" y="connsiteY1544"/>
                      </a:cxn>
                      <a:cxn ang="0">
                        <a:pos x="connsiteX1545" y="connsiteY1545"/>
                      </a:cxn>
                      <a:cxn ang="0">
                        <a:pos x="connsiteX1546" y="connsiteY1546"/>
                      </a:cxn>
                      <a:cxn ang="0">
                        <a:pos x="connsiteX1547" y="connsiteY1547"/>
                      </a:cxn>
                      <a:cxn ang="0">
                        <a:pos x="connsiteX1548" y="connsiteY1548"/>
                      </a:cxn>
                      <a:cxn ang="0">
                        <a:pos x="connsiteX1549" y="connsiteY1549"/>
                      </a:cxn>
                      <a:cxn ang="0">
                        <a:pos x="connsiteX1550" y="connsiteY1550"/>
                      </a:cxn>
                      <a:cxn ang="0">
                        <a:pos x="connsiteX1551" y="connsiteY1551"/>
                      </a:cxn>
                      <a:cxn ang="0">
                        <a:pos x="connsiteX1552" y="connsiteY1552"/>
                      </a:cxn>
                      <a:cxn ang="0">
                        <a:pos x="connsiteX1553" y="connsiteY1553"/>
                      </a:cxn>
                      <a:cxn ang="0">
                        <a:pos x="connsiteX1554" y="connsiteY1554"/>
                      </a:cxn>
                      <a:cxn ang="0">
                        <a:pos x="connsiteX1555" y="connsiteY1555"/>
                      </a:cxn>
                      <a:cxn ang="0">
                        <a:pos x="connsiteX1556" y="connsiteY1556"/>
                      </a:cxn>
                      <a:cxn ang="0">
                        <a:pos x="connsiteX1557" y="connsiteY1557"/>
                      </a:cxn>
                      <a:cxn ang="0">
                        <a:pos x="connsiteX1558" y="connsiteY1558"/>
                      </a:cxn>
                      <a:cxn ang="0">
                        <a:pos x="connsiteX1559" y="connsiteY1559"/>
                      </a:cxn>
                      <a:cxn ang="0">
                        <a:pos x="connsiteX1560" y="connsiteY1560"/>
                      </a:cxn>
                      <a:cxn ang="0">
                        <a:pos x="connsiteX1561" y="connsiteY1561"/>
                      </a:cxn>
                      <a:cxn ang="0">
                        <a:pos x="connsiteX1562" y="connsiteY1562"/>
                      </a:cxn>
                      <a:cxn ang="0">
                        <a:pos x="connsiteX1563" y="connsiteY1563"/>
                      </a:cxn>
                      <a:cxn ang="0">
                        <a:pos x="connsiteX1564" y="connsiteY1564"/>
                      </a:cxn>
                      <a:cxn ang="0">
                        <a:pos x="connsiteX1565" y="connsiteY1565"/>
                      </a:cxn>
                      <a:cxn ang="0">
                        <a:pos x="connsiteX1566" y="connsiteY1566"/>
                      </a:cxn>
                      <a:cxn ang="0">
                        <a:pos x="connsiteX1567" y="connsiteY1567"/>
                      </a:cxn>
                      <a:cxn ang="0">
                        <a:pos x="connsiteX1568" y="connsiteY1568"/>
                      </a:cxn>
                      <a:cxn ang="0">
                        <a:pos x="connsiteX1569" y="connsiteY1569"/>
                      </a:cxn>
                      <a:cxn ang="0">
                        <a:pos x="connsiteX1570" y="connsiteY1570"/>
                      </a:cxn>
                      <a:cxn ang="0">
                        <a:pos x="connsiteX1571" y="connsiteY1571"/>
                      </a:cxn>
                      <a:cxn ang="0">
                        <a:pos x="connsiteX1572" y="connsiteY1572"/>
                      </a:cxn>
                      <a:cxn ang="0">
                        <a:pos x="connsiteX1573" y="connsiteY1573"/>
                      </a:cxn>
                      <a:cxn ang="0">
                        <a:pos x="connsiteX1574" y="connsiteY1574"/>
                      </a:cxn>
                      <a:cxn ang="0">
                        <a:pos x="connsiteX1575" y="connsiteY1575"/>
                      </a:cxn>
                      <a:cxn ang="0">
                        <a:pos x="connsiteX1576" y="connsiteY1576"/>
                      </a:cxn>
                      <a:cxn ang="0">
                        <a:pos x="connsiteX1577" y="connsiteY1577"/>
                      </a:cxn>
                      <a:cxn ang="0">
                        <a:pos x="connsiteX1578" y="connsiteY1578"/>
                      </a:cxn>
                      <a:cxn ang="0">
                        <a:pos x="connsiteX1579" y="connsiteY1579"/>
                      </a:cxn>
                      <a:cxn ang="0">
                        <a:pos x="connsiteX1580" y="connsiteY1580"/>
                      </a:cxn>
                      <a:cxn ang="0">
                        <a:pos x="connsiteX1581" y="connsiteY1581"/>
                      </a:cxn>
                      <a:cxn ang="0">
                        <a:pos x="connsiteX1582" y="connsiteY1582"/>
                      </a:cxn>
                      <a:cxn ang="0">
                        <a:pos x="connsiteX1583" y="connsiteY1583"/>
                      </a:cxn>
                      <a:cxn ang="0">
                        <a:pos x="connsiteX1584" y="connsiteY1584"/>
                      </a:cxn>
                      <a:cxn ang="0">
                        <a:pos x="connsiteX1585" y="connsiteY1585"/>
                      </a:cxn>
                      <a:cxn ang="0">
                        <a:pos x="connsiteX1586" y="connsiteY1586"/>
                      </a:cxn>
                      <a:cxn ang="0">
                        <a:pos x="connsiteX1587" y="connsiteY1587"/>
                      </a:cxn>
                      <a:cxn ang="0">
                        <a:pos x="connsiteX1588" y="connsiteY1588"/>
                      </a:cxn>
                      <a:cxn ang="0">
                        <a:pos x="connsiteX1589" y="connsiteY1589"/>
                      </a:cxn>
                      <a:cxn ang="0">
                        <a:pos x="connsiteX1590" y="connsiteY1590"/>
                      </a:cxn>
                      <a:cxn ang="0">
                        <a:pos x="connsiteX1591" y="connsiteY1591"/>
                      </a:cxn>
                      <a:cxn ang="0">
                        <a:pos x="connsiteX1592" y="connsiteY1592"/>
                      </a:cxn>
                      <a:cxn ang="0">
                        <a:pos x="connsiteX1593" y="connsiteY1593"/>
                      </a:cxn>
                      <a:cxn ang="0">
                        <a:pos x="connsiteX1594" y="connsiteY1594"/>
                      </a:cxn>
                      <a:cxn ang="0">
                        <a:pos x="connsiteX1595" y="connsiteY1595"/>
                      </a:cxn>
                      <a:cxn ang="0">
                        <a:pos x="connsiteX1596" y="connsiteY1596"/>
                      </a:cxn>
                      <a:cxn ang="0">
                        <a:pos x="connsiteX1597" y="connsiteY1597"/>
                      </a:cxn>
                      <a:cxn ang="0">
                        <a:pos x="connsiteX1598" y="connsiteY1598"/>
                      </a:cxn>
                      <a:cxn ang="0">
                        <a:pos x="connsiteX1599" y="connsiteY1599"/>
                      </a:cxn>
                      <a:cxn ang="0">
                        <a:pos x="connsiteX1600" y="connsiteY1600"/>
                      </a:cxn>
                      <a:cxn ang="0">
                        <a:pos x="connsiteX1601" y="connsiteY1601"/>
                      </a:cxn>
                      <a:cxn ang="0">
                        <a:pos x="connsiteX1602" y="connsiteY1602"/>
                      </a:cxn>
                      <a:cxn ang="0">
                        <a:pos x="connsiteX1603" y="connsiteY1603"/>
                      </a:cxn>
                      <a:cxn ang="0">
                        <a:pos x="connsiteX1604" y="connsiteY1604"/>
                      </a:cxn>
                      <a:cxn ang="0">
                        <a:pos x="connsiteX1605" y="connsiteY1605"/>
                      </a:cxn>
                      <a:cxn ang="0">
                        <a:pos x="connsiteX1606" y="connsiteY1606"/>
                      </a:cxn>
                      <a:cxn ang="0">
                        <a:pos x="connsiteX1607" y="connsiteY1607"/>
                      </a:cxn>
                      <a:cxn ang="0">
                        <a:pos x="connsiteX1608" y="connsiteY1608"/>
                      </a:cxn>
                      <a:cxn ang="0">
                        <a:pos x="connsiteX1609" y="connsiteY1609"/>
                      </a:cxn>
                      <a:cxn ang="0">
                        <a:pos x="connsiteX1610" y="connsiteY1610"/>
                      </a:cxn>
                      <a:cxn ang="0">
                        <a:pos x="connsiteX1611" y="connsiteY1611"/>
                      </a:cxn>
                      <a:cxn ang="0">
                        <a:pos x="connsiteX1612" y="connsiteY1612"/>
                      </a:cxn>
                      <a:cxn ang="0">
                        <a:pos x="connsiteX1613" y="connsiteY1613"/>
                      </a:cxn>
                      <a:cxn ang="0">
                        <a:pos x="connsiteX1614" y="connsiteY1614"/>
                      </a:cxn>
                      <a:cxn ang="0">
                        <a:pos x="connsiteX1615" y="connsiteY1615"/>
                      </a:cxn>
                      <a:cxn ang="0">
                        <a:pos x="connsiteX1616" y="connsiteY1616"/>
                      </a:cxn>
                      <a:cxn ang="0">
                        <a:pos x="connsiteX1617" y="connsiteY1617"/>
                      </a:cxn>
                      <a:cxn ang="0">
                        <a:pos x="connsiteX1618" y="connsiteY1618"/>
                      </a:cxn>
                      <a:cxn ang="0">
                        <a:pos x="connsiteX1619" y="connsiteY1619"/>
                      </a:cxn>
                      <a:cxn ang="0">
                        <a:pos x="connsiteX1620" y="connsiteY1620"/>
                      </a:cxn>
                      <a:cxn ang="0">
                        <a:pos x="connsiteX1621" y="connsiteY1621"/>
                      </a:cxn>
                      <a:cxn ang="0">
                        <a:pos x="connsiteX1622" y="connsiteY1622"/>
                      </a:cxn>
                      <a:cxn ang="0">
                        <a:pos x="connsiteX1623" y="connsiteY1623"/>
                      </a:cxn>
                      <a:cxn ang="0">
                        <a:pos x="connsiteX1624" y="connsiteY1624"/>
                      </a:cxn>
                      <a:cxn ang="0">
                        <a:pos x="connsiteX1625" y="connsiteY1625"/>
                      </a:cxn>
                      <a:cxn ang="0">
                        <a:pos x="connsiteX1626" y="connsiteY1626"/>
                      </a:cxn>
                      <a:cxn ang="0">
                        <a:pos x="connsiteX1627" y="connsiteY1627"/>
                      </a:cxn>
                      <a:cxn ang="0">
                        <a:pos x="connsiteX1628" y="connsiteY1628"/>
                      </a:cxn>
                      <a:cxn ang="0">
                        <a:pos x="connsiteX1629" y="connsiteY1629"/>
                      </a:cxn>
                      <a:cxn ang="0">
                        <a:pos x="connsiteX1630" y="connsiteY1630"/>
                      </a:cxn>
                      <a:cxn ang="0">
                        <a:pos x="connsiteX1631" y="connsiteY1631"/>
                      </a:cxn>
                      <a:cxn ang="0">
                        <a:pos x="connsiteX1632" y="connsiteY1632"/>
                      </a:cxn>
                      <a:cxn ang="0">
                        <a:pos x="connsiteX1633" y="connsiteY1633"/>
                      </a:cxn>
                      <a:cxn ang="0">
                        <a:pos x="connsiteX1634" y="connsiteY1634"/>
                      </a:cxn>
                      <a:cxn ang="0">
                        <a:pos x="connsiteX1635" y="connsiteY1635"/>
                      </a:cxn>
                      <a:cxn ang="0">
                        <a:pos x="connsiteX1636" y="connsiteY1636"/>
                      </a:cxn>
                      <a:cxn ang="0">
                        <a:pos x="connsiteX1637" y="connsiteY1637"/>
                      </a:cxn>
                      <a:cxn ang="0">
                        <a:pos x="connsiteX1638" y="connsiteY1638"/>
                      </a:cxn>
                      <a:cxn ang="0">
                        <a:pos x="connsiteX1639" y="connsiteY1639"/>
                      </a:cxn>
                      <a:cxn ang="0">
                        <a:pos x="connsiteX1640" y="connsiteY1640"/>
                      </a:cxn>
                      <a:cxn ang="0">
                        <a:pos x="connsiteX1641" y="connsiteY1641"/>
                      </a:cxn>
                      <a:cxn ang="0">
                        <a:pos x="connsiteX1642" y="connsiteY1642"/>
                      </a:cxn>
                      <a:cxn ang="0">
                        <a:pos x="connsiteX1643" y="connsiteY1643"/>
                      </a:cxn>
                      <a:cxn ang="0">
                        <a:pos x="connsiteX1644" y="connsiteY1644"/>
                      </a:cxn>
                      <a:cxn ang="0">
                        <a:pos x="connsiteX1645" y="connsiteY1645"/>
                      </a:cxn>
                      <a:cxn ang="0">
                        <a:pos x="connsiteX1646" y="connsiteY1646"/>
                      </a:cxn>
                      <a:cxn ang="0">
                        <a:pos x="connsiteX1647" y="connsiteY1647"/>
                      </a:cxn>
                      <a:cxn ang="0">
                        <a:pos x="connsiteX1648" y="connsiteY1648"/>
                      </a:cxn>
                      <a:cxn ang="0">
                        <a:pos x="connsiteX1649" y="connsiteY1649"/>
                      </a:cxn>
                      <a:cxn ang="0">
                        <a:pos x="connsiteX1650" y="connsiteY1650"/>
                      </a:cxn>
                      <a:cxn ang="0">
                        <a:pos x="connsiteX1651" y="connsiteY1651"/>
                      </a:cxn>
                      <a:cxn ang="0">
                        <a:pos x="connsiteX1652" y="connsiteY1652"/>
                      </a:cxn>
                      <a:cxn ang="0">
                        <a:pos x="connsiteX1653" y="connsiteY1653"/>
                      </a:cxn>
                      <a:cxn ang="0">
                        <a:pos x="connsiteX1654" y="connsiteY1654"/>
                      </a:cxn>
                      <a:cxn ang="0">
                        <a:pos x="connsiteX1655" y="connsiteY1655"/>
                      </a:cxn>
                      <a:cxn ang="0">
                        <a:pos x="connsiteX1656" y="connsiteY1656"/>
                      </a:cxn>
                      <a:cxn ang="0">
                        <a:pos x="connsiteX1657" y="connsiteY1657"/>
                      </a:cxn>
                      <a:cxn ang="0">
                        <a:pos x="connsiteX1658" y="connsiteY1658"/>
                      </a:cxn>
                      <a:cxn ang="0">
                        <a:pos x="connsiteX1659" y="connsiteY1659"/>
                      </a:cxn>
                      <a:cxn ang="0">
                        <a:pos x="connsiteX1660" y="connsiteY1660"/>
                      </a:cxn>
                      <a:cxn ang="0">
                        <a:pos x="connsiteX1661" y="connsiteY1661"/>
                      </a:cxn>
                      <a:cxn ang="0">
                        <a:pos x="connsiteX1662" y="connsiteY1662"/>
                      </a:cxn>
                      <a:cxn ang="0">
                        <a:pos x="connsiteX1663" y="connsiteY1663"/>
                      </a:cxn>
                      <a:cxn ang="0">
                        <a:pos x="connsiteX1664" y="connsiteY1664"/>
                      </a:cxn>
                      <a:cxn ang="0">
                        <a:pos x="connsiteX1665" y="connsiteY1665"/>
                      </a:cxn>
                      <a:cxn ang="0">
                        <a:pos x="connsiteX1666" y="connsiteY1666"/>
                      </a:cxn>
                      <a:cxn ang="0">
                        <a:pos x="connsiteX1667" y="connsiteY1667"/>
                      </a:cxn>
                      <a:cxn ang="0">
                        <a:pos x="connsiteX1668" y="connsiteY1668"/>
                      </a:cxn>
                      <a:cxn ang="0">
                        <a:pos x="connsiteX1669" y="connsiteY1669"/>
                      </a:cxn>
                      <a:cxn ang="0">
                        <a:pos x="connsiteX1670" y="connsiteY1670"/>
                      </a:cxn>
                      <a:cxn ang="0">
                        <a:pos x="connsiteX1671" y="connsiteY1671"/>
                      </a:cxn>
                      <a:cxn ang="0">
                        <a:pos x="connsiteX1672" y="connsiteY1672"/>
                      </a:cxn>
                      <a:cxn ang="0">
                        <a:pos x="connsiteX1673" y="connsiteY1673"/>
                      </a:cxn>
                      <a:cxn ang="0">
                        <a:pos x="connsiteX1674" y="connsiteY1674"/>
                      </a:cxn>
                      <a:cxn ang="0">
                        <a:pos x="connsiteX1675" y="connsiteY1675"/>
                      </a:cxn>
                      <a:cxn ang="0">
                        <a:pos x="connsiteX1676" y="connsiteY1676"/>
                      </a:cxn>
                      <a:cxn ang="0">
                        <a:pos x="connsiteX1677" y="connsiteY1677"/>
                      </a:cxn>
                      <a:cxn ang="0">
                        <a:pos x="connsiteX1678" y="connsiteY1678"/>
                      </a:cxn>
                      <a:cxn ang="0">
                        <a:pos x="connsiteX1679" y="connsiteY1679"/>
                      </a:cxn>
                      <a:cxn ang="0">
                        <a:pos x="connsiteX1680" y="connsiteY1680"/>
                      </a:cxn>
                      <a:cxn ang="0">
                        <a:pos x="connsiteX1681" y="connsiteY1681"/>
                      </a:cxn>
                      <a:cxn ang="0">
                        <a:pos x="connsiteX1682" y="connsiteY1682"/>
                      </a:cxn>
                      <a:cxn ang="0">
                        <a:pos x="connsiteX1683" y="connsiteY1683"/>
                      </a:cxn>
                      <a:cxn ang="0">
                        <a:pos x="connsiteX1684" y="connsiteY1684"/>
                      </a:cxn>
                      <a:cxn ang="0">
                        <a:pos x="connsiteX1685" y="connsiteY1685"/>
                      </a:cxn>
                      <a:cxn ang="0">
                        <a:pos x="connsiteX1686" y="connsiteY1686"/>
                      </a:cxn>
                      <a:cxn ang="0">
                        <a:pos x="connsiteX1687" y="connsiteY1687"/>
                      </a:cxn>
                      <a:cxn ang="0">
                        <a:pos x="connsiteX1688" y="connsiteY1688"/>
                      </a:cxn>
                      <a:cxn ang="0">
                        <a:pos x="connsiteX1689" y="connsiteY1689"/>
                      </a:cxn>
                      <a:cxn ang="0">
                        <a:pos x="connsiteX1690" y="connsiteY1690"/>
                      </a:cxn>
                      <a:cxn ang="0">
                        <a:pos x="connsiteX1691" y="connsiteY1691"/>
                      </a:cxn>
                      <a:cxn ang="0">
                        <a:pos x="connsiteX1692" y="connsiteY1692"/>
                      </a:cxn>
                      <a:cxn ang="0">
                        <a:pos x="connsiteX1693" y="connsiteY1693"/>
                      </a:cxn>
                      <a:cxn ang="0">
                        <a:pos x="connsiteX1694" y="connsiteY1694"/>
                      </a:cxn>
                      <a:cxn ang="0">
                        <a:pos x="connsiteX1695" y="connsiteY1695"/>
                      </a:cxn>
                      <a:cxn ang="0">
                        <a:pos x="connsiteX1696" y="connsiteY1696"/>
                      </a:cxn>
                      <a:cxn ang="0">
                        <a:pos x="connsiteX1697" y="connsiteY1697"/>
                      </a:cxn>
                      <a:cxn ang="0">
                        <a:pos x="connsiteX1698" y="connsiteY1698"/>
                      </a:cxn>
                      <a:cxn ang="0">
                        <a:pos x="connsiteX1699" y="connsiteY1699"/>
                      </a:cxn>
                      <a:cxn ang="0">
                        <a:pos x="connsiteX1700" y="connsiteY1700"/>
                      </a:cxn>
                      <a:cxn ang="0">
                        <a:pos x="connsiteX1701" y="connsiteY1701"/>
                      </a:cxn>
                      <a:cxn ang="0">
                        <a:pos x="connsiteX1702" y="connsiteY1702"/>
                      </a:cxn>
                      <a:cxn ang="0">
                        <a:pos x="connsiteX1703" y="connsiteY1703"/>
                      </a:cxn>
                      <a:cxn ang="0">
                        <a:pos x="connsiteX1704" y="connsiteY1704"/>
                      </a:cxn>
                      <a:cxn ang="0">
                        <a:pos x="connsiteX1705" y="connsiteY1705"/>
                      </a:cxn>
                      <a:cxn ang="0">
                        <a:pos x="connsiteX1706" y="connsiteY1706"/>
                      </a:cxn>
                      <a:cxn ang="0">
                        <a:pos x="connsiteX1707" y="connsiteY1707"/>
                      </a:cxn>
                      <a:cxn ang="0">
                        <a:pos x="connsiteX1708" y="connsiteY1708"/>
                      </a:cxn>
                      <a:cxn ang="0">
                        <a:pos x="connsiteX1709" y="connsiteY1709"/>
                      </a:cxn>
                      <a:cxn ang="0">
                        <a:pos x="connsiteX1710" y="connsiteY1710"/>
                      </a:cxn>
                      <a:cxn ang="0">
                        <a:pos x="connsiteX1711" y="connsiteY1711"/>
                      </a:cxn>
                      <a:cxn ang="0">
                        <a:pos x="connsiteX1712" y="connsiteY1712"/>
                      </a:cxn>
                      <a:cxn ang="0">
                        <a:pos x="connsiteX1713" y="connsiteY1713"/>
                      </a:cxn>
                      <a:cxn ang="0">
                        <a:pos x="connsiteX1714" y="connsiteY1714"/>
                      </a:cxn>
                      <a:cxn ang="0">
                        <a:pos x="connsiteX1715" y="connsiteY1715"/>
                      </a:cxn>
                      <a:cxn ang="0">
                        <a:pos x="connsiteX1716" y="connsiteY1716"/>
                      </a:cxn>
                      <a:cxn ang="0">
                        <a:pos x="connsiteX1717" y="connsiteY1717"/>
                      </a:cxn>
                      <a:cxn ang="0">
                        <a:pos x="connsiteX1718" y="connsiteY1718"/>
                      </a:cxn>
                      <a:cxn ang="0">
                        <a:pos x="connsiteX1719" y="connsiteY1719"/>
                      </a:cxn>
                      <a:cxn ang="0">
                        <a:pos x="connsiteX1720" y="connsiteY1720"/>
                      </a:cxn>
                      <a:cxn ang="0">
                        <a:pos x="connsiteX1721" y="connsiteY1721"/>
                      </a:cxn>
                      <a:cxn ang="0">
                        <a:pos x="connsiteX1722" y="connsiteY1722"/>
                      </a:cxn>
                      <a:cxn ang="0">
                        <a:pos x="connsiteX1723" y="connsiteY1723"/>
                      </a:cxn>
                      <a:cxn ang="0">
                        <a:pos x="connsiteX1724" y="connsiteY1724"/>
                      </a:cxn>
                      <a:cxn ang="0">
                        <a:pos x="connsiteX1725" y="connsiteY1725"/>
                      </a:cxn>
                      <a:cxn ang="0">
                        <a:pos x="connsiteX1726" y="connsiteY1726"/>
                      </a:cxn>
                      <a:cxn ang="0">
                        <a:pos x="connsiteX1727" y="connsiteY1727"/>
                      </a:cxn>
                      <a:cxn ang="0">
                        <a:pos x="connsiteX1728" y="connsiteY1728"/>
                      </a:cxn>
                      <a:cxn ang="0">
                        <a:pos x="connsiteX1729" y="connsiteY1729"/>
                      </a:cxn>
                      <a:cxn ang="0">
                        <a:pos x="connsiteX1730" y="connsiteY1730"/>
                      </a:cxn>
                      <a:cxn ang="0">
                        <a:pos x="connsiteX1731" y="connsiteY1731"/>
                      </a:cxn>
                      <a:cxn ang="0">
                        <a:pos x="connsiteX1732" y="connsiteY1732"/>
                      </a:cxn>
                      <a:cxn ang="0">
                        <a:pos x="connsiteX1733" y="connsiteY1733"/>
                      </a:cxn>
                      <a:cxn ang="0">
                        <a:pos x="connsiteX1734" y="connsiteY1734"/>
                      </a:cxn>
                      <a:cxn ang="0">
                        <a:pos x="connsiteX1735" y="connsiteY1735"/>
                      </a:cxn>
                      <a:cxn ang="0">
                        <a:pos x="connsiteX1736" y="connsiteY1736"/>
                      </a:cxn>
                      <a:cxn ang="0">
                        <a:pos x="connsiteX1737" y="connsiteY1737"/>
                      </a:cxn>
                      <a:cxn ang="0">
                        <a:pos x="connsiteX1738" y="connsiteY1738"/>
                      </a:cxn>
                      <a:cxn ang="0">
                        <a:pos x="connsiteX1739" y="connsiteY1739"/>
                      </a:cxn>
                      <a:cxn ang="0">
                        <a:pos x="connsiteX1740" y="connsiteY1740"/>
                      </a:cxn>
                      <a:cxn ang="0">
                        <a:pos x="connsiteX1741" y="connsiteY1741"/>
                      </a:cxn>
                      <a:cxn ang="0">
                        <a:pos x="connsiteX1742" y="connsiteY1742"/>
                      </a:cxn>
                      <a:cxn ang="0">
                        <a:pos x="connsiteX1743" y="connsiteY1743"/>
                      </a:cxn>
                      <a:cxn ang="0">
                        <a:pos x="connsiteX1744" y="connsiteY1744"/>
                      </a:cxn>
                      <a:cxn ang="0">
                        <a:pos x="connsiteX1745" y="connsiteY1745"/>
                      </a:cxn>
                      <a:cxn ang="0">
                        <a:pos x="connsiteX1746" y="connsiteY1746"/>
                      </a:cxn>
                      <a:cxn ang="0">
                        <a:pos x="connsiteX1747" y="connsiteY1747"/>
                      </a:cxn>
                      <a:cxn ang="0">
                        <a:pos x="connsiteX1748" y="connsiteY1748"/>
                      </a:cxn>
                      <a:cxn ang="0">
                        <a:pos x="connsiteX1749" y="connsiteY1749"/>
                      </a:cxn>
                      <a:cxn ang="0">
                        <a:pos x="connsiteX1750" y="connsiteY1750"/>
                      </a:cxn>
                      <a:cxn ang="0">
                        <a:pos x="connsiteX1751" y="connsiteY1751"/>
                      </a:cxn>
                      <a:cxn ang="0">
                        <a:pos x="connsiteX1752" y="connsiteY1752"/>
                      </a:cxn>
                      <a:cxn ang="0">
                        <a:pos x="connsiteX1753" y="connsiteY1753"/>
                      </a:cxn>
                      <a:cxn ang="0">
                        <a:pos x="connsiteX1754" y="connsiteY1754"/>
                      </a:cxn>
                      <a:cxn ang="0">
                        <a:pos x="connsiteX1755" y="connsiteY1755"/>
                      </a:cxn>
                      <a:cxn ang="0">
                        <a:pos x="connsiteX1756" y="connsiteY1756"/>
                      </a:cxn>
                      <a:cxn ang="0">
                        <a:pos x="connsiteX1757" y="connsiteY1757"/>
                      </a:cxn>
                      <a:cxn ang="0">
                        <a:pos x="connsiteX1758" y="connsiteY1758"/>
                      </a:cxn>
                      <a:cxn ang="0">
                        <a:pos x="connsiteX1759" y="connsiteY1759"/>
                      </a:cxn>
                      <a:cxn ang="0">
                        <a:pos x="connsiteX1760" y="connsiteY1760"/>
                      </a:cxn>
                      <a:cxn ang="0">
                        <a:pos x="connsiteX1761" y="connsiteY1761"/>
                      </a:cxn>
                      <a:cxn ang="0">
                        <a:pos x="connsiteX1762" y="connsiteY1762"/>
                      </a:cxn>
                      <a:cxn ang="0">
                        <a:pos x="connsiteX1763" y="connsiteY1763"/>
                      </a:cxn>
                      <a:cxn ang="0">
                        <a:pos x="connsiteX1764" y="connsiteY1764"/>
                      </a:cxn>
                      <a:cxn ang="0">
                        <a:pos x="connsiteX1765" y="connsiteY1765"/>
                      </a:cxn>
                      <a:cxn ang="0">
                        <a:pos x="connsiteX1766" y="connsiteY1766"/>
                      </a:cxn>
                      <a:cxn ang="0">
                        <a:pos x="connsiteX1767" y="connsiteY1767"/>
                      </a:cxn>
                      <a:cxn ang="0">
                        <a:pos x="connsiteX1768" y="connsiteY1768"/>
                      </a:cxn>
                      <a:cxn ang="0">
                        <a:pos x="connsiteX1769" y="connsiteY1769"/>
                      </a:cxn>
                      <a:cxn ang="0">
                        <a:pos x="connsiteX1770" y="connsiteY1770"/>
                      </a:cxn>
                      <a:cxn ang="0">
                        <a:pos x="connsiteX1771" y="connsiteY1771"/>
                      </a:cxn>
                      <a:cxn ang="0">
                        <a:pos x="connsiteX1772" y="connsiteY1772"/>
                      </a:cxn>
                      <a:cxn ang="0">
                        <a:pos x="connsiteX1773" y="connsiteY1773"/>
                      </a:cxn>
                      <a:cxn ang="0">
                        <a:pos x="connsiteX1774" y="connsiteY1774"/>
                      </a:cxn>
                      <a:cxn ang="0">
                        <a:pos x="connsiteX1775" y="connsiteY1775"/>
                      </a:cxn>
                      <a:cxn ang="0">
                        <a:pos x="connsiteX1776" y="connsiteY1776"/>
                      </a:cxn>
                      <a:cxn ang="0">
                        <a:pos x="connsiteX1777" y="connsiteY1777"/>
                      </a:cxn>
                      <a:cxn ang="0">
                        <a:pos x="connsiteX1778" y="connsiteY1778"/>
                      </a:cxn>
                      <a:cxn ang="0">
                        <a:pos x="connsiteX1779" y="connsiteY1779"/>
                      </a:cxn>
                      <a:cxn ang="0">
                        <a:pos x="connsiteX1780" y="connsiteY1780"/>
                      </a:cxn>
                      <a:cxn ang="0">
                        <a:pos x="connsiteX1781" y="connsiteY1781"/>
                      </a:cxn>
                      <a:cxn ang="0">
                        <a:pos x="connsiteX1782" y="connsiteY1782"/>
                      </a:cxn>
                      <a:cxn ang="0">
                        <a:pos x="connsiteX1783" y="connsiteY1783"/>
                      </a:cxn>
                      <a:cxn ang="0">
                        <a:pos x="connsiteX1784" y="connsiteY1784"/>
                      </a:cxn>
                      <a:cxn ang="0">
                        <a:pos x="connsiteX1785" y="connsiteY1785"/>
                      </a:cxn>
                      <a:cxn ang="0">
                        <a:pos x="connsiteX1786" y="connsiteY1786"/>
                      </a:cxn>
                      <a:cxn ang="0">
                        <a:pos x="connsiteX1787" y="connsiteY1787"/>
                      </a:cxn>
                      <a:cxn ang="0">
                        <a:pos x="connsiteX1788" y="connsiteY1788"/>
                      </a:cxn>
                      <a:cxn ang="0">
                        <a:pos x="connsiteX1789" y="connsiteY1789"/>
                      </a:cxn>
                      <a:cxn ang="0">
                        <a:pos x="connsiteX1790" y="connsiteY1790"/>
                      </a:cxn>
                      <a:cxn ang="0">
                        <a:pos x="connsiteX1791" y="connsiteY1791"/>
                      </a:cxn>
                      <a:cxn ang="0">
                        <a:pos x="connsiteX1792" y="connsiteY1792"/>
                      </a:cxn>
                      <a:cxn ang="0">
                        <a:pos x="connsiteX1793" y="connsiteY1793"/>
                      </a:cxn>
                      <a:cxn ang="0">
                        <a:pos x="connsiteX1794" y="connsiteY1794"/>
                      </a:cxn>
                      <a:cxn ang="0">
                        <a:pos x="connsiteX1795" y="connsiteY1795"/>
                      </a:cxn>
                      <a:cxn ang="0">
                        <a:pos x="connsiteX1796" y="connsiteY1796"/>
                      </a:cxn>
                      <a:cxn ang="0">
                        <a:pos x="connsiteX1797" y="connsiteY1797"/>
                      </a:cxn>
                      <a:cxn ang="0">
                        <a:pos x="connsiteX1798" y="connsiteY1798"/>
                      </a:cxn>
                      <a:cxn ang="0">
                        <a:pos x="connsiteX1799" y="connsiteY1799"/>
                      </a:cxn>
                      <a:cxn ang="0">
                        <a:pos x="connsiteX1800" y="connsiteY1800"/>
                      </a:cxn>
                      <a:cxn ang="0">
                        <a:pos x="connsiteX1801" y="connsiteY1801"/>
                      </a:cxn>
                      <a:cxn ang="0">
                        <a:pos x="connsiteX1802" y="connsiteY1802"/>
                      </a:cxn>
                      <a:cxn ang="0">
                        <a:pos x="connsiteX1803" y="connsiteY1803"/>
                      </a:cxn>
                      <a:cxn ang="0">
                        <a:pos x="connsiteX1804" y="connsiteY1804"/>
                      </a:cxn>
                      <a:cxn ang="0">
                        <a:pos x="connsiteX1805" y="connsiteY1805"/>
                      </a:cxn>
                      <a:cxn ang="0">
                        <a:pos x="connsiteX1806" y="connsiteY1806"/>
                      </a:cxn>
                      <a:cxn ang="0">
                        <a:pos x="connsiteX1807" y="connsiteY1807"/>
                      </a:cxn>
                      <a:cxn ang="0">
                        <a:pos x="connsiteX1808" y="connsiteY1808"/>
                      </a:cxn>
                      <a:cxn ang="0">
                        <a:pos x="connsiteX1809" y="connsiteY1809"/>
                      </a:cxn>
                      <a:cxn ang="0">
                        <a:pos x="connsiteX1810" y="connsiteY1810"/>
                      </a:cxn>
                      <a:cxn ang="0">
                        <a:pos x="connsiteX1811" y="connsiteY1811"/>
                      </a:cxn>
                      <a:cxn ang="0">
                        <a:pos x="connsiteX1812" y="connsiteY1812"/>
                      </a:cxn>
                      <a:cxn ang="0">
                        <a:pos x="connsiteX1813" y="connsiteY1813"/>
                      </a:cxn>
                      <a:cxn ang="0">
                        <a:pos x="connsiteX1814" y="connsiteY1814"/>
                      </a:cxn>
                      <a:cxn ang="0">
                        <a:pos x="connsiteX1815" y="connsiteY1815"/>
                      </a:cxn>
                      <a:cxn ang="0">
                        <a:pos x="connsiteX1816" y="connsiteY1816"/>
                      </a:cxn>
                      <a:cxn ang="0">
                        <a:pos x="connsiteX1817" y="connsiteY1817"/>
                      </a:cxn>
                      <a:cxn ang="0">
                        <a:pos x="connsiteX1818" y="connsiteY1818"/>
                      </a:cxn>
                      <a:cxn ang="0">
                        <a:pos x="connsiteX1819" y="connsiteY1819"/>
                      </a:cxn>
                      <a:cxn ang="0">
                        <a:pos x="connsiteX1820" y="connsiteY1820"/>
                      </a:cxn>
                      <a:cxn ang="0">
                        <a:pos x="connsiteX1821" y="connsiteY1821"/>
                      </a:cxn>
                      <a:cxn ang="0">
                        <a:pos x="connsiteX1822" y="connsiteY1822"/>
                      </a:cxn>
                      <a:cxn ang="0">
                        <a:pos x="connsiteX1823" y="connsiteY1823"/>
                      </a:cxn>
                      <a:cxn ang="0">
                        <a:pos x="connsiteX1824" y="connsiteY1824"/>
                      </a:cxn>
                      <a:cxn ang="0">
                        <a:pos x="connsiteX1825" y="connsiteY1825"/>
                      </a:cxn>
                      <a:cxn ang="0">
                        <a:pos x="connsiteX1826" y="connsiteY1826"/>
                      </a:cxn>
                      <a:cxn ang="0">
                        <a:pos x="connsiteX1827" y="connsiteY1827"/>
                      </a:cxn>
                      <a:cxn ang="0">
                        <a:pos x="connsiteX1828" y="connsiteY1828"/>
                      </a:cxn>
                      <a:cxn ang="0">
                        <a:pos x="connsiteX1829" y="connsiteY1829"/>
                      </a:cxn>
                      <a:cxn ang="0">
                        <a:pos x="connsiteX1830" y="connsiteY1830"/>
                      </a:cxn>
                      <a:cxn ang="0">
                        <a:pos x="connsiteX1831" y="connsiteY1831"/>
                      </a:cxn>
                      <a:cxn ang="0">
                        <a:pos x="connsiteX1832" y="connsiteY1832"/>
                      </a:cxn>
                      <a:cxn ang="0">
                        <a:pos x="connsiteX1833" y="connsiteY1833"/>
                      </a:cxn>
                      <a:cxn ang="0">
                        <a:pos x="connsiteX1834" y="connsiteY1834"/>
                      </a:cxn>
                      <a:cxn ang="0">
                        <a:pos x="connsiteX1835" y="connsiteY1835"/>
                      </a:cxn>
                      <a:cxn ang="0">
                        <a:pos x="connsiteX1836" y="connsiteY1836"/>
                      </a:cxn>
                      <a:cxn ang="0">
                        <a:pos x="connsiteX1837" y="connsiteY1837"/>
                      </a:cxn>
                      <a:cxn ang="0">
                        <a:pos x="connsiteX1838" y="connsiteY1838"/>
                      </a:cxn>
                      <a:cxn ang="0">
                        <a:pos x="connsiteX1839" y="connsiteY1839"/>
                      </a:cxn>
                      <a:cxn ang="0">
                        <a:pos x="connsiteX1840" y="connsiteY1840"/>
                      </a:cxn>
                      <a:cxn ang="0">
                        <a:pos x="connsiteX1841" y="connsiteY1841"/>
                      </a:cxn>
                      <a:cxn ang="0">
                        <a:pos x="connsiteX1842" y="connsiteY1842"/>
                      </a:cxn>
                      <a:cxn ang="0">
                        <a:pos x="connsiteX1843" y="connsiteY1843"/>
                      </a:cxn>
                      <a:cxn ang="0">
                        <a:pos x="connsiteX1844" y="connsiteY1844"/>
                      </a:cxn>
                      <a:cxn ang="0">
                        <a:pos x="connsiteX1845" y="connsiteY1845"/>
                      </a:cxn>
                      <a:cxn ang="0">
                        <a:pos x="connsiteX1846" y="connsiteY1846"/>
                      </a:cxn>
                      <a:cxn ang="0">
                        <a:pos x="connsiteX1847" y="connsiteY1847"/>
                      </a:cxn>
                      <a:cxn ang="0">
                        <a:pos x="connsiteX1848" y="connsiteY1848"/>
                      </a:cxn>
                      <a:cxn ang="0">
                        <a:pos x="connsiteX1849" y="connsiteY1849"/>
                      </a:cxn>
                      <a:cxn ang="0">
                        <a:pos x="connsiteX1850" y="connsiteY1850"/>
                      </a:cxn>
                      <a:cxn ang="0">
                        <a:pos x="connsiteX1851" y="connsiteY1851"/>
                      </a:cxn>
                      <a:cxn ang="0">
                        <a:pos x="connsiteX1852" y="connsiteY1852"/>
                      </a:cxn>
                      <a:cxn ang="0">
                        <a:pos x="connsiteX1853" y="connsiteY1853"/>
                      </a:cxn>
                      <a:cxn ang="0">
                        <a:pos x="connsiteX1854" y="connsiteY1854"/>
                      </a:cxn>
                      <a:cxn ang="0">
                        <a:pos x="connsiteX1855" y="connsiteY1855"/>
                      </a:cxn>
                      <a:cxn ang="0">
                        <a:pos x="connsiteX1856" y="connsiteY1856"/>
                      </a:cxn>
                      <a:cxn ang="0">
                        <a:pos x="connsiteX1857" y="connsiteY1857"/>
                      </a:cxn>
                      <a:cxn ang="0">
                        <a:pos x="connsiteX1858" y="connsiteY1858"/>
                      </a:cxn>
                      <a:cxn ang="0">
                        <a:pos x="connsiteX1859" y="connsiteY1859"/>
                      </a:cxn>
                      <a:cxn ang="0">
                        <a:pos x="connsiteX1860" y="connsiteY1860"/>
                      </a:cxn>
                      <a:cxn ang="0">
                        <a:pos x="connsiteX1861" y="connsiteY1861"/>
                      </a:cxn>
                      <a:cxn ang="0">
                        <a:pos x="connsiteX1862" y="connsiteY1862"/>
                      </a:cxn>
                      <a:cxn ang="0">
                        <a:pos x="connsiteX1863" y="connsiteY1863"/>
                      </a:cxn>
                      <a:cxn ang="0">
                        <a:pos x="connsiteX1864" y="connsiteY1864"/>
                      </a:cxn>
                      <a:cxn ang="0">
                        <a:pos x="connsiteX1865" y="connsiteY1865"/>
                      </a:cxn>
                      <a:cxn ang="0">
                        <a:pos x="connsiteX1866" y="connsiteY1866"/>
                      </a:cxn>
                      <a:cxn ang="0">
                        <a:pos x="connsiteX1867" y="connsiteY1867"/>
                      </a:cxn>
                      <a:cxn ang="0">
                        <a:pos x="connsiteX1868" y="connsiteY1868"/>
                      </a:cxn>
                      <a:cxn ang="0">
                        <a:pos x="connsiteX1869" y="connsiteY1869"/>
                      </a:cxn>
                      <a:cxn ang="0">
                        <a:pos x="connsiteX1870" y="connsiteY1870"/>
                      </a:cxn>
                      <a:cxn ang="0">
                        <a:pos x="connsiteX1871" y="connsiteY1871"/>
                      </a:cxn>
                      <a:cxn ang="0">
                        <a:pos x="connsiteX1872" y="connsiteY1872"/>
                      </a:cxn>
                      <a:cxn ang="0">
                        <a:pos x="connsiteX1873" y="connsiteY1873"/>
                      </a:cxn>
                      <a:cxn ang="0">
                        <a:pos x="connsiteX1874" y="connsiteY1874"/>
                      </a:cxn>
                      <a:cxn ang="0">
                        <a:pos x="connsiteX1875" y="connsiteY1875"/>
                      </a:cxn>
                      <a:cxn ang="0">
                        <a:pos x="connsiteX1876" y="connsiteY1876"/>
                      </a:cxn>
                      <a:cxn ang="0">
                        <a:pos x="connsiteX1877" y="connsiteY1877"/>
                      </a:cxn>
                      <a:cxn ang="0">
                        <a:pos x="connsiteX1878" y="connsiteY1878"/>
                      </a:cxn>
                      <a:cxn ang="0">
                        <a:pos x="connsiteX1879" y="connsiteY1879"/>
                      </a:cxn>
                      <a:cxn ang="0">
                        <a:pos x="connsiteX1880" y="connsiteY1880"/>
                      </a:cxn>
                      <a:cxn ang="0">
                        <a:pos x="connsiteX1881" y="connsiteY1881"/>
                      </a:cxn>
                      <a:cxn ang="0">
                        <a:pos x="connsiteX1882" y="connsiteY1882"/>
                      </a:cxn>
                      <a:cxn ang="0">
                        <a:pos x="connsiteX1883" y="connsiteY1883"/>
                      </a:cxn>
                      <a:cxn ang="0">
                        <a:pos x="connsiteX1884" y="connsiteY1884"/>
                      </a:cxn>
                      <a:cxn ang="0">
                        <a:pos x="connsiteX1885" y="connsiteY1885"/>
                      </a:cxn>
                      <a:cxn ang="0">
                        <a:pos x="connsiteX1886" y="connsiteY1886"/>
                      </a:cxn>
                      <a:cxn ang="0">
                        <a:pos x="connsiteX1887" y="connsiteY1887"/>
                      </a:cxn>
                      <a:cxn ang="0">
                        <a:pos x="connsiteX1888" y="connsiteY1888"/>
                      </a:cxn>
                      <a:cxn ang="0">
                        <a:pos x="connsiteX1889" y="connsiteY1889"/>
                      </a:cxn>
                      <a:cxn ang="0">
                        <a:pos x="connsiteX1890" y="connsiteY1890"/>
                      </a:cxn>
                      <a:cxn ang="0">
                        <a:pos x="connsiteX1891" y="connsiteY1891"/>
                      </a:cxn>
                      <a:cxn ang="0">
                        <a:pos x="connsiteX1892" y="connsiteY1892"/>
                      </a:cxn>
                      <a:cxn ang="0">
                        <a:pos x="connsiteX1893" y="connsiteY1893"/>
                      </a:cxn>
                      <a:cxn ang="0">
                        <a:pos x="connsiteX1894" y="connsiteY1894"/>
                      </a:cxn>
                      <a:cxn ang="0">
                        <a:pos x="connsiteX1895" y="connsiteY1895"/>
                      </a:cxn>
                      <a:cxn ang="0">
                        <a:pos x="connsiteX1896" y="connsiteY1896"/>
                      </a:cxn>
                      <a:cxn ang="0">
                        <a:pos x="connsiteX1897" y="connsiteY1897"/>
                      </a:cxn>
                      <a:cxn ang="0">
                        <a:pos x="connsiteX1898" y="connsiteY1898"/>
                      </a:cxn>
                      <a:cxn ang="0">
                        <a:pos x="connsiteX1899" y="connsiteY1899"/>
                      </a:cxn>
                      <a:cxn ang="0">
                        <a:pos x="connsiteX1900" y="connsiteY1900"/>
                      </a:cxn>
                      <a:cxn ang="0">
                        <a:pos x="connsiteX1901" y="connsiteY1901"/>
                      </a:cxn>
                      <a:cxn ang="0">
                        <a:pos x="connsiteX1902" y="connsiteY1902"/>
                      </a:cxn>
                      <a:cxn ang="0">
                        <a:pos x="connsiteX1903" y="connsiteY1903"/>
                      </a:cxn>
                      <a:cxn ang="0">
                        <a:pos x="connsiteX1904" y="connsiteY1904"/>
                      </a:cxn>
                      <a:cxn ang="0">
                        <a:pos x="connsiteX1905" y="connsiteY1905"/>
                      </a:cxn>
                      <a:cxn ang="0">
                        <a:pos x="connsiteX1906" y="connsiteY1906"/>
                      </a:cxn>
                      <a:cxn ang="0">
                        <a:pos x="connsiteX1907" y="connsiteY1907"/>
                      </a:cxn>
                      <a:cxn ang="0">
                        <a:pos x="connsiteX1908" y="connsiteY1908"/>
                      </a:cxn>
                      <a:cxn ang="0">
                        <a:pos x="connsiteX1909" y="connsiteY1909"/>
                      </a:cxn>
                      <a:cxn ang="0">
                        <a:pos x="connsiteX1910" y="connsiteY1910"/>
                      </a:cxn>
                      <a:cxn ang="0">
                        <a:pos x="connsiteX1911" y="connsiteY1911"/>
                      </a:cxn>
                      <a:cxn ang="0">
                        <a:pos x="connsiteX1912" y="connsiteY1912"/>
                      </a:cxn>
                      <a:cxn ang="0">
                        <a:pos x="connsiteX1913" y="connsiteY1913"/>
                      </a:cxn>
                      <a:cxn ang="0">
                        <a:pos x="connsiteX1914" y="connsiteY1914"/>
                      </a:cxn>
                      <a:cxn ang="0">
                        <a:pos x="connsiteX1915" y="connsiteY1915"/>
                      </a:cxn>
                      <a:cxn ang="0">
                        <a:pos x="connsiteX1916" y="connsiteY1916"/>
                      </a:cxn>
                      <a:cxn ang="0">
                        <a:pos x="connsiteX1917" y="connsiteY1917"/>
                      </a:cxn>
                      <a:cxn ang="0">
                        <a:pos x="connsiteX1918" y="connsiteY1918"/>
                      </a:cxn>
                      <a:cxn ang="0">
                        <a:pos x="connsiteX1919" y="connsiteY1919"/>
                      </a:cxn>
                      <a:cxn ang="0">
                        <a:pos x="connsiteX1920" y="connsiteY1920"/>
                      </a:cxn>
                      <a:cxn ang="0">
                        <a:pos x="connsiteX1921" y="connsiteY1921"/>
                      </a:cxn>
                      <a:cxn ang="0">
                        <a:pos x="connsiteX1922" y="connsiteY1922"/>
                      </a:cxn>
                      <a:cxn ang="0">
                        <a:pos x="connsiteX1923" y="connsiteY1923"/>
                      </a:cxn>
                      <a:cxn ang="0">
                        <a:pos x="connsiteX1924" y="connsiteY1924"/>
                      </a:cxn>
                      <a:cxn ang="0">
                        <a:pos x="connsiteX1925" y="connsiteY1925"/>
                      </a:cxn>
                      <a:cxn ang="0">
                        <a:pos x="connsiteX1926" y="connsiteY1926"/>
                      </a:cxn>
                      <a:cxn ang="0">
                        <a:pos x="connsiteX1927" y="connsiteY1927"/>
                      </a:cxn>
                      <a:cxn ang="0">
                        <a:pos x="connsiteX1928" y="connsiteY1928"/>
                      </a:cxn>
                      <a:cxn ang="0">
                        <a:pos x="connsiteX1929" y="connsiteY1929"/>
                      </a:cxn>
                      <a:cxn ang="0">
                        <a:pos x="connsiteX1930" y="connsiteY1930"/>
                      </a:cxn>
                      <a:cxn ang="0">
                        <a:pos x="connsiteX1931" y="connsiteY1931"/>
                      </a:cxn>
                      <a:cxn ang="0">
                        <a:pos x="connsiteX1932" y="connsiteY1932"/>
                      </a:cxn>
                      <a:cxn ang="0">
                        <a:pos x="connsiteX1933" y="connsiteY1933"/>
                      </a:cxn>
                      <a:cxn ang="0">
                        <a:pos x="connsiteX1934" y="connsiteY1934"/>
                      </a:cxn>
                      <a:cxn ang="0">
                        <a:pos x="connsiteX1935" y="connsiteY1935"/>
                      </a:cxn>
                      <a:cxn ang="0">
                        <a:pos x="connsiteX1936" y="connsiteY1936"/>
                      </a:cxn>
                      <a:cxn ang="0">
                        <a:pos x="connsiteX1937" y="connsiteY1937"/>
                      </a:cxn>
                      <a:cxn ang="0">
                        <a:pos x="connsiteX1938" y="connsiteY1938"/>
                      </a:cxn>
                      <a:cxn ang="0">
                        <a:pos x="connsiteX1939" y="connsiteY1939"/>
                      </a:cxn>
                      <a:cxn ang="0">
                        <a:pos x="connsiteX1940" y="connsiteY1940"/>
                      </a:cxn>
                      <a:cxn ang="0">
                        <a:pos x="connsiteX1941" y="connsiteY1941"/>
                      </a:cxn>
                      <a:cxn ang="0">
                        <a:pos x="connsiteX1942" y="connsiteY1942"/>
                      </a:cxn>
                      <a:cxn ang="0">
                        <a:pos x="connsiteX1943" y="connsiteY1943"/>
                      </a:cxn>
                      <a:cxn ang="0">
                        <a:pos x="connsiteX1944" y="connsiteY1944"/>
                      </a:cxn>
                      <a:cxn ang="0">
                        <a:pos x="connsiteX1945" y="connsiteY1945"/>
                      </a:cxn>
                      <a:cxn ang="0">
                        <a:pos x="connsiteX1946" y="connsiteY1946"/>
                      </a:cxn>
                      <a:cxn ang="0">
                        <a:pos x="connsiteX1947" y="connsiteY1947"/>
                      </a:cxn>
                      <a:cxn ang="0">
                        <a:pos x="connsiteX1948" y="connsiteY1948"/>
                      </a:cxn>
                      <a:cxn ang="0">
                        <a:pos x="connsiteX1949" y="connsiteY1949"/>
                      </a:cxn>
                      <a:cxn ang="0">
                        <a:pos x="connsiteX1950" y="connsiteY1950"/>
                      </a:cxn>
                      <a:cxn ang="0">
                        <a:pos x="connsiteX1951" y="connsiteY1951"/>
                      </a:cxn>
                      <a:cxn ang="0">
                        <a:pos x="connsiteX1952" y="connsiteY1952"/>
                      </a:cxn>
                      <a:cxn ang="0">
                        <a:pos x="connsiteX1953" y="connsiteY1953"/>
                      </a:cxn>
                      <a:cxn ang="0">
                        <a:pos x="connsiteX1954" y="connsiteY1954"/>
                      </a:cxn>
                      <a:cxn ang="0">
                        <a:pos x="connsiteX1955" y="connsiteY1955"/>
                      </a:cxn>
                      <a:cxn ang="0">
                        <a:pos x="connsiteX1956" y="connsiteY1956"/>
                      </a:cxn>
                      <a:cxn ang="0">
                        <a:pos x="connsiteX1957" y="connsiteY1957"/>
                      </a:cxn>
                      <a:cxn ang="0">
                        <a:pos x="connsiteX1958" y="connsiteY1958"/>
                      </a:cxn>
                      <a:cxn ang="0">
                        <a:pos x="connsiteX1959" y="connsiteY1959"/>
                      </a:cxn>
                      <a:cxn ang="0">
                        <a:pos x="connsiteX1960" y="connsiteY1960"/>
                      </a:cxn>
                      <a:cxn ang="0">
                        <a:pos x="connsiteX1961" y="connsiteY1961"/>
                      </a:cxn>
                      <a:cxn ang="0">
                        <a:pos x="connsiteX1962" y="connsiteY1962"/>
                      </a:cxn>
                      <a:cxn ang="0">
                        <a:pos x="connsiteX1963" y="connsiteY1963"/>
                      </a:cxn>
                      <a:cxn ang="0">
                        <a:pos x="connsiteX1964" y="connsiteY1964"/>
                      </a:cxn>
                      <a:cxn ang="0">
                        <a:pos x="connsiteX1965" y="connsiteY1965"/>
                      </a:cxn>
                      <a:cxn ang="0">
                        <a:pos x="connsiteX1966" y="connsiteY1966"/>
                      </a:cxn>
                      <a:cxn ang="0">
                        <a:pos x="connsiteX1967" y="connsiteY1967"/>
                      </a:cxn>
                      <a:cxn ang="0">
                        <a:pos x="connsiteX1968" y="connsiteY1968"/>
                      </a:cxn>
                      <a:cxn ang="0">
                        <a:pos x="connsiteX1969" y="connsiteY1969"/>
                      </a:cxn>
                      <a:cxn ang="0">
                        <a:pos x="connsiteX1970" y="connsiteY1970"/>
                      </a:cxn>
                      <a:cxn ang="0">
                        <a:pos x="connsiteX1971" y="connsiteY1971"/>
                      </a:cxn>
                      <a:cxn ang="0">
                        <a:pos x="connsiteX1972" y="connsiteY1972"/>
                      </a:cxn>
                      <a:cxn ang="0">
                        <a:pos x="connsiteX1973" y="connsiteY1973"/>
                      </a:cxn>
                      <a:cxn ang="0">
                        <a:pos x="connsiteX1974" y="connsiteY1974"/>
                      </a:cxn>
                      <a:cxn ang="0">
                        <a:pos x="connsiteX1975" y="connsiteY1975"/>
                      </a:cxn>
                      <a:cxn ang="0">
                        <a:pos x="connsiteX1976" y="connsiteY1976"/>
                      </a:cxn>
                      <a:cxn ang="0">
                        <a:pos x="connsiteX1977" y="connsiteY1977"/>
                      </a:cxn>
                      <a:cxn ang="0">
                        <a:pos x="connsiteX1978" y="connsiteY1978"/>
                      </a:cxn>
                      <a:cxn ang="0">
                        <a:pos x="connsiteX1979" y="connsiteY1979"/>
                      </a:cxn>
                      <a:cxn ang="0">
                        <a:pos x="connsiteX1980" y="connsiteY1980"/>
                      </a:cxn>
                      <a:cxn ang="0">
                        <a:pos x="connsiteX1981" y="connsiteY1981"/>
                      </a:cxn>
                      <a:cxn ang="0">
                        <a:pos x="connsiteX1982" y="connsiteY1982"/>
                      </a:cxn>
                      <a:cxn ang="0">
                        <a:pos x="connsiteX1983" y="connsiteY1983"/>
                      </a:cxn>
                      <a:cxn ang="0">
                        <a:pos x="connsiteX1984" y="connsiteY1984"/>
                      </a:cxn>
                      <a:cxn ang="0">
                        <a:pos x="connsiteX1985" y="connsiteY1985"/>
                      </a:cxn>
                      <a:cxn ang="0">
                        <a:pos x="connsiteX1986" y="connsiteY1986"/>
                      </a:cxn>
                      <a:cxn ang="0">
                        <a:pos x="connsiteX1987" y="connsiteY1987"/>
                      </a:cxn>
                      <a:cxn ang="0">
                        <a:pos x="connsiteX1988" y="connsiteY1988"/>
                      </a:cxn>
                      <a:cxn ang="0">
                        <a:pos x="connsiteX1989" y="connsiteY1989"/>
                      </a:cxn>
                      <a:cxn ang="0">
                        <a:pos x="connsiteX1990" y="connsiteY1990"/>
                      </a:cxn>
                      <a:cxn ang="0">
                        <a:pos x="connsiteX1991" y="connsiteY1991"/>
                      </a:cxn>
                      <a:cxn ang="0">
                        <a:pos x="connsiteX1992" y="connsiteY1992"/>
                      </a:cxn>
                      <a:cxn ang="0">
                        <a:pos x="connsiteX1993" y="connsiteY1993"/>
                      </a:cxn>
                      <a:cxn ang="0">
                        <a:pos x="connsiteX1994" y="connsiteY1994"/>
                      </a:cxn>
                      <a:cxn ang="0">
                        <a:pos x="connsiteX1995" y="connsiteY1995"/>
                      </a:cxn>
                      <a:cxn ang="0">
                        <a:pos x="connsiteX1996" y="connsiteY1996"/>
                      </a:cxn>
                      <a:cxn ang="0">
                        <a:pos x="connsiteX1997" y="connsiteY1997"/>
                      </a:cxn>
                      <a:cxn ang="0">
                        <a:pos x="connsiteX1998" y="connsiteY1998"/>
                      </a:cxn>
                      <a:cxn ang="0">
                        <a:pos x="connsiteX1999" y="connsiteY1999"/>
                      </a:cxn>
                      <a:cxn ang="0">
                        <a:pos x="connsiteX2000" y="connsiteY2000"/>
                      </a:cxn>
                      <a:cxn ang="0">
                        <a:pos x="connsiteX2001" y="connsiteY2001"/>
                      </a:cxn>
                      <a:cxn ang="0">
                        <a:pos x="connsiteX2002" y="connsiteY2002"/>
                      </a:cxn>
                      <a:cxn ang="0">
                        <a:pos x="connsiteX2003" y="connsiteY2003"/>
                      </a:cxn>
                      <a:cxn ang="0">
                        <a:pos x="connsiteX2004" y="connsiteY2004"/>
                      </a:cxn>
                      <a:cxn ang="0">
                        <a:pos x="connsiteX2005" y="connsiteY2005"/>
                      </a:cxn>
                      <a:cxn ang="0">
                        <a:pos x="connsiteX2006" y="connsiteY2006"/>
                      </a:cxn>
                      <a:cxn ang="0">
                        <a:pos x="connsiteX2007" y="connsiteY2007"/>
                      </a:cxn>
                      <a:cxn ang="0">
                        <a:pos x="connsiteX2008" y="connsiteY2008"/>
                      </a:cxn>
                      <a:cxn ang="0">
                        <a:pos x="connsiteX2009" y="connsiteY2009"/>
                      </a:cxn>
                      <a:cxn ang="0">
                        <a:pos x="connsiteX2010" y="connsiteY2010"/>
                      </a:cxn>
                      <a:cxn ang="0">
                        <a:pos x="connsiteX2011" y="connsiteY2011"/>
                      </a:cxn>
                      <a:cxn ang="0">
                        <a:pos x="connsiteX2012" y="connsiteY2012"/>
                      </a:cxn>
                      <a:cxn ang="0">
                        <a:pos x="connsiteX2013" y="connsiteY2013"/>
                      </a:cxn>
                      <a:cxn ang="0">
                        <a:pos x="connsiteX2014" y="connsiteY2014"/>
                      </a:cxn>
                      <a:cxn ang="0">
                        <a:pos x="connsiteX2015" y="connsiteY2015"/>
                      </a:cxn>
                      <a:cxn ang="0">
                        <a:pos x="connsiteX2016" y="connsiteY2016"/>
                      </a:cxn>
                      <a:cxn ang="0">
                        <a:pos x="connsiteX2017" y="connsiteY2017"/>
                      </a:cxn>
                      <a:cxn ang="0">
                        <a:pos x="connsiteX2018" y="connsiteY2018"/>
                      </a:cxn>
                      <a:cxn ang="0">
                        <a:pos x="connsiteX2019" y="connsiteY2019"/>
                      </a:cxn>
                      <a:cxn ang="0">
                        <a:pos x="connsiteX2020" y="connsiteY2020"/>
                      </a:cxn>
                      <a:cxn ang="0">
                        <a:pos x="connsiteX2021" y="connsiteY2021"/>
                      </a:cxn>
                      <a:cxn ang="0">
                        <a:pos x="connsiteX2022" y="connsiteY2022"/>
                      </a:cxn>
                      <a:cxn ang="0">
                        <a:pos x="connsiteX2023" y="connsiteY2023"/>
                      </a:cxn>
                      <a:cxn ang="0">
                        <a:pos x="connsiteX2024" y="connsiteY2024"/>
                      </a:cxn>
                      <a:cxn ang="0">
                        <a:pos x="connsiteX2025" y="connsiteY2025"/>
                      </a:cxn>
                      <a:cxn ang="0">
                        <a:pos x="connsiteX2026" y="connsiteY2026"/>
                      </a:cxn>
                      <a:cxn ang="0">
                        <a:pos x="connsiteX2027" y="connsiteY2027"/>
                      </a:cxn>
                      <a:cxn ang="0">
                        <a:pos x="connsiteX2028" y="connsiteY2028"/>
                      </a:cxn>
                      <a:cxn ang="0">
                        <a:pos x="connsiteX2029" y="connsiteY2029"/>
                      </a:cxn>
                      <a:cxn ang="0">
                        <a:pos x="connsiteX2030" y="connsiteY2030"/>
                      </a:cxn>
                      <a:cxn ang="0">
                        <a:pos x="connsiteX2031" y="connsiteY2031"/>
                      </a:cxn>
                      <a:cxn ang="0">
                        <a:pos x="connsiteX2032" y="connsiteY2032"/>
                      </a:cxn>
                      <a:cxn ang="0">
                        <a:pos x="connsiteX2033" y="connsiteY2033"/>
                      </a:cxn>
                      <a:cxn ang="0">
                        <a:pos x="connsiteX2034" y="connsiteY2034"/>
                      </a:cxn>
                      <a:cxn ang="0">
                        <a:pos x="connsiteX2035" y="connsiteY2035"/>
                      </a:cxn>
                      <a:cxn ang="0">
                        <a:pos x="connsiteX2036" y="connsiteY2036"/>
                      </a:cxn>
                      <a:cxn ang="0">
                        <a:pos x="connsiteX2037" y="connsiteY2037"/>
                      </a:cxn>
                      <a:cxn ang="0">
                        <a:pos x="connsiteX2038" y="connsiteY2038"/>
                      </a:cxn>
                      <a:cxn ang="0">
                        <a:pos x="connsiteX2039" y="connsiteY2039"/>
                      </a:cxn>
                      <a:cxn ang="0">
                        <a:pos x="connsiteX2040" y="connsiteY2040"/>
                      </a:cxn>
                      <a:cxn ang="0">
                        <a:pos x="connsiteX2041" y="connsiteY2041"/>
                      </a:cxn>
                      <a:cxn ang="0">
                        <a:pos x="connsiteX2042" y="connsiteY2042"/>
                      </a:cxn>
                      <a:cxn ang="0">
                        <a:pos x="connsiteX2043" y="connsiteY2043"/>
                      </a:cxn>
                      <a:cxn ang="0">
                        <a:pos x="connsiteX2044" y="connsiteY2044"/>
                      </a:cxn>
                      <a:cxn ang="0">
                        <a:pos x="connsiteX2045" y="connsiteY2045"/>
                      </a:cxn>
                      <a:cxn ang="0">
                        <a:pos x="connsiteX2046" y="connsiteY2046"/>
                      </a:cxn>
                      <a:cxn ang="0">
                        <a:pos x="connsiteX2047" y="connsiteY2047"/>
                      </a:cxn>
                      <a:cxn ang="0">
                        <a:pos x="connsiteX2048" y="connsiteY2048"/>
                      </a:cxn>
                      <a:cxn ang="0">
                        <a:pos x="connsiteX2049" y="connsiteY2049"/>
                      </a:cxn>
                      <a:cxn ang="0">
                        <a:pos x="connsiteX2050" y="connsiteY2050"/>
                      </a:cxn>
                      <a:cxn ang="0">
                        <a:pos x="connsiteX2051" y="connsiteY2051"/>
                      </a:cxn>
                      <a:cxn ang="0">
                        <a:pos x="connsiteX2052" y="connsiteY2052"/>
                      </a:cxn>
                      <a:cxn ang="0">
                        <a:pos x="connsiteX2053" y="connsiteY2053"/>
                      </a:cxn>
                      <a:cxn ang="0">
                        <a:pos x="connsiteX2054" y="connsiteY2054"/>
                      </a:cxn>
                      <a:cxn ang="0">
                        <a:pos x="connsiteX2055" y="connsiteY2055"/>
                      </a:cxn>
                      <a:cxn ang="0">
                        <a:pos x="connsiteX2056" y="connsiteY2056"/>
                      </a:cxn>
                      <a:cxn ang="0">
                        <a:pos x="connsiteX2057" y="connsiteY2057"/>
                      </a:cxn>
                      <a:cxn ang="0">
                        <a:pos x="connsiteX2058" y="connsiteY2058"/>
                      </a:cxn>
                      <a:cxn ang="0">
                        <a:pos x="connsiteX2059" y="connsiteY2059"/>
                      </a:cxn>
                      <a:cxn ang="0">
                        <a:pos x="connsiteX2060" y="connsiteY2060"/>
                      </a:cxn>
                      <a:cxn ang="0">
                        <a:pos x="connsiteX2061" y="connsiteY2061"/>
                      </a:cxn>
                      <a:cxn ang="0">
                        <a:pos x="connsiteX2062" y="connsiteY2062"/>
                      </a:cxn>
                      <a:cxn ang="0">
                        <a:pos x="connsiteX2063" y="connsiteY2063"/>
                      </a:cxn>
                      <a:cxn ang="0">
                        <a:pos x="connsiteX2064" y="connsiteY2064"/>
                      </a:cxn>
                      <a:cxn ang="0">
                        <a:pos x="connsiteX2065" y="connsiteY2065"/>
                      </a:cxn>
                      <a:cxn ang="0">
                        <a:pos x="connsiteX2066" y="connsiteY2066"/>
                      </a:cxn>
                      <a:cxn ang="0">
                        <a:pos x="connsiteX2067" y="connsiteY2067"/>
                      </a:cxn>
                      <a:cxn ang="0">
                        <a:pos x="connsiteX2068" y="connsiteY2068"/>
                      </a:cxn>
                      <a:cxn ang="0">
                        <a:pos x="connsiteX2069" y="connsiteY2069"/>
                      </a:cxn>
                      <a:cxn ang="0">
                        <a:pos x="connsiteX2070" y="connsiteY2070"/>
                      </a:cxn>
                      <a:cxn ang="0">
                        <a:pos x="connsiteX2071" y="connsiteY2071"/>
                      </a:cxn>
                      <a:cxn ang="0">
                        <a:pos x="connsiteX2072" y="connsiteY2072"/>
                      </a:cxn>
                      <a:cxn ang="0">
                        <a:pos x="connsiteX2073" y="connsiteY2073"/>
                      </a:cxn>
                      <a:cxn ang="0">
                        <a:pos x="connsiteX2074" y="connsiteY2074"/>
                      </a:cxn>
                      <a:cxn ang="0">
                        <a:pos x="connsiteX2075" y="connsiteY2075"/>
                      </a:cxn>
                      <a:cxn ang="0">
                        <a:pos x="connsiteX2076" y="connsiteY2076"/>
                      </a:cxn>
                      <a:cxn ang="0">
                        <a:pos x="connsiteX2077" y="connsiteY2077"/>
                      </a:cxn>
                      <a:cxn ang="0">
                        <a:pos x="connsiteX2078" y="connsiteY2078"/>
                      </a:cxn>
                      <a:cxn ang="0">
                        <a:pos x="connsiteX2079" y="connsiteY2079"/>
                      </a:cxn>
                      <a:cxn ang="0">
                        <a:pos x="connsiteX2080" y="connsiteY2080"/>
                      </a:cxn>
                      <a:cxn ang="0">
                        <a:pos x="connsiteX2081" y="connsiteY2081"/>
                      </a:cxn>
                      <a:cxn ang="0">
                        <a:pos x="connsiteX2082" y="connsiteY2082"/>
                      </a:cxn>
                      <a:cxn ang="0">
                        <a:pos x="connsiteX2083" y="connsiteY2083"/>
                      </a:cxn>
                      <a:cxn ang="0">
                        <a:pos x="connsiteX2084" y="connsiteY2084"/>
                      </a:cxn>
                      <a:cxn ang="0">
                        <a:pos x="connsiteX2085" y="connsiteY2085"/>
                      </a:cxn>
                      <a:cxn ang="0">
                        <a:pos x="connsiteX2086" y="connsiteY2086"/>
                      </a:cxn>
                      <a:cxn ang="0">
                        <a:pos x="connsiteX2087" y="connsiteY2087"/>
                      </a:cxn>
                      <a:cxn ang="0">
                        <a:pos x="connsiteX2088" y="connsiteY2088"/>
                      </a:cxn>
                      <a:cxn ang="0">
                        <a:pos x="connsiteX2089" y="connsiteY2089"/>
                      </a:cxn>
                      <a:cxn ang="0">
                        <a:pos x="connsiteX2090" y="connsiteY2090"/>
                      </a:cxn>
                      <a:cxn ang="0">
                        <a:pos x="connsiteX2091" y="connsiteY2091"/>
                      </a:cxn>
                      <a:cxn ang="0">
                        <a:pos x="connsiteX2092" y="connsiteY2092"/>
                      </a:cxn>
                      <a:cxn ang="0">
                        <a:pos x="connsiteX2093" y="connsiteY2093"/>
                      </a:cxn>
                      <a:cxn ang="0">
                        <a:pos x="connsiteX2094" y="connsiteY2094"/>
                      </a:cxn>
                      <a:cxn ang="0">
                        <a:pos x="connsiteX2095" y="connsiteY2095"/>
                      </a:cxn>
                      <a:cxn ang="0">
                        <a:pos x="connsiteX2096" y="connsiteY2096"/>
                      </a:cxn>
                      <a:cxn ang="0">
                        <a:pos x="connsiteX2097" y="connsiteY2097"/>
                      </a:cxn>
                      <a:cxn ang="0">
                        <a:pos x="connsiteX2098" y="connsiteY2098"/>
                      </a:cxn>
                      <a:cxn ang="0">
                        <a:pos x="connsiteX2099" y="connsiteY2099"/>
                      </a:cxn>
                      <a:cxn ang="0">
                        <a:pos x="connsiteX2100" y="connsiteY2100"/>
                      </a:cxn>
                      <a:cxn ang="0">
                        <a:pos x="connsiteX2101" y="connsiteY2101"/>
                      </a:cxn>
                      <a:cxn ang="0">
                        <a:pos x="connsiteX2102" y="connsiteY2102"/>
                      </a:cxn>
                      <a:cxn ang="0">
                        <a:pos x="connsiteX2103" y="connsiteY2103"/>
                      </a:cxn>
                      <a:cxn ang="0">
                        <a:pos x="connsiteX2104" y="connsiteY2104"/>
                      </a:cxn>
                      <a:cxn ang="0">
                        <a:pos x="connsiteX2105" y="connsiteY2105"/>
                      </a:cxn>
                      <a:cxn ang="0">
                        <a:pos x="connsiteX2106" y="connsiteY2106"/>
                      </a:cxn>
                      <a:cxn ang="0">
                        <a:pos x="connsiteX2107" y="connsiteY2107"/>
                      </a:cxn>
                      <a:cxn ang="0">
                        <a:pos x="connsiteX2108" y="connsiteY2108"/>
                      </a:cxn>
                      <a:cxn ang="0">
                        <a:pos x="connsiteX2109" y="connsiteY2109"/>
                      </a:cxn>
                      <a:cxn ang="0">
                        <a:pos x="connsiteX2110" y="connsiteY2110"/>
                      </a:cxn>
                      <a:cxn ang="0">
                        <a:pos x="connsiteX2111" y="connsiteY2111"/>
                      </a:cxn>
                      <a:cxn ang="0">
                        <a:pos x="connsiteX2112" y="connsiteY2112"/>
                      </a:cxn>
                      <a:cxn ang="0">
                        <a:pos x="connsiteX2113" y="connsiteY2113"/>
                      </a:cxn>
                      <a:cxn ang="0">
                        <a:pos x="connsiteX2114" y="connsiteY2114"/>
                      </a:cxn>
                      <a:cxn ang="0">
                        <a:pos x="connsiteX2115" y="connsiteY2115"/>
                      </a:cxn>
                      <a:cxn ang="0">
                        <a:pos x="connsiteX2116" y="connsiteY2116"/>
                      </a:cxn>
                      <a:cxn ang="0">
                        <a:pos x="connsiteX2117" y="connsiteY2117"/>
                      </a:cxn>
                      <a:cxn ang="0">
                        <a:pos x="connsiteX2118" y="connsiteY2118"/>
                      </a:cxn>
                      <a:cxn ang="0">
                        <a:pos x="connsiteX2119" y="connsiteY2119"/>
                      </a:cxn>
                      <a:cxn ang="0">
                        <a:pos x="connsiteX2120" y="connsiteY2120"/>
                      </a:cxn>
                      <a:cxn ang="0">
                        <a:pos x="connsiteX2121" y="connsiteY2121"/>
                      </a:cxn>
                      <a:cxn ang="0">
                        <a:pos x="connsiteX2122" y="connsiteY2122"/>
                      </a:cxn>
                      <a:cxn ang="0">
                        <a:pos x="connsiteX2123" y="connsiteY2123"/>
                      </a:cxn>
                      <a:cxn ang="0">
                        <a:pos x="connsiteX2124" y="connsiteY2124"/>
                      </a:cxn>
                      <a:cxn ang="0">
                        <a:pos x="connsiteX2125" y="connsiteY2125"/>
                      </a:cxn>
                      <a:cxn ang="0">
                        <a:pos x="connsiteX2126" y="connsiteY2126"/>
                      </a:cxn>
                      <a:cxn ang="0">
                        <a:pos x="connsiteX2127" y="connsiteY2127"/>
                      </a:cxn>
                      <a:cxn ang="0">
                        <a:pos x="connsiteX2128" y="connsiteY2128"/>
                      </a:cxn>
                      <a:cxn ang="0">
                        <a:pos x="connsiteX2129" y="connsiteY2129"/>
                      </a:cxn>
                      <a:cxn ang="0">
                        <a:pos x="connsiteX2130" y="connsiteY2130"/>
                      </a:cxn>
                      <a:cxn ang="0">
                        <a:pos x="connsiteX2131" y="connsiteY2131"/>
                      </a:cxn>
                      <a:cxn ang="0">
                        <a:pos x="connsiteX2132" y="connsiteY2132"/>
                      </a:cxn>
                      <a:cxn ang="0">
                        <a:pos x="connsiteX2133" y="connsiteY2133"/>
                      </a:cxn>
                      <a:cxn ang="0">
                        <a:pos x="connsiteX2134" y="connsiteY2134"/>
                      </a:cxn>
                      <a:cxn ang="0">
                        <a:pos x="connsiteX2135" y="connsiteY2135"/>
                      </a:cxn>
                      <a:cxn ang="0">
                        <a:pos x="connsiteX2136" y="connsiteY2136"/>
                      </a:cxn>
                      <a:cxn ang="0">
                        <a:pos x="connsiteX2137" y="connsiteY2137"/>
                      </a:cxn>
                      <a:cxn ang="0">
                        <a:pos x="connsiteX2138" y="connsiteY2138"/>
                      </a:cxn>
                      <a:cxn ang="0">
                        <a:pos x="connsiteX2139" y="connsiteY2139"/>
                      </a:cxn>
                      <a:cxn ang="0">
                        <a:pos x="connsiteX2140" y="connsiteY2140"/>
                      </a:cxn>
                      <a:cxn ang="0">
                        <a:pos x="connsiteX2141" y="connsiteY2141"/>
                      </a:cxn>
                      <a:cxn ang="0">
                        <a:pos x="connsiteX2142" y="connsiteY2142"/>
                      </a:cxn>
                      <a:cxn ang="0">
                        <a:pos x="connsiteX2143" y="connsiteY2143"/>
                      </a:cxn>
                      <a:cxn ang="0">
                        <a:pos x="connsiteX2144" y="connsiteY2144"/>
                      </a:cxn>
                      <a:cxn ang="0">
                        <a:pos x="connsiteX2145" y="connsiteY2145"/>
                      </a:cxn>
                      <a:cxn ang="0">
                        <a:pos x="connsiteX2146" y="connsiteY2146"/>
                      </a:cxn>
                      <a:cxn ang="0">
                        <a:pos x="connsiteX2147" y="connsiteY2147"/>
                      </a:cxn>
                      <a:cxn ang="0">
                        <a:pos x="connsiteX2148" y="connsiteY2148"/>
                      </a:cxn>
                      <a:cxn ang="0">
                        <a:pos x="connsiteX2149" y="connsiteY2149"/>
                      </a:cxn>
                      <a:cxn ang="0">
                        <a:pos x="connsiteX2150" y="connsiteY2150"/>
                      </a:cxn>
                      <a:cxn ang="0">
                        <a:pos x="connsiteX2151" y="connsiteY2151"/>
                      </a:cxn>
                      <a:cxn ang="0">
                        <a:pos x="connsiteX2152" y="connsiteY2152"/>
                      </a:cxn>
                      <a:cxn ang="0">
                        <a:pos x="connsiteX2153" y="connsiteY2153"/>
                      </a:cxn>
                      <a:cxn ang="0">
                        <a:pos x="connsiteX2154" y="connsiteY2154"/>
                      </a:cxn>
                      <a:cxn ang="0">
                        <a:pos x="connsiteX2155" y="connsiteY2155"/>
                      </a:cxn>
                      <a:cxn ang="0">
                        <a:pos x="connsiteX2156" y="connsiteY2156"/>
                      </a:cxn>
                      <a:cxn ang="0">
                        <a:pos x="connsiteX2157" y="connsiteY2157"/>
                      </a:cxn>
                      <a:cxn ang="0">
                        <a:pos x="connsiteX2158" y="connsiteY2158"/>
                      </a:cxn>
                      <a:cxn ang="0">
                        <a:pos x="connsiteX2159" y="connsiteY2159"/>
                      </a:cxn>
                      <a:cxn ang="0">
                        <a:pos x="connsiteX2160" y="connsiteY2160"/>
                      </a:cxn>
                      <a:cxn ang="0">
                        <a:pos x="connsiteX2161" y="connsiteY2161"/>
                      </a:cxn>
                      <a:cxn ang="0">
                        <a:pos x="connsiteX2162" y="connsiteY2162"/>
                      </a:cxn>
                      <a:cxn ang="0">
                        <a:pos x="connsiteX2163" y="connsiteY2163"/>
                      </a:cxn>
                      <a:cxn ang="0">
                        <a:pos x="connsiteX2164" y="connsiteY2164"/>
                      </a:cxn>
                      <a:cxn ang="0">
                        <a:pos x="connsiteX2165" y="connsiteY2165"/>
                      </a:cxn>
                      <a:cxn ang="0">
                        <a:pos x="connsiteX2166" y="connsiteY2166"/>
                      </a:cxn>
                      <a:cxn ang="0">
                        <a:pos x="connsiteX2167" y="connsiteY2167"/>
                      </a:cxn>
                      <a:cxn ang="0">
                        <a:pos x="connsiteX2168" y="connsiteY2168"/>
                      </a:cxn>
                      <a:cxn ang="0">
                        <a:pos x="connsiteX2169" y="connsiteY2169"/>
                      </a:cxn>
                      <a:cxn ang="0">
                        <a:pos x="connsiteX2170" y="connsiteY2170"/>
                      </a:cxn>
                      <a:cxn ang="0">
                        <a:pos x="connsiteX2171" y="connsiteY2171"/>
                      </a:cxn>
                      <a:cxn ang="0">
                        <a:pos x="connsiteX2172" y="connsiteY2172"/>
                      </a:cxn>
                      <a:cxn ang="0">
                        <a:pos x="connsiteX2173" y="connsiteY2173"/>
                      </a:cxn>
                      <a:cxn ang="0">
                        <a:pos x="connsiteX2174" y="connsiteY2174"/>
                      </a:cxn>
                      <a:cxn ang="0">
                        <a:pos x="connsiteX2175" y="connsiteY2175"/>
                      </a:cxn>
                      <a:cxn ang="0">
                        <a:pos x="connsiteX2176" y="connsiteY2176"/>
                      </a:cxn>
                      <a:cxn ang="0">
                        <a:pos x="connsiteX2177" y="connsiteY2177"/>
                      </a:cxn>
                      <a:cxn ang="0">
                        <a:pos x="connsiteX2178" y="connsiteY2178"/>
                      </a:cxn>
                      <a:cxn ang="0">
                        <a:pos x="connsiteX2179" y="connsiteY2179"/>
                      </a:cxn>
                      <a:cxn ang="0">
                        <a:pos x="connsiteX2180" y="connsiteY2180"/>
                      </a:cxn>
                      <a:cxn ang="0">
                        <a:pos x="connsiteX2181" y="connsiteY2181"/>
                      </a:cxn>
                      <a:cxn ang="0">
                        <a:pos x="connsiteX2182" y="connsiteY2182"/>
                      </a:cxn>
                      <a:cxn ang="0">
                        <a:pos x="connsiteX2183" y="connsiteY2183"/>
                      </a:cxn>
                      <a:cxn ang="0">
                        <a:pos x="connsiteX2184" y="connsiteY2184"/>
                      </a:cxn>
                      <a:cxn ang="0">
                        <a:pos x="connsiteX2185" y="connsiteY2185"/>
                      </a:cxn>
                      <a:cxn ang="0">
                        <a:pos x="connsiteX2186" y="connsiteY2186"/>
                      </a:cxn>
                      <a:cxn ang="0">
                        <a:pos x="connsiteX2187" y="connsiteY2187"/>
                      </a:cxn>
                      <a:cxn ang="0">
                        <a:pos x="connsiteX2188" y="connsiteY2188"/>
                      </a:cxn>
                      <a:cxn ang="0">
                        <a:pos x="connsiteX2189" y="connsiteY2189"/>
                      </a:cxn>
                      <a:cxn ang="0">
                        <a:pos x="connsiteX2190" y="connsiteY2190"/>
                      </a:cxn>
                      <a:cxn ang="0">
                        <a:pos x="connsiteX2191" y="connsiteY2191"/>
                      </a:cxn>
                      <a:cxn ang="0">
                        <a:pos x="connsiteX2192" y="connsiteY2192"/>
                      </a:cxn>
                      <a:cxn ang="0">
                        <a:pos x="connsiteX2193" y="connsiteY2193"/>
                      </a:cxn>
                      <a:cxn ang="0">
                        <a:pos x="connsiteX2194" y="connsiteY2194"/>
                      </a:cxn>
                      <a:cxn ang="0">
                        <a:pos x="connsiteX2195" y="connsiteY2195"/>
                      </a:cxn>
                      <a:cxn ang="0">
                        <a:pos x="connsiteX2196" y="connsiteY2196"/>
                      </a:cxn>
                      <a:cxn ang="0">
                        <a:pos x="connsiteX2197" y="connsiteY2197"/>
                      </a:cxn>
                      <a:cxn ang="0">
                        <a:pos x="connsiteX2198" y="connsiteY2198"/>
                      </a:cxn>
                      <a:cxn ang="0">
                        <a:pos x="connsiteX2199" y="connsiteY2199"/>
                      </a:cxn>
                      <a:cxn ang="0">
                        <a:pos x="connsiteX2200" y="connsiteY2200"/>
                      </a:cxn>
                      <a:cxn ang="0">
                        <a:pos x="connsiteX2201" y="connsiteY2201"/>
                      </a:cxn>
                      <a:cxn ang="0">
                        <a:pos x="connsiteX2202" y="connsiteY2202"/>
                      </a:cxn>
                      <a:cxn ang="0">
                        <a:pos x="connsiteX2203" y="connsiteY2203"/>
                      </a:cxn>
                      <a:cxn ang="0">
                        <a:pos x="connsiteX2204" y="connsiteY2204"/>
                      </a:cxn>
                      <a:cxn ang="0">
                        <a:pos x="connsiteX2205" y="connsiteY2205"/>
                      </a:cxn>
                      <a:cxn ang="0">
                        <a:pos x="connsiteX2206" y="connsiteY2206"/>
                      </a:cxn>
                      <a:cxn ang="0">
                        <a:pos x="connsiteX2207" y="connsiteY2207"/>
                      </a:cxn>
                      <a:cxn ang="0">
                        <a:pos x="connsiteX2208" y="connsiteY2208"/>
                      </a:cxn>
                      <a:cxn ang="0">
                        <a:pos x="connsiteX2209" y="connsiteY2209"/>
                      </a:cxn>
                      <a:cxn ang="0">
                        <a:pos x="connsiteX2210" y="connsiteY2210"/>
                      </a:cxn>
                      <a:cxn ang="0">
                        <a:pos x="connsiteX2211" y="connsiteY2211"/>
                      </a:cxn>
                      <a:cxn ang="0">
                        <a:pos x="connsiteX2212" y="connsiteY2212"/>
                      </a:cxn>
                      <a:cxn ang="0">
                        <a:pos x="connsiteX2213" y="connsiteY2213"/>
                      </a:cxn>
                      <a:cxn ang="0">
                        <a:pos x="connsiteX2214" y="connsiteY2214"/>
                      </a:cxn>
                      <a:cxn ang="0">
                        <a:pos x="connsiteX2215" y="connsiteY2215"/>
                      </a:cxn>
                      <a:cxn ang="0">
                        <a:pos x="connsiteX2216" y="connsiteY2216"/>
                      </a:cxn>
                      <a:cxn ang="0">
                        <a:pos x="connsiteX2217" y="connsiteY2217"/>
                      </a:cxn>
                      <a:cxn ang="0">
                        <a:pos x="connsiteX2218" y="connsiteY2218"/>
                      </a:cxn>
                      <a:cxn ang="0">
                        <a:pos x="connsiteX2219" y="connsiteY2219"/>
                      </a:cxn>
                      <a:cxn ang="0">
                        <a:pos x="connsiteX2220" y="connsiteY2220"/>
                      </a:cxn>
                      <a:cxn ang="0">
                        <a:pos x="connsiteX2221" y="connsiteY2221"/>
                      </a:cxn>
                      <a:cxn ang="0">
                        <a:pos x="connsiteX2222" y="connsiteY2222"/>
                      </a:cxn>
                      <a:cxn ang="0">
                        <a:pos x="connsiteX2223" y="connsiteY2223"/>
                      </a:cxn>
                      <a:cxn ang="0">
                        <a:pos x="connsiteX2224" y="connsiteY2224"/>
                      </a:cxn>
                      <a:cxn ang="0">
                        <a:pos x="connsiteX2225" y="connsiteY2225"/>
                      </a:cxn>
                      <a:cxn ang="0">
                        <a:pos x="connsiteX2226" y="connsiteY2226"/>
                      </a:cxn>
                      <a:cxn ang="0">
                        <a:pos x="connsiteX2227" y="connsiteY2227"/>
                      </a:cxn>
                      <a:cxn ang="0">
                        <a:pos x="connsiteX2228" y="connsiteY2228"/>
                      </a:cxn>
                      <a:cxn ang="0">
                        <a:pos x="connsiteX2229" y="connsiteY2229"/>
                      </a:cxn>
                      <a:cxn ang="0">
                        <a:pos x="connsiteX2230" y="connsiteY2230"/>
                      </a:cxn>
                      <a:cxn ang="0">
                        <a:pos x="connsiteX2231" y="connsiteY2231"/>
                      </a:cxn>
                      <a:cxn ang="0">
                        <a:pos x="connsiteX2232" y="connsiteY2232"/>
                      </a:cxn>
                      <a:cxn ang="0">
                        <a:pos x="connsiteX2233" y="connsiteY2233"/>
                      </a:cxn>
                      <a:cxn ang="0">
                        <a:pos x="connsiteX2234" y="connsiteY2234"/>
                      </a:cxn>
                      <a:cxn ang="0">
                        <a:pos x="connsiteX2235" y="connsiteY2235"/>
                      </a:cxn>
                      <a:cxn ang="0">
                        <a:pos x="connsiteX2236" y="connsiteY2236"/>
                      </a:cxn>
                      <a:cxn ang="0">
                        <a:pos x="connsiteX2237" y="connsiteY2237"/>
                      </a:cxn>
                      <a:cxn ang="0">
                        <a:pos x="connsiteX2238" y="connsiteY2238"/>
                      </a:cxn>
                      <a:cxn ang="0">
                        <a:pos x="connsiteX2239" y="connsiteY2239"/>
                      </a:cxn>
                      <a:cxn ang="0">
                        <a:pos x="connsiteX2240" y="connsiteY2240"/>
                      </a:cxn>
                      <a:cxn ang="0">
                        <a:pos x="connsiteX2241" y="connsiteY2241"/>
                      </a:cxn>
                      <a:cxn ang="0">
                        <a:pos x="connsiteX2242" y="connsiteY2242"/>
                      </a:cxn>
                      <a:cxn ang="0">
                        <a:pos x="connsiteX2243" y="connsiteY2243"/>
                      </a:cxn>
                      <a:cxn ang="0">
                        <a:pos x="connsiteX2244" y="connsiteY2244"/>
                      </a:cxn>
                      <a:cxn ang="0">
                        <a:pos x="connsiteX2245" y="connsiteY2245"/>
                      </a:cxn>
                      <a:cxn ang="0">
                        <a:pos x="connsiteX2246" y="connsiteY2246"/>
                      </a:cxn>
                      <a:cxn ang="0">
                        <a:pos x="connsiteX2247" y="connsiteY2247"/>
                      </a:cxn>
                      <a:cxn ang="0">
                        <a:pos x="connsiteX2248" y="connsiteY2248"/>
                      </a:cxn>
                      <a:cxn ang="0">
                        <a:pos x="connsiteX2249" y="connsiteY2249"/>
                      </a:cxn>
                      <a:cxn ang="0">
                        <a:pos x="connsiteX2250" y="connsiteY2250"/>
                      </a:cxn>
                      <a:cxn ang="0">
                        <a:pos x="connsiteX2251" y="connsiteY2251"/>
                      </a:cxn>
                      <a:cxn ang="0">
                        <a:pos x="connsiteX2252" y="connsiteY2252"/>
                      </a:cxn>
                      <a:cxn ang="0">
                        <a:pos x="connsiteX2253" y="connsiteY2253"/>
                      </a:cxn>
                      <a:cxn ang="0">
                        <a:pos x="connsiteX2254" y="connsiteY2254"/>
                      </a:cxn>
                      <a:cxn ang="0">
                        <a:pos x="connsiteX2255" y="connsiteY2255"/>
                      </a:cxn>
                      <a:cxn ang="0">
                        <a:pos x="connsiteX2256" y="connsiteY2256"/>
                      </a:cxn>
                      <a:cxn ang="0">
                        <a:pos x="connsiteX2257" y="connsiteY2257"/>
                      </a:cxn>
                      <a:cxn ang="0">
                        <a:pos x="connsiteX2258" y="connsiteY2258"/>
                      </a:cxn>
                      <a:cxn ang="0">
                        <a:pos x="connsiteX2259" y="connsiteY2259"/>
                      </a:cxn>
                      <a:cxn ang="0">
                        <a:pos x="connsiteX2260" y="connsiteY2260"/>
                      </a:cxn>
                      <a:cxn ang="0">
                        <a:pos x="connsiteX2261" y="connsiteY2261"/>
                      </a:cxn>
                      <a:cxn ang="0">
                        <a:pos x="connsiteX2262" y="connsiteY2262"/>
                      </a:cxn>
                      <a:cxn ang="0">
                        <a:pos x="connsiteX2263" y="connsiteY2263"/>
                      </a:cxn>
                      <a:cxn ang="0">
                        <a:pos x="connsiteX2264" y="connsiteY2264"/>
                      </a:cxn>
                      <a:cxn ang="0">
                        <a:pos x="connsiteX2265" y="connsiteY2265"/>
                      </a:cxn>
                      <a:cxn ang="0">
                        <a:pos x="connsiteX2266" y="connsiteY2266"/>
                      </a:cxn>
                      <a:cxn ang="0">
                        <a:pos x="connsiteX2267" y="connsiteY2267"/>
                      </a:cxn>
                      <a:cxn ang="0">
                        <a:pos x="connsiteX2268" y="connsiteY2268"/>
                      </a:cxn>
                      <a:cxn ang="0">
                        <a:pos x="connsiteX2269" y="connsiteY2269"/>
                      </a:cxn>
                      <a:cxn ang="0">
                        <a:pos x="connsiteX2270" y="connsiteY2270"/>
                      </a:cxn>
                      <a:cxn ang="0">
                        <a:pos x="connsiteX2271" y="connsiteY2271"/>
                      </a:cxn>
                      <a:cxn ang="0">
                        <a:pos x="connsiteX2272" y="connsiteY2272"/>
                      </a:cxn>
                      <a:cxn ang="0">
                        <a:pos x="connsiteX2273" y="connsiteY2273"/>
                      </a:cxn>
                      <a:cxn ang="0">
                        <a:pos x="connsiteX2274" y="connsiteY2274"/>
                      </a:cxn>
                      <a:cxn ang="0">
                        <a:pos x="connsiteX2275" y="connsiteY2275"/>
                      </a:cxn>
                      <a:cxn ang="0">
                        <a:pos x="connsiteX2276" y="connsiteY2276"/>
                      </a:cxn>
                      <a:cxn ang="0">
                        <a:pos x="connsiteX2277" y="connsiteY2277"/>
                      </a:cxn>
                      <a:cxn ang="0">
                        <a:pos x="connsiteX2278" y="connsiteY2278"/>
                      </a:cxn>
                      <a:cxn ang="0">
                        <a:pos x="connsiteX2279" y="connsiteY2279"/>
                      </a:cxn>
                      <a:cxn ang="0">
                        <a:pos x="connsiteX2280" y="connsiteY2280"/>
                      </a:cxn>
                      <a:cxn ang="0">
                        <a:pos x="connsiteX2281" y="connsiteY2281"/>
                      </a:cxn>
                      <a:cxn ang="0">
                        <a:pos x="connsiteX2282" y="connsiteY2282"/>
                      </a:cxn>
                      <a:cxn ang="0">
                        <a:pos x="connsiteX2283" y="connsiteY2283"/>
                      </a:cxn>
                      <a:cxn ang="0">
                        <a:pos x="connsiteX2284" y="connsiteY2284"/>
                      </a:cxn>
                      <a:cxn ang="0">
                        <a:pos x="connsiteX2285" y="connsiteY2285"/>
                      </a:cxn>
                      <a:cxn ang="0">
                        <a:pos x="connsiteX2286" y="connsiteY2286"/>
                      </a:cxn>
                      <a:cxn ang="0">
                        <a:pos x="connsiteX2287" y="connsiteY2287"/>
                      </a:cxn>
                      <a:cxn ang="0">
                        <a:pos x="connsiteX2288" y="connsiteY2288"/>
                      </a:cxn>
                      <a:cxn ang="0">
                        <a:pos x="connsiteX2289" y="connsiteY2289"/>
                      </a:cxn>
                      <a:cxn ang="0">
                        <a:pos x="connsiteX2290" y="connsiteY2290"/>
                      </a:cxn>
                      <a:cxn ang="0">
                        <a:pos x="connsiteX2291" y="connsiteY2291"/>
                      </a:cxn>
                      <a:cxn ang="0">
                        <a:pos x="connsiteX2292" y="connsiteY2292"/>
                      </a:cxn>
                      <a:cxn ang="0">
                        <a:pos x="connsiteX2293" y="connsiteY2293"/>
                      </a:cxn>
                      <a:cxn ang="0">
                        <a:pos x="connsiteX2294" y="connsiteY2294"/>
                      </a:cxn>
                      <a:cxn ang="0">
                        <a:pos x="connsiteX2295" y="connsiteY2295"/>
                      </a:cxn>
                      <a:cxn ang="0">
                        <a:pos x="connsiteX2296" y="connsiteY2296"/>
                      </a:cxn>
                      <a:cxn ang="0">
                        <a:pos x="connsiteX2297" y="connsiteY2297"/>
                      </a:cxn>
                      <a:cxn ang="0">
                        <a:pos x="connsiteX2298" y="connsiteY2298"/>
                      </a:cxn>
                      <a:cxn ang="0">
                        <a:pos x="connsiteX2299" y="connsiteY2299"/>
                      </a:cxn>
                      <a:cxn ang="0">
                        <a:pos x="connsiteX2300" y="connsiteY2300"/>
                      </a:cxn>
                      <a:cxn ang="0">
                        <a:pos x="connsiteX2301" y="connsiteY2301"/>
                      </a:cxn>
                      <a:cxn ang="0">
                        <a:pos x="connsiteX2302" y="connsiteY2302"/>
                      </a:cxn>
                      <a:cxn ang="0">
                        <a:pos x="connsiteX2303" y="connsiteY2303"/>
                      </a:cxn>
                      <a:cxn ang="0">
                        <a:pos x="connsiteX2304" y="connsiteY2304"/>
                      </a:cxn>
                      <a:cxn ang="0">
                        <a:pos x="connsiteX2305" y="connsiteY2305"/>
                      </a:cxn>
                      <a:cxn ang="0">
                        <a:pos x="connsiteX2306" y="connsiteY2306"/>
                      </a:cxn>
                      <a:cxn ang="0">
                        <a:pos x="connsiteX2307" y="connsiteY2307"/>
                      </a:cxn>
                      <a:cxn ang="0">
                        <a:pos x="connsiteX2308" y="connsiteY2308"/>
                      </a:cxn>
                      <a:cxn ang="0">
                        <a:pos x="connsiteX2309" y="connsiteY2309"/>
                      </a:cxn>
                      <a:cxn ang="0">
                        <a:pos x="connsiteX2310" y="connsiteY2310"/>
                      </a:cxn>
                      <a:cxn ang="0">
                        <a:pos x="connsiteX2311" y="connsiteY2311"/>
                      </a:cxn>
                      <a:cxn ang="0">
                        <a:pos x="connsiteX2312" y="connsiteY2312"/>
                      </a:cxn>
                      <a:cxn ang="0">
                        <a:pos x="connsiteX2313" y="connsiteY2313"/>
                      </a:cxn>
                      <a:cxn ang="0">
                        <a:pos x="connsiteX2314" y="connsiteY2314"/>
                      </a:cxn>
                      <a:cxn ang="0">
                        <a:pos x="connsiteX2315" y="connsiteY2315"/>
                      </a:cxn>
                      <a:cxn ang="0">
                        <a:pos x="connsiteX2316" y="connsiteY2316"/>
                      </a:cxn>
                      <a:cxn ang="0">
                        <a:pos x="connsiteX2317" y="connsiteY2317"/>
                      </a:cxn>
                      <a:cxn ang="0">
                        <a:pos x="connsiteX2318" y="connsiteY2318"/>
                      </a:cxn>
                      <a:cxn ang="0">
                        <a:pos x="connsiteX2319" y="connsiteY2319"/>
                      </a:cxn>
                      <a:cxn ang="0">
                        <a:pos x="connsiteX2320" y="connsiteY2320"/>
                      </a:cxn>
                      <a:cxn ang="0">
                        <a:pos x="connsiteX2321" y="connsiteY2321"/>
                      </a:cxn>
                      <a:cxn ang="0">
                        <a:pos x="connsiteX2322" y="connsiteY2322"/>
                      </a:cxn>
                      <a:cxn ang="0">
                        <a:pos x="connsiteX2323" y="connsiteY2323"/>
                      </a:cxn>
                      <a:cxn ang="0">
                        <a:pos x="connsiteX2324" y="connsiteY2324"/>
                      </a:cxn>
                      <a:cxn ang="0">
                        <a:pos x="connsiteX2325" y="connsiteY2325"/>
                      </a:cxn>
                      <a:cxn ang="0">
                        <a:pos x="connsiteX2326" y="connsiteY2326"/>
                      </a:cxn>
                      <a:cxn ang="0">
                        <a:pos x="connsiteX2327" y="connsiteY2327"/>
                      </a:cxn>
                      <a:cxn ang="0">
                        <a:pos x="connsiteX2328" y="connsiteY2328"/>
                      </a:cxn>
                      <a:cxn ang="0">
                        <a:pos x="connsiteX2329" y="connsiteY2329"/>
                      </a:cxn>
                      <a:cxn ang="0">
                        <a:pos x="connsiteX2330" y="connsiteY2330"/>
                      </a:cxn>
                      <a:cxn ang="0">
                        <a:pos x="connsiteX2331" y="connsiteY2331"/>
                      </a:cxn>
                      <a:cxn ang="0">
                        <a:pos x="connsiteX2332" y="connsiteY2332"/>
                      </a:cxn>
                      <a:cxn ang="0">
                        <a:pos x="connsiteX2333" y="connsiteY2333"/>
                      </a:cxn>
                      <a:cxn ang="0">
                        <a:pos x="connsiteX2334" y="connsiteY2334"/>
                      </a:cxn>
                      <a:cxn ang="0">
                        <a:pos x="connsiteX2335" y="connsiteY2335"/>
                      </a:cxn>
                      <a:cxn ang="0">
                        <a:pos x="connsiteX2336" y="connsiteY2336"/>
                      </a:cxn>
                      <a:cxn ang="0">
                        <a:pos x="connsiteX2337" y="connsiteY2337"/>
                      </a:cxn>
                      <a:cxn ang="0">
                        <a:pos x="connsiteX2338" y="connsiteY2338"/>
                      </a:cxn>
                      <a:cxn ang="0">
                        <a:pos x="connsiteX2339" y="connsiteY2339"/>
                      </a:cxn>
                      <a:cxn ang="0">
                        <a:pos x="connsiteX2340" y="connsiteY2340"/>
                      </a:cxn>
                      <a:cxn ang="0">
                        <a:pos x="connsiteX2341" y="connsiteY2341"/>
                      </a:cxn>
                      <a:cxn ang="0">
                        <a:pos x="connsiteX2342" y="connsiteY2342"/>
                      </a:cxn>
                      <a:cxn ang="0">
                        <a:pos x="connsiteX2343" y="connsiteY2343"/>
                      </a:cxn>
                      <a:cxn ang="0">
                        <a:pos x="connsiteX2344" y="connsiteY2344"/>
                      </a:cxn>
                      <a:cxn ang="0">
                        <a:pos x="connsiteX2345" y="connsiteY2345"/>
                      </a:cxn>
                      <a:cxn ang="0">
                        <a:pos x="connsiteX2346" y="connsiteY2346"/>
                      </a:cxn>
                      <a:cxn ang="0">
                        <a:pos x="connsiteX2347" y="connsiteY2347"/>
                      </a:cxn>
                      <a:cxn ang="0">
                        <a:pos x="connsiteX2348" y="connsiteY2348"/>
                      </a:cxn>
                      <a:cxn ang="0">
                        <a:pos x="connsiteX2349" y="connsiteY2349"/>
                      </a:cxn>
                      <a:cxn ang="0">
                        <a:pos x="connsiteX2350" y="connsiteY2350"/>
                      </a:cxn>
                      <a:cxn ang="0">
                        <a:pos x="connsiteX2351" y="connsiteY2351"/>
                      </a:cxn>
                      <a:cxn ang="0">
                        <a:pos x="connsiteX2352" y="connsiteY2352"/>
                      </a:cxn>
                      <a:cxn ang="0">
                        <a:pos x="connsiteX2353" y="connsiteY2353"/>
                      </a:cxn>
                      <a:cxn ang="0">
                        <a:pos x="connsiteX2354" y="connsiteY2354"/>
                      </a:cxn>
                      <a:cxn ang="0">
                        <a:pos x="connsiteX2355" y="connsiteY2355"/>
                      </a:cxn>
                      <a:cxn ang="0">
                        <a:pos x="connsiteX2356" y="connsiteY2356"/>
                      </a:cxn>
                      <a:cxn ang="0">
                        <a:pos x="connsiteX2357" y="connsiteY2357"/>
                      </a:cxn>
                      <a:cxn ang="0">
                        <a:pos x="connsiteX2358" y="connsiteY2358"/>
                      </a:cxn>
                      <a:cxn ang="0">
                        <a:pos x="connsiteX2359" y="connsiteY2359"/>
                      </a:cxn>
                      <a:cxn ang="0">
                        <a:pos x="connsiteX2360" y="connsiteY2360"/>
                      </a:cxn>
                      <a:cxn ang="0">
                        <a:pos x="connsiteX2361" y="connsiteY2361"/>
                      </a:cxn>
                      <a:cxn ang="0">
                        <a:pos x="connsiteX2362" y="connsiteY2362"/>
                      </a:cxn>
                      <a:cxn ang="0">
                        <a:pos x="connsiteX2363" y="connsiteY2363"/>
                      </a:cxn>
                      <a:cxn ang="0">
                        <a:pos x="connsiteX2364" y="connsiteY2364"/>
                      </a:cxn>
                      <a:cxn ang="0">
                        <a:pos x="connsiteX2365" y="connsiteY2365"/>
                      </a:cxn>
                      <a:cxn ang="0">
                        <a:pos x="connsiteX2366" y="connsiteY2366"/>
                      </a:cxn>
                      <a:cxn ang="0">
                        <a:pos x="connsiteX2367" y="connsiteY2367"/>
                      </a:cxn>
                      <a:cxn ang="0">
                        <a:pos x="connsiteX2368" y="connsiteY2368"/>
                      </a:cxn>
                      <a:cxn ang="0">
                        <a:pos x="connsiteX2369" y="connsiteY2369"/>
                      </a:cxn>
                      <a:cxn ang="0">
                        <a:pos x="connsiteX2370" y="connsiteY2370"/>
                      </a:cxn>
                      <a:cxn ang="0">
                        <a:pos x="connsiteX2371" y="connsiteY2371"/>
                      </a:cxn>
                      <a:cxn ang="0">
                        <a:pos x="connsiteX2372" y="connsiteY2372"/>
                      </a:cxn>
                      <a:cxn ang="0">
                        <a:pos x="connsiteX2373" y="connsiteY2373"/>
                      </a:cxn>
                      <a:cxn ang="0">
                        <a:pos x="connsiteX2374" y="connsiteY2374"/>
                      </a:cxn>
                      <a:cxn ang="0">
                        <a:pos x="connsiteX2375" y="connsiteY2375"/>
                      </a:cxn>
                      <a:cxn ang="0">
                        <a:pos x="connsiteX2376" y="connsiteY2376"/>
                      </a:cxn>
                      <a:cxn ang="0">
                        <a:pos x="connsiteX2377" y="connsiteY2377"/>
                      </a:cxn>
                      <a:cxn ang="0">
                        <a:pos x="connsiteX2378" y="connsiteY2378"/>
                      </a:cxn>
                      <a:cxn ang="0">
                        <a:pos x="connsiteX2379" y="connsiteY2379"/>
                      </a:cxn>
                      <a:cxn ang="0">
                        <a:pos x="connsiteX2380" y="connsiteY2380"/>
                      </a:cxn>
                      <a:cxn ang="0">
                        <a:pos x="connsiteX2381" y="connsiteY2381"/>
                      </a:cxn>
                      <a:cxn ang="0">
                        <a:pos x="connsiteX2382" y="connsiteY2382"/>
                      </a:cxn>
                      <a:cxn ang="0">
                        <a:pos x="connsiteX2383" y="connsiteY2383"/>
                      </a:cxn>
                      <a:cxn ang="0">
                        <a:pos x="connsiteX2384" y="connsiteY2384"/>
                      </a:cxn>
                      <a:cxn ang="0">
                        <a:pos x="connsiteX2385" y="connsiteY2385"/>
                      </a:cxn>
                      <a:cxn ang="0">
                        <a:pos x="connsiteX2386" y="connsiteY2386"/>
                      </a:cxn>
                      <a:cxn ang="0">
                        <a:pos x="connsiteX2387" y="connsiteY2387"/>
                      </a:cxn>
                      <a:cxn ang="0">
                        <a:pos x="connsiteX2388" y="connsiteY2388"/>
                      </a:cxn>
                      <a:cxn ang="0">
                        <a:pos x="connsiteX2389" y="connsiteY2389"/>
                      </a:cxn>
                      <a:cxn ang="0">
                        <a:pos x="connsiteX2390" y="connsiteY2390"/>
                      </a:cxn>
                      <a:cxn ang="0">
                        <a:pos x="connsiteX2391" y="connsiteY2391"/>
                      </a:cxn>
                      <a:cxn ang="0">
                        <a:pos x="connsiteX2392" y="connsiteY2392"/>
                      </a:cxn>
                      <a:cxn ang="0">
                        <a:pos x="connsiteX2393" y="connsiteY2393"/>
                      </a:cxn>
                      <a:cxn ang="0">
                        <a:pos x="connsiteX2394" y="connsiteY2394"/>
                      </a:cxn>
                      <a:cxn ang="0">
                        <a:pos x="connsiteX2395" y="connsiteY2395"/>
                      </a:cxn>
                      <a:cxn ang="0">
                        <a:pos x="connsiteX2396" y="connsiteY2396"/>
                      </a:cxn>
                      <a:cxn ang="0">
                        <a:pos x="connsiteX2397" y="connsiteY2397"/>
                      </a:cxn>
                      <a:cxn ang="0">
                        <a:pos x="connsiteX2398" y="connsiteY2398"/>
                      </a:cxn>
                      <a:cxn ang="0">
                        <a:pos x="connsiteX2399" y="connsiteY2399"/>
                      </a:cxn>
                      <a:cxn ang="0">
                        <a:pos x="connsiteX2400" y="connsiteY2400"/>
                      </a:cxn>
                      <a:cxn ang="0">
                        <a:pos x="connsiteX2401" y="connsiteY2401"/>
                      </a:cxn>
                      <a:cxn ang="0">
                        <a:pos x="connsiteX2402" y="connsiteY2402"/>
                      </a:cxn>
                      <a:cxn ang="0">
                        <a:pos x="connsiteX2403" y="connsiteY2403"/>
                      </a:cxn>
                      <a:cxn ang="0">
                        <a:pos x="connsiteX2404" y="connsiteY2404"/>
                      </a:cxn>
                      <a:cxn ang="0">
                        <a:pos x="connsiteX2405" y="connsiteY2405"/>
                      </a:cxn>
                      <a:cxn ang="0">
                        <a:pos x="connsiteX2406" y="connsiteY2406"/>
                      </a:cxn>
                      <a:cxn ang="0">
                        <a:pos x="connsiteX2407" y="connsiteY2407"/>
                      </a:cxn>
                      <a:cxn ang="0">
                        <a:pos x="connsiteX2408" y="connsiteY2408"/>
                      </a:cxn>
                      <a:cxn ang="0">
                        <a:pos x="connsiteX2409" y="connsiteY2409"/>
                      </a:cxn>
                      <a:cxn ang="0">
                        <a:pos x="connsiteX2410" y="connsiteY2410"/>
                      </a:cxn>
                      <a:cxn ang="0">
                        <a:pos x="connsiteX2411" y="connsiteY2411"/>
                      </a:cxn>
                      <a:cxn ang="0">
                        <a:pos x="connsiteX2412" y="connsiteY2412"/>
                      </a:cxn>
                      <a:cxn ang="0">
                        <a:pos x="connsiteX2413" y="connsiteY2413"/>
                      </a:cxn>
                      <a:cxn ang="0">
                        <a:pos x="connsiteX2414" y="connsiteY2414"/>
                      </a:cxn>
                      <a:cxn ang="0">
                        <a:pos x="connsiteX2415" y="connsiteY2415"/>
                      </a:cxn>
                      <a:cxn ang="0">
                        <a:pos x="connsiteX2416" y="connsiteY2416"/>
                      </a:cxn>
                      <a:cxn ang="0">
                        <a:pos x="connsiteX2417" y="connsiteY2417"/>
                      </a:cxn>
                      <a:cxn ang="0">
                        <a:pos x="connsiteX2418" y="connsiteY2418"/>
                      </a:cxn>
                      <a:cxn ang="0">
                        <a:pos x="connsiteX2419" y="connsiteY2419"/>
                      </a:cxn>
                      <a:cxn ang="0">
                        <a:pos x="connsiteX2420" y="connsiteY2420"/>
                      </a:cxn>
                      <a:cxn ang="0">
                        <a:pos x="connsiteX2421" y="connsiteY2421"/>
                      </a:cxn>
                      <a:cxn ang="0">
                        <a:pos x="connsiteX2422" y="connsiteY2422"/>
                      </a:cxn>
                      <a:cxn ang="0">
                        <a:pos x="connsiteX2423" y="connsiteY2423"/>
                      </a:cxn>
                      <a:cxn ang="0">
                        <a:pos x="connsiteX2424" y="connsiteY2424"/>
                      </a:cxn>
                      <a:cxn ang="0">
                        <a:pos x="connsiteX2425" y="connsiteY2425"/>
                      </a:cxn>
                      <a:cxn ang="0">
                        <a:pos x="connsiteX2426" y="connsiteY2426"/>
                      </a:cxn>
                      <a:cxn ang="0">
                        <a:pos x="connsiteX2427" y="connsiteY2427"/>
                      </a:cxn>
                      <a:cxn ang="0">
                        <a:pos x="connsiteX2428" y="connsiteY2428"/>
                      </a:cxn>
                      <a:cxn ang="0">
                        <a:pos x="connsiteX2429" y="connsiteY2429"/>
                      </a:cxn>
                      <a:cxn ang="0">
                        <a:pos x="connsiteX2430" y="connsiteY2430"/>
                      </a:cxn>
                      <a:cxn ang="0">
                        <a:pos x="connsiteX2431" y="connsiteY2431"/>
                      </a:cxn>
                      <a:cxn ang="0">
                        <a:pos x="connsiteX2432" y="connsiteY2432"/>
                      </a:cxn>
                      <a:cxn ang="0">
                        <a:pos x="connsiteX2433" y="connsiteY2433"/>
                      </a:cxn>
                      <a:cxn ang="0">
                        <a:pos x="connsiteX2434" y="connsiteY2434"/>
                      </a:cxn>
                      <a:cxn ang="0">
                        <a:pos x="connsiteX2435" y="connsiteY2435"/>
                      </a:cxn>
                      <a:cxn ang="0">
                        <a:pos x="connsiteX2436" y="connsiteY2436"/>
                      </a:cxn>
                      <a:cxn ang="0">
                        <a:pos x="connsiteX2437" y="connsiteY2437"/>
                      </a:cxn>
                      <a:cxn ang="0">
                        <a:pos x="connsiteX2438" y="connsiteY2438"/>
                      </a:cxn>
                      <a:cxn ang="0">
                        <a:pos x="connsiteX2439" y="connsiteY2439"/>
                      </a:cxn>
                      <a:cxn ang="0">
                        <a:pos x="connsiteX2440" y="connsiteY2440"/>
                      </a:cxn>
                      <a:cxn ang="0">
                        <a:pos x="connsiteX2441" y="connsiteY2441"/>
                      </a:cxn>
                      <a:cxn ang="0">
                        <a:pos x="connsiteX2442" y="connsiteY2442"/>
                      </a:cxn>
                      <a:cxn ang="0">
                        <a:pos x="connsiteX2443" y="connsiteY2443"/>
                      </a:cxn>
                      <a:cxn ang="0">
                        <a:pos x="connsiteX2444" y="connsiteY2444"/>
                      </a:cxn>
                      <a:cxn ang="0">
                        <a:pos x="connsiteX2445" y="connsiteY2445"/>
                      </a:cxn>
                      <a:cxn ang="0">
                        <a:pos x="connsiteX2446" y="connsiteY2446"/>
                      </a:cxn>
                      <a:cxn ang="0">
                        <a:pos x="connsiteX2447" y="connsiteY2447"/>
                      </a:cxn>
                      <a:cxn ang="0">
                        <a:pos x="connsiteX2448" y="connsiteY2448"/>
                      </a:cxn>
                      <a:cxn ang="0">
                        <a:pos x="connsiteX2449" y="connsiteY2449"/>
                      </a:cxn>
                      <a:cxn ang="0">
                        <a:pos x="connsiteX2450" y="connsiteY2450"/>
                      </a:cxn>
                      <a:cxn ang="0">
                        <a:pos x="connsiteX2451" y="connsiteY2451"/>
                      </a:cxn>
                      <a:cxn ang="0">
                        <a:pos x="connsiteX2452" y="connsiteY2452"/>
                      </a:cxn>
                      <a:cxn ang="0">
                        <a:pos x="connsiteX2453" y="connsiteY2453"/>
                      </a:cxn>
                      <a:cxn ang="0">
                        <a:pos x="connsiteX2454" y="connsiteY2454"/>
                      </a:cxn>
                      <a:cxn ang="0">
                        <a:pos x="connsiteX2455" y="connsiteY2455"/>
                      </a:cxn>
                      <a:cxn ang="0">
                        <a:pos x="connsiteX2456" y="connsiteY2456"/>
                      </a:cxn>
                      <a:cxn ang="0">
                        <a:pos x="connsiteX2457" y="connsiteY2457"/>
                      </a:cxn>
                      <a:cxn ang="0">
                        <a:pos x="connsiteX2458" y="connsiteY2458"/>
                      </a:cxn>
                      <a:cxn ang="0">
                        <a:pos x="connsiteX2459" y="connsiteY2459"/>
                      </a:cxn>
                      <a:cxn ang="0">
                        <a:pos x="connsiteX2460" y="connsiteY2460"/>
                      </a:cxn>
                      <a:cxn ang="0">
                        <a:pos x="connsiteX2461" y="connsiteY2461"/>
                      </a:cxn>
                      <a:cxn ang="0">
                        <a:pos x="connsiteX2462" y="connsiteY2462"/>
                      </a:cxn>
                      <a:cxn ang="0">
                        <a:pos x="connsiteX2463" y="connsiteY2463"/>
                      </a:cxn>
                      <a:cxn ang="0">
                        <a:pos x="connsiteX2464" y="connsiteY2464"/>
                      </a:cxn>
                      <a:cxn ang="0">
                        <a:pos x="connsiteX2465" y="connsiteY2465"/>
                      </a:cxn>
                      <a:cxn ang="0">
                        <a:pos x="connsiteX2466" y="connsiteY2466"/>
                      </a:cxn>
                      <a:cxn ang="0">
                        <a:pos x="connsiteX2467" y="connsiteY2467"/>
                      </a:cxn>
                      <a:cxn ang="0">
                        <a:pos x="connsiteX2468" y="connsiteY2468"/>
                      </a:cxn>
                      <a:cxn ang="0">
                        <a:pos x="connsiteX2469" y="connsiteY2469"/>
                      </a:cxn>
                      <a:cxn ang="0">
                        <a:pos x="connsiteX2470" y="connsiteY2470"/>
                      </a:cxn>
                      <a:cxn ang="0">
                        <a:pos x="connsiteX2471" y="connsiteY2471"/>
                      </a:cxn>
                      <a:cxn ang="0">
                        <a:pos x="connsiteX2472" y="connsiteY2472"/>
                      </a:cxn>
                      <a:cxn ang="0">
                        <a:pos x="connsiteX2473" y="connsiteY2473"/>
                      </a:cxn>
                      <a:cxn ang="0">
                        <a:pos x="connsiteX2474" y="connsiteY2474"/>
                      </a:cxn>
                      <a:cxn ang="0">
                        <a:pos x="connsiteX2475" y="connsiteY2475"/>
                      </a:cxn>
                      <a:cxn ang="0">
                        <a:pos x="connsiteX2476" y="connsiteY2476"/>
                      </a:cxn>
                      <a:cxn ang="0">
                        <a:pos x="connsiteX2477" y="connsiteY2477"/>
                      </a:cxn>
                      <a:cxn ang="0">
                        <a:pos x="connsiteX2478" y="connsiteY2478"/>
                      </a:cxn>
                      <a:cxn ang="0">
                        <a:pos x="connsiteX2479" y="connsiteY2479"/>
                      </a:cxn>
                      <a:cxn ang="0">
                        <a:pos x="connsiteX2480" y="connsiteY2480"/>
                      </a:cxn>
                      <a:cxn ang="0">
                        <a:pos x="connsiteX2481" y="connsiteY2481"/>
                      </a:cxn>
                      <a:cxn ang="0">
                        <a:pos x="connsiteX2482" y="connsiteY2482"/>
                      </a:cxn>
                      <a:cxn ang="0">
                        <a:pos x="connsiteX2483" y="connsiteY2483"/>
                      </a:cxn>
                      <a:cxn ang="0">
                        <a:pos x="connsiteX2484" y="connsiteY2484"/>
                      </a:cxn>
                      <a:cxn ang="0">
                        <a:pos x="connsiteX2485" y="connsiteY2485"/>
                      </a:cxn>
                      <a:cxn ang="0">
                        <a:pos x="connsiteX2486" y="connsiteY2486"/>
                      </a:cxn>
                      <a:cxn ang="0">
                        <a:pos x="connsiteX2487" y="connsiteY2487"/>
                      </a:cxn>
                      <a:cxn ang="0">
                        <a:pos x="connsiteX2488" y="connsiteY2488"/>
                      </a:cxn>
                      <a:cxn ang="0">
                        <a:pos x="connsiteX2489" y="connsiteY2489"/>
                      </a:cxn>
                      <a:cxn ang="0">
                        <a:pos x="connsiteX2490" y="connsiteY2490"/>
                      </a:cxn>
                      <a:cxn ang="0">
                        <a:pos x="connsiteX2491" y="connsiteY2491"/>
                      </a:cxn>
                      <a:cxn ang="0">
                        <a:pos x="connsiteX2492" y="connsiteY2492"/>
                      </a:cxn>
                      <a:cxn ang="0">
                        <a:pos x="connsiteX2493" y="connsiteY2493"/>
                      </a:cxn>
                      <a:cxn ang="0">
                        <a:pos x="connsiteX2494" y="connsiteY2494"/>
                      </a:cxn>
                      <a:cxn ang="0">
                        <a:pos x="connsiteX2495" y="connsiteY2495"/>
                      </a:cxn>
                      <a:cxn ang="0">
                        <a:pos x="connsiteX2496" y="connsiteY2496"/>
                      </a:cxn>
                      <a:cxn ang="0">
                        <a:pos x="connsiteX2497" y="connsiteY2497"/>
                      </a:cxn>
                      <a:cxn ang="0">
                        <a:pos x="connsiteX2498" y="connsiteY2498"/>
                      </a:cxn>
                      <a:cxn ang="0">
                        <a:pos x="connsiteX2499" y="connsiteY2499"/>
                      </a:cxn>
                      <a:cxn ang="0">
                        <a:pos x="connsiteX2500" y="connsiteY2500"/>
                      </a:cxn>
                      <a:cxn ang="0">
                        <a:pos x="connsiteX2501" y="connsiteY2501"/>
                      </a:cxn>
                      <a:cxn ang="0">
                        <a:pos x="connsiteX2502" y="connsiteY2502"/>
                      </a:cxn>
                      <a:cxn ang="0">
                        <a:pos x="connsiteX2503" y="connsiteY2503"/>
                      </a:cxn>
                      <a:cxn ang="0">
                        <a:pos x="connsiteX2504" y="connsiteY2504"/>
                      </a:cxn>
                      <a:cxn ang="0">
                        <a:pos x="connsiteX2505" y="connsiteY2505"/>
                      </a:cxn>
                      <a:cxn ang="0">
                        <a:pos x="connsiteX2506" y="connsiteY2506"/>
                      </a:cxn>
                      <a:cxn ang="0">
                        <a:pos x="connsiteX2507" y="connsiteY2507"/>
                      </a:cxn>
                      <a:cxn ang="0">
                        <a:pos x="connsiteX2508" y="connsiteY2508"/>
                      </a:cxn>
                      <a:cxn ang="0">
                        <a:pos x="connsiteX2509" y="connsiteY2509"/>
                      </a:cxn>
                      <a:cxn ang="0">
                        <a:pos x="connsiteX2510" y="connsiteY2510"/>
                      </a:cxn>
                      <a:cxn ang="0">
                        <a:pos x="connsiteX2511" y="connsiteY2511"/>
                      </a:cxn>
                      <a:cxn ang="0">
                        <a:pos x="connsiteX2512" y="connsiteY2512"/>
                      </a:cxn>
                      <a:cxn ang="0">
                        <a:pos x="connsiteX2513" y="connsiteY2513"/>
                      </a:cxn>
                      <a:cxn ang="0">
                        <a:pos x="connsiteX2514" y="connsiteY2514"/>
                      </a:cxn>
                      <a:cxn ang="0">
                        <a:pos x="connsiteX2515" y="connsiteY2515"/>
                      </a:cxn>
                      <a:cxn ang="0">
                        <a:pos x="connsiteX2516" y="connsiteY2516"/>
                      </a:cxn>
                      <a:cxn ang="0">
                        <a:pos x="connsiteX2517" y="connsiteY2517"/>
                      </a:cxn>
                      <a:cxn ang="0">
                        <a:pos x="connsiteX2518" y="connsiteY2518"/>
                      </a:cxn>
                      <a:cxn ang="0">
                        <a:pos x="connsiteX2519" y="connsiteY2519"/>
                      </a:cxn>
                      <a:cxn ang="0">
                        <a:pos x="connsiteX2520" y="connsiteY2520"/>
                      </a:cxn>
                      <a:cxn ang="0">
                        <a:pos x="connsiteX2521" y="connsiteY2521"/>
                      </a:cxn>
                      <a:cxn ang="0">
                        <a:pos x="connsiteX2522" y="connsiteY2522"/>
                      </a:cxn>
                      <a:cxn ang="0">
                        <a:pos x="connsiteX2523" y="connsiteY2523"/>
                      </a:cxn>
                      <a:cxn ang="0">
                        <a:pos x="connsiteX2524" y="connsiteY2524"/>
                      </a:cxn>
                      <a:cxn ang="0">
                        <a:pos x="connsiteX2525" y="connsiteY2525"/>
                      </a:cxn>
                      <a:cxn ang="0">
                        <a:pos x="connsiteX2526" y="connsiteY2526"/>
                      </a:cxn>
                      <a:cxn ang="0">
                        <a:pos x="connsiteX2527" y="connsiteY2527"/>
                      </a:cxn>
                      <a:cxn ang="0">
                        <a:pos x="connsiteX2528" y="connsiteY2528"/>
                      </a:cxn>
                      <a:cxn ang="0">
                        <a:pos x="connsiteX2529" y="connsiteY2529"/>
                      </a:cxn>
                      <a:cxn ang="0">
                        <a:pos x="connsiteX2530" y="connsiteY2530"/>
                      </a:cxn>
                      <a:cxn ang="0">
                        <a:pos x="connsiteX2531" y="connsiteY2531"/>
                      </a:cxn>
                      <a:cxn ang="0">
                        <a:pos x="connsiteX2532" y="connsiteY2532"/>
                      </a:cxn>
                      <a:cxn ang="0">
                        <a:pos x="connsiteX2533" y="connsiteY2533"/>
                      </a:cxn>
                      <a:cxn ang="0">
                        <a:pos x="connsiteX2534" y="connsiteY2534"/>
                      </a:cxn>
                      <a:cxn ang="0">
                        <a:pos x="connsiteX2535" y="connsiteY2535"/>
                      </a:cxn>
                      <a:cxn ang="0">
                        <a:pos x="connsiteX2536" y="connsiteY2536"/>
                      </a:cxn>
                      <a:cxn ang="0">
                        <a:pos x="connsiteX2537" y="connsiteY2537"/>
                      </a:cxn>
                      <a:cxn ang="0">
                        <a:pos x="connsiteX2538" y="connsiteY2538"/>
                      </a:cxn>
                      <a:cxn ang="0">
                        <a:pos x="connsiteX2539" y="connsiteY2539"/>
                      </a:cxn>
                      <a:cxn ang="0">
                        <a:pos x="connsiteX2540" y="connsiteY2540"/>
                      </a:cxn>
                      <a:cxn ang="0">
                        <a:pos x="connsiteX2541" y="connsiteY2541"/>
                      </a:cxn>
                      <a:cxn ang="0">
                        <a:pos x="connsiteX2542" y="connsiteY2542"/>
                      </a:cxn>
                      <a:cxn ang="0">
                        <a:pos x="connsiteX2543" y="connsiteY2543"/>
                      </a:cxn>
                      <a:cxn ang="0">
                        <a:pos x="connsiteX2544" y="connsiteY2544"/>
                      </a:cxn>
                      <a:cxn ang="0">
                        <a:pos x="connsiteX2545" y="connsiteY2545"/>
                      </a:cxn>
                      <a:cxn ang="0">
                        <a:pos x="connsiteX2546" y="connsiteY2546"/>
                      </a:cxn>
                      <a:cxn ang="0">
                        <a:pos x="connsiteX2547" y="connsiteY2547"/>
                      </a:cxn>
                      <a:cxn ang="0">
                        <a:pos x="connsiteX2548" y="connsiteY2548"/>
                      </a:cxn>
                      <a:cxn ang="0">
                        <a:pos x="connsiteX2549" y="connsiteY2549"/>
                      </a:cxn>
                      <a:cxn ang="0">
                        <a:pos x="connsiteX2550" y="connsiteY2550"/>
                      </a:cxn>
                      <a:cxn ang="0">
                        <a:pos x="connsiteX2551" y="connsiteY2551"/>
                      </a:cxn>
                      <a:cxn ang="0">
                        <a:pos x="connsiteX2552" y="connsiteY2552"/>
                      </a:cxn>
                      <a:cxn ang="0">
                        <a:pos x="connsiteX2553" y="connsiteY2553"/>
                      </a:cxn>
                      <a:cxn ang="0">
                        <a:pos x="connsiteX2554" y="connsiteY2554"/>
                      </a:cxn>
                      <a:cxn ang="0">
                        <a:pos x="connsiteX2555" y="connsiteY2555"/>
                      </a:cxn>
                      <a:cxn ang="0">
                        <a:pos x="connsiteX2556" y="connsiteY2556"/>
                      </a:cxn>
                      <a:cxn ang="0">
                        <a:pos x="connsiteX2557" y="connsiteY2557"/>
                      </a:cxn>
                      <a:cxn ang="0">
                        <a:pos x="connsiteX2558" y="connsiteY2558"/>
                      </a:cxn>
                      <a:cxn ang="0">
                        <a:pos x="connsiteX2559" y="connsiteY2559"/>
                      </a:cxn>
                      <a:cxn ang="0">
                        <a:pos x="connsiteX2560" y="connsiteY2560"/>
                      </a:cxn>
                      <a:cxn ang="0">
                        <a:pos x="connsiteX2561" y="connsiteY2561"/>
                      </a:cxn>
                      <a:cxn ang="0">
                        <a:pos x="connsiteX2562" y="connsiteY2562"/>
                      </a:cxn>
                      <a:cxn ang="0">
                        <a:pos x="connsiteX2563" y="connsiteY2563"/>
                      </a:cxn>
                      <a:cxn ang="0">
                        <a:pos x="connsiteX2564" y="connsiteY2564"/>
                      </a:cxn>
                      <a:cxn ang="0">
                        <a:pos x="connsiteX2565" y="connsiteY2565"/>
                      </a:cxn>
                      <a:cxn ang="0">
                        <a:pos x="connsiteX2566" y="connsiteY2566"/>
                      </a:cxn>
                      <a:cxn ang="0">
                        <a:pos x="connsiteX2567" y="connsiteY2567"/>
                      </a:cxn>
                      <a:cxn ang="0">
                        <a:pos x="connsiteX2568" y="connsiteY2568"/>
                      </a:cxn>
                      <a:cxn ang="0">
                        <a:pos x="connsiteX2569" y="connsiteY2569"/>
                      </a:cxn>
                      <a:cxn ang="0">
                        <a:pos x="connsiteX2570" y="connsiteY2570"/>
                      </a:cxn>
                      <a:cxn ang="0">
                        <a:pos x="connsiteX2571" y="connsiteY2571"/>
                      </a:cxn>
                      <a:cxn ang="0">
                        <a:pos x="connsiteX2572" y="connsiteY2572"/>
                      </a:cxn>
                      <a:cxn ang="0">
                        <a:pos x="connsiteX2573" y="connsiteY2573"/>
                      </a:cxn>
                      <a:cxn ang="0">
                        <a:pos x="connsiteX2574" y="connsiteY2574"/>
                      </a:cxn>
                      <a:cxn ang="0">
                        <a:pos x="connsiteX2575" y="connsiteY2575"/>
                      </a:cxn>
                      <a:cxn ang="0">
                        <a:pos x="connsiteX2576" y="connsiteY2576"/>
                      </a:cxn>
                      <a:cxn ang="0">
                        <a:pos x="connsiteX2577" y="connsiteY2577"/>
                      </a:cxn>
                      <a:cxn ang="0">
                        <a:pos x="connsiteX2578" y="connsiteY2578"/>
                      </a:cxn>
                      <a:cxn ang="0">
                        <a:pos x="connsiteX2579" y="connsiteY2579"/>
                      </a:cxn>
                      <a:cxn ang="0">
                        <a:pos x="connsiteX2580" y="connsiteY2580"/>
                      </a:cxn>
                      <a:cxn ang="0">
                        <a:pos x="connsiteX2581" y="connsiteY2581"/>
                      </a:cxn>
                      <a:cxn ang="0">
                        <a:pos x="connsiteX2582" y="connsiteY2582"/>
                      </a:cxn>
                      <a:cxn ang="0">
                        <a:pos x="connsiteX2583" y="connsiteY2583"/>
                      </a:cxn>
                      <a:cxn ang="0">
                        <a:pos x="connsiteX2584" y="connsiteY2584"/>
                      </a:cxn>
                      <a:cxn ang="0">
                        <a:pos x="connsiteX2585" y="connsiteY2585"/>
                      </a:cxn>
                      <a:cxn ang="0">
                        <a:pos x="connsiteX2586" y="connsiteY2586"/>
                      </a:cxn>
                      <a:cxn ang="0">
                        <a:pos x="connsiteX2587" y="connsiteY2587"/>
                      </a:cxn>
                      <a:cxn ang="0">
                        <a:pos x="connsiteX2588" y="connsiteY2588"/>
                      </a:cxn>
                      <a:cxn ang="0">
                        <a:pos x="connsiteX2589" y="connsiteY2589"/>
                      </a:cxn>
                      <a:cxn ang="0">
                        <a:pos x="connsiteX2590" y="connsiteY2590"/>
                      </a:cxn>
                      <a:cxn ang="0">
                        <a:pos x="connsiteX2591" y="connsiteY2591"/>
                      </a:cxn>
                      <a:cxn ang="0">
                        <a:pos x="connsiteX2592" y="connsiteY2592"/>
                      </a:cxn>
                      <a:cxn ang="0">
                        <a:pos x="connsiteX2593" y="connsiteY2593"/>
                      </a:cxn>
                      <a:cxn ang="0">
                        <a:pos x="connsiteX2594" y="connsiteY2594"/>
                      </a:cxn>
                      <a:cxn ang="0">
                        <a:pos x="connsiteX2595" y="connsiteY2595"/>
                      </a:cxn>
                      <a:cxn ang="0">
                        <a:pos x="connsiteX2596" y="connsiteY2596"/>
                      </a:cxn>
                      <a:cxn ang="0">
                        <a:pos x="connsiteX2597" y="connsiteY2597"/>
                      </a:cxn>
                      <a:cxn ang="0">
                        <a:pos x="connsiteX2598" y="connsiteY2598"/>
                      </a:cxn>
                      <a:cxn ang="0">
                        <a:pos x="connsiteX2599" y="connsiteY2599"/>
                      </a:cxn>
                      <a:cxn ang="0">
                        <a:pos x="connsiteX2600" y="connsiteY2600"/>
                      </a:cxn>
                      <a:cxn ang="0">
                        <a:pos x="connsiteX2601" y="connsiteY2601"/>
                      </a:cxn>
                      <a:cxn ang="0">
                        <a:pos x="connsiteX2602" y="connsiteY2602"/>
                      </a:cxn>
                      <a:cxn ang="0">
                        <a:pos x="connsiteX2603" y="connsiteY2603"/>
                      </a:cxn>
                      <a:cxn ang="0">
                        <a:pos x="connsiteX2604" y="connsiteY2604"/>
                      </a:cxn>
                      <a:cxn ang="0">
                        <a:pos x="connsiteX2605" y="connsiteY2605"/>
                      </a:cxn>
                      <a:cxn ang="0">
                        <a:pos x="connsiteX2606" y="connsiteY2606"/>
                      </a:cxn>
                      <a:cxn ang="0">
                        <a:pos x="connsiteX2607" y="connsiteY2607"/>
                      </a:cxn>
                      <a:cxn ang="0">
                        <a:pos x="connsiteX2608" y="connsiteY2608"/>
                      </a:cxn>
                      <a:cxn ang="0">
                        <a:pos x="connsiteX2609" y="connsiteY2609"/>
                      </a:cxn>
                      <a:cxn ang="0">
                        <a:pos x="connsiteX2610" y="connsiteY2610"/>
                      </a:cxn>
                      <a:cxn ang="0">
                        <a:pos x="connsiteX2611" y="connsiteY2611"/>
                      </a:cxn>
                      <a:cxn ang="0">
                        <a:pos x="connsiteX2612" y="connsiteY2612"/>
                      </a:cxn>
                      <a:cxn ang="0">
                        <a:pos x="connsiteX2613" y="connsiteY2613"/>
                      </a:cxn>
                      <a:cxn ang="0">
                        <a:pos x="connsiteX2614" y="connsiteY2614"/>
                      </a:cxn>
                      <a:cxn ang="0">
                        <a:pos x="connsiteX2615" y="connsiteY2615"/>
                      </a:cxn>
                      <a:cxn ang="0">
                        <a:pos x="connsiteX2616" y="connsiteY2616"/>
                      </a:cxn>
                      <a:cxn ang="0">
                        <a:pos x="connsiteX2617" y="connsiteY2617"/>
                      </a:cxn>
                      <a:cxn ang="0">
                        <a:pos x="connsiteX2618" y="connsiteY2618"/>
                      </a:cxn>
                      <a:cxn ang="0">
                        <a:pos x="connsiteX2619" y="connsiteY2619"/>
                      </a:cxn>
                      <a:cxn ang="0">
                        <a:pos x="connsiteX2620" y="connsiteY2620"/>
                      </a:cxn>
                      <a:cxn ang="0">
                        <a:pos x="connsiteX2621" y="connsiteY2621"/>
                      </a:cxn>
                      <a:cxn ang="0">
                        <a:pos x="connsiteX2622" y="connsiteY2622"/>
                      </a:cxn>
                      <a:cxn ang="0">
                        <a:pos x="connsiteX2623" y="connsiteY2623"/>
                      </a:cxn>
                      <a:cxn ang="0">
                        <a:pos x="connsiteX2624" y="connsiteY2624"/>
                      </a:cxn>
                      <a:cxn ang="0">
                        <a:pos x="connsiteX2625" y="connsiteY2625"/>
                      </a:cxn>
                      <a:cxn ang="0">
                        <a:pos x="connsiteX2626" y="connsiteY2626"/>
                      </a:cxn>
                      <a:cxn ang="0">
                        <a:pos x="connsiteX2627" y="connsiteY2627"/>
                      </a:cxn>
                      <a:cxn ang="0">
                        <a:pos x="connsiteX2628" y="connsiteY2628"/>
                      </a:cxn>
                      <a:cxn ang="0">
                        <a:pos x="connsiteX2629" y="connsiteY2629"/>
                      </a:cxn>
                      <a:cxn ang="0">
                        <a:pos x="connsiteX2630" y="connsiteY2630"/>
                      </a:cxn>
                      <a:cxn ang="0">
                        <a:pos x="connsiteX2631" y="connsiteY2631"/>
                      </a:cxn>
                      <a:cxn ang="0">
                        <a:pos x="connsiteX2632" y="connsiteY2632"/>
                      </a:cxn>
                      <a:cxn ang="0">
                        <a:pos x="connsiteX2633" y="connsiteY2633"/>
                      </a:cxn>
                      <a:cxn ang="0">
                        <a:pos x="connsiteX2634" y="connsiteY2634"/>
                      </a:cxn>
                      <a:cxn ang="0">
                        <a:pos x="connsiteX2635" y="connsiteY2635"/>
                      </a:cxn>
                      <a:cxn ang="0">
                        <a:pos x="connsiteX2636" y="connsiteY2636"/>
                      </a:cxn>
                      <a:cxn ang="0">
                        <a:pos x="connsiteX2637" y="connsiteY2637"/>
                      </a:cxn>
                      <a:cxn ang="0">
                        <a:pos x="connsiteX2638" y="connsiteY2638"/>
                      </a:cxn>
                      <a:cxn ang="0">
                        <a:pos x="connsiteX2639" y="connsiteY2639"/>
                      </a:cxn>
                      <a:cxn ang="0">
                        <a:pos x="connsiteX2640" y="connsiteY2640"/>
                      </a:cxn>
                      <a:cxn ang="0">
                        <a:pos x="connsiteX2641" y="connsiteY2641"/>
                      </a:cxn>
                      <a:cxn ang="0">
                        <a:pos x="connsiteX2642" y="connsiteY2642"/>
                      </a:cxn>
                      <a:cxn ang="0">
                        <a:pos x="connsiteX2643" y="connsiteY2643"/>
                      </a:cxn>
                      <a:cxn ang="0">
                        <a:pos x="connsiteX2644" y="connsiteY2644"/>
                      </a:cxn>
                      <a:cxn ang="0">
                        <a:pos x="connsiteX2645" y="connsiteY2645"/>
                      </a:cxn>
                      <a:cxn ang="0">
                        <a:pos x="connsiteX2646" y="connsiteY2646"/>
                      </a:cxn>
                      <a:cxn ang="0">
                        <a:pos x="connsiteX2647" y="connsiteY2647"/>
                      </a:cxn>
                      <a:cxn ang="0">
                        <a:pos x="connsiteX2648" y="connsiteY2648"/>
                      </a:cxn>
                      <a:cxn ang="0">
                        <a:pos x="connsiteX2649" y="connsiteY2649"/>
                      </a:cxn>
                      <a:cxn ang="0">
                        <a:pos x="connsiteX2650" y="connsiteY2650"/>
                      </a:cxn>
                      <a:cxn ang="0">
                        <a:pos x="connsiteX2651" y="connsiteY2651"/>
                      </a:cxn>
                      <a:cxn ang="0">
                        <a:pos x="connsiteX2652" y="connsiteY2652"/>
                      </a:cxn>
                      <a:cxn ang="0">
                        <a:pos x="connsiteX2653" y="connsiteY2653"/>
                      </a:cxn>
                      <a:cxn ang="0">
                        <a:pos x="connsiteX2654" y="connsiteY2654"/>
                      </a:cxn>
                      <a:cxn ang="0">
                        <a:pos x="connsiteX2655" y="connsiteY2655"/>
                      </a:cxn>
                      <a:cxn ang="0">
                        <a:pos x="connsiteX2656" y="connsiteY2656"/>
                      </a:cxn>
                      <a:cxn ang="0">
                        <a:pos x="connsiteX2657" y="connsiteY2657"/>
                      </a:cxn>
                      <a:cxn ang="0">
                        <a:pos x="connsiteX2658" y="connsiteY2658"/>
                      </a:cxn>
                      <a:cxn ang="0">
                        <a:pos x="connsiteX2659" y="connsiteY2659"/>
                      </a:cxn>
                      <a:cxn ang="0">
                        <a:pos x="connsiteX2660" y="connsiteY2660"/>
                      </a:cxn>
                      <a:cxn ang="0">
                        <a:pos x="connsiteX2661" y="connsiteY2661"/>
                      </a:cxn>
                      <a:cxn ang="0">
                        <a:pos x="connsiteX2662" y="connsiteY2662"/>
                      </a:cxn>
                      <a:cxn ang="0">
                        <a:pos x="connsiteX2663" y="connsiteY2663"/>
                      </a:cxn>
                      <a:cxn ang="0">
                        <a:pos x="connsiteX2664" y="connsiteY2664"/>
                      </a:cxn>
                      <a:cxn ang="0">
                        <a:pos x="connsiteX2665" y="connsiteY2665"/>
                      </a:cxn>
                      <a:cxn ang="0">
                        <a:pos x="connsiteX2666" y="connsiteY2666"/>
                      </a:cxn>
                      <a:cxn ang="0">
                        <a:pos x="connsiteX2667" y="connsiteY2667"/>
                      </a:cxn>
                      <a:cxn ang="0">
                        <a:pos x="connsiteX2668" y="connsiteY2668"/>
                      </a:cxn>
                      <a:cxn ang="0">
                        <a:pos x="connsiteX2669" y="connsiteY2669"/>
                      </a:cxn>
                      <a:cxn ang="0">
                        <a:pos x="connsiteX2670" y="connsiteY2670"/>
                      </a:cxn>
                      <a:cxn ang="0">
                        <a:pos x="connsiteX2671" y="connsiteY2671"/>
                      </a:cxn>
                      <a:cxn ang="0">
                        <a:pos x="connsiteX2672" y="connsiteY2672"/>
                      </a:cxn>
                      <a:cxn ang="0">
                        <a:pos x="connsiteX2673" y="connsiteY2673"/>
                      </a:cxn>
                      <a:cxn ang="0">
                        <a:pos x="connsiteX2674" y="connsiteY2674"/>
                      </a:cxn>
                      <a:cxn ang="0">
                        <a:pos x="connsiteX2675" y="connsiteY2675"/>
                      </a:cxn>
                      <a:cxn ang="0">
                        <a:pos x="connsiteX2676" y="connsiteY2676"/>
                      </a:cxn>
                      <a:cxn ang="0">
                        <a:pos x="connsiteX2677" y="connsiteY2677"/>
                      </a:cxn>
                      <a:cxn ang="0">
                        <a:pos x="connsiteX2678" y="connsiteY2678"/>
                      </a:cxn>
                      <a:cxn ang="0">
                        <a:pos x="connsiteX2679" y="connsiteY2679"/>
                      </a:cxn>
                      <a:cxn ang="0">
                        <a:pos x="connsiteX2680" y="connsiteY2680"/>
                      </a:cxn>
                      <a:cxn ang="0">
                        <a:pos x="connsiteX2681" y="connsiteY2681"/>
                      </a:cxn>
                      <a:cxn ang="0">
                        <a:pos x="connsiteX2682" y="connsiteY2682"/>
                      </a:cxn>
                      <a:cxn ang="0">
                        <a:pos x="connsiteX2683" y="connsiteY2683"/>
                      </a:cxn>
                      <a:cxn ang="0">
                        <a:pos x="connsiteX2684" y="connsiteY2684"/>
                      </a:cxn>
                      <a:cxn ang="0">
                        <a:pos x="connsiteX2685" y="connsiteY2685"/>
                      </a:cxn>
                      <a:cxn ang="0">
                        <a:pos x="connsiteX2686" y="connsiteY2686"/>
                      </a:cxn>
                      <a:cxn ang="0">
                        <a:pos x="connsiteX2687" y="connsiteY2687"/>
                      </a:cxn>
                      <a:cxn ang="0">
                        <a:pos x="connsiteX2688" y="connsiteY2688"/>
                      </a:cxn>
                      <a:cxn ang="0">
                        <a:pos x="connsiteX2689" y="connsiteY2689"/>
                      </a:cxn>
                      <a:cxn ang="0">
                        <a:pos x="connsiteX2690" y="connsiteY2690"/>
                      </a:cxn>
                      <a:cxn ang="0">
                        <a:pos x="connsiteX2691" y="connsiteY2691"/>
                      </a:cxn>
                      <a:cxn ang="0">
                        <a:pos x="connsiteX2692" y="connsiteY2692"/>
                      </a:cxn>
                      <a:cxn ang="0">
                        <a:pos x="connsiteX2693" y="connsiteY2693"/>
                      </a:cxn>
                      <a:cxn ang="0">
                        <a:pos x="connsiteX2694" y="connsiteY2694"/>
                      </a:cxn>
                      <a:cxn ang="0">
                        <a:pos x="connsiteX2695" y="connsiteY2695"/>
                      </a:cxn>
                      <a:cxn ang="0">
                        <a:pos x="connsiteX2696" y="connsiteY2696"/>
                      </a:cxn>
                      <a:cxn ang="0">
                        <a:pos x="connsiteX2697" y="connsiteY2697"/>
                      </a:cxn>
                      <a:cxn ang="0">
                        <a:pos x="connsiteX2698" y="connsiteY2698"/>
                      </a:cxn>
                      <a:cxn ang="0">
                        <a:pos x="connsiteX2699" y="connsiteY2699"/>
                      </a:cxn>
                      <a:cxn ang="0">
                        <a:pos x="connsiteX2700" y="connsiteY2700"/>
                      </a:cxn>
                      <a:cxn ang="0">
                        <a:pos x="connsiteX2701" y="connsiteY2701"/>
                      </a:cxn>
                      <a:cxn ang="0">
                        <a:pos x="connsiteX2702" y="connsiteY2702"/>
                      </a:cxn>
                      <a:cxn ang="0">
                        <a:pos x="connsiteX2703" y="connsiteY2703"/>
                      </a:cxn>
                      <a:cxn ang="0">
                        <a:pos x="connsiteX2704" y="connsiteY2704"/>
                      </a:cxn>
                      <a:cxn ang="0">
                        <a:pos x="connsiteX2705" y="connsiteY2705"/>
                      </a:cxn>
                      <a:cxn ang="0">
                        <a:pos x="connsiteX2706" y="connsiteY2706"/>
                      </a:cxn>
                      <a:cxn ang="0">
                        <a:pos x="connsiteX2707" y="connsiteY2707"/>
                      </a:cxn>
                      <a:cxn ang="0">
                        <a:pos x="connsiteX2708" y="connsiteY2708"/>
                      </a:cxn>
                      <a:cxn ang="0">
                        <a:pos x="connsiteX2709" y="connsiteY2709"/>
                      </a:cxn>
                      <a:cxn ang="0">
                        <a:pos x="connsiteX2710" y="connsiteY2710"/>
                      </a:cxn>
                      <a:cxn ang="0">
                        <a:pos x="connsiteX2711" y="connsiteY2711"/>
                      </a:cxn>
                      <a:cxn ang="0">
                        <a:pos x="connsiteX2712" y="connsiteY2712"/>
                      </a:cxn>
                      <a:cxn ang="0">
                        <a:pos x="connsiteX2713" y="connsiteY2713"/>
                      </a:cxn>
                      <a:cxn ang="0">
                        <a:pos x="connsiteX2714" y="connsiteY2714"/>
                      </a:cxn>
                      <a:cxn ang="0">
                        <a:pos x="connsiteX2715" y="connsiteY2715"/>
                      </a:cxn>
                      <a:cxn ang="0">
                        <a:pos x="connsiteX2716" y="connsiteY2716"/>
                      </a:cxn>
                      <a:cxn ang="0">
                        <a:pos x="connsiteX2717" y="connsiteY2717"/>
                      </a:cxn>
                      <a:cxn ang="0">
                        <a:pos x="connsiteX2718" y="connsiteY2718"/>
                      </a:cxn>
                      <a:cxn ang="0">
                        <a:pos x="connsiteX2719" y="connsiteY2719"/>
                      </a:cxn>
                      <a:cxn ang="0">
                        <a:pos x="connsiteX2720" y="connsiteY2720"/>
                      </a:cxn>
                      <a:cxn ang="0">
                        <a:pos x="connsiteX2721" y="connsiteY2721"/>
                      </a:cxn>
                      <a:cxn ang="0">
                        <a:pos x="connsiteX2722" y="connsiteY2722"/>
                      </a:cxn>
                      <a:cxn ang="0">
                        <a:pos x="connsiteX2723" y="connsiteY2723"/>
                      </a:cxn>
                      <a:cxn ang="0">
                        <a:pos x="connsiteX2724" y="connsiteY2724"/>
                      </a:cxn>
                      <a:cxn ang="0">
                        <a:pos x="connsiteX2725" y="connsiteY2725"/>
                      </a:cxn>
                      <a:cxn ang="0">
                        <a:pos x="connsiteX2726" y="connsiteY2726"/>
                      </a:cxn>
                      <a:cxn ang="0">
                        <a:pos x="connsiteX2727" y="connsiteY2727"/>
                      </a:cxn>
                      <a:cxn ang="0">
                        <a:pos x="connsiteX2728" y="connsiteY2728"/>
                      </a:cxn>
                      <a:cxn ang="0">
                        <a:pos x="connsiteX2729" y="connsiteY2729"/>
                      </a:cxn>
                      <a:cxn ang="0">
                        <a:pos x="connsiteX2730" y="connsiteY2730"/>
                      </a:cxn>
                      <a:cxn ang="0">
                        <a:pos x="connsiteX2731" y="connsiteY2731"/>
                      </a:cxn>
                      <a:cxn ang="0">
                        <a:pos x="connsiteX2732" y="connsiteY2732"/>
                      </a:cxn>
                      <a:cxn ang="0">
                        <a:pos x="connsiteX2733" y="connsiteY2733"/>
                      </a:cxn>
                      <a:cxn ang="0">
                        <a:pos x="connsiteX2734" y="connsiteY2734"/>
                      </a:cxn>
                      <a:cxn ang="0">
                        <a:pos x="connsiteX2735" y="connsiteY2735"/>
                      </a:cxn>
                      <a:cxn ang="0">
                        <a:pos x="connsiteX2736" y="connsiteY2736"/>
                      </a:cxn>
                      <a:cxn ang="0">
                        <a:pos x="connsiteX2737" y="connsiteY2737"/>
                      </a:cxn>
                      <a:cxn ang="0">
                        <a:pos x="connsiteX2738" y="connsiteY2738"/>
                      </a:cxn>
                      <a:cxn ang="0">
                        <a:pos x="connsiteX2739" y="connsiteY2739"/>
                      </a:cxn>
                      <a:cxn ang="0">
                        <a:pos x="connsiteX2740" y="connsiteY2740"/>
                      </a:cxn>
                      <a:cxn ang="0">
                        <a:pos x="connsiteX2741" y="connsiteY2741"/>
                      </a:cxn>
                      <a:cxn ang="0">
                        <a:pos x="connsiteX2742" y="connsiteY2742"/>
                      </a:cxn>
                      <a:cxn ang="0">
                        <a:pos x="connsiteX2743" y="connsiteY2743"/>
                      </a:cxn>
                      <a:cxn ang="0">
                        <a:pos x="connsiteX2744" y="connsiteY2744"/>
                      </a:cxn>
                      <a:cxn ang="0">
                        <a:pos x="connsiteX2745" y="connsiteY2745"/>
                      </a:cxn>
                      <a:cxn ang="0">
                        <a:pos x="connsiteX2746" y="connsiteY2746"/>
                      </a:cxn>
                      <a:cxn ang="0">
                        <a:pos x="connsiteX2747" y="connsiteY2747"/>
                      </a:cxn>
                      <a:cxn ang="0">
                        <a:pos x="connsiteX2748" y="connsiteY2748"/>
                      </a:cxn>
                      <a:cxn ang="0">
                        <a:pos x="connsiteX2749" y="connsiteY2749"/>
                      </a:cxn>
                      <a:cxn ang="0">
                        <a:pos x="connsiteX2750" y="connsiteY2750"/>
                      </a:cxn>
                      <a:cxn ang="0">
                        <a:pos x="connsiteX2751" y="connsiteY2751"/>
                      </a:cxn>
                      <a:cxn ang="0">
                        <a:pos x="connsiteX2752" y="connsiteY2752"/>
                      </a:cxn>
                      <a:cxn ang="0">
                        <a:pos x="connsiteX2753" y="connsiteY2753"/>
                      </a:cxn>
                      <a:cxn ang="0">
                        <a:pos x="connsiteX2754" y="connsiteY2754"/>
                      </a:cxn>
                      <a:cxn ang="0">
                        <a:pos x="connsiteX2755" y="connsiteY2755"/>
                      </a:cxn>
                      <a:cxn ang="0">
                        <a:pos x="connsiteX2756" y="connsiteY2756"/>
                      </a:cxn>
                      <a:cxn ang="0">
                        <a:pos x="connsiteX2757" y="connsiteY2757"/>
                      </a:cxn>
                      <a:cxn ang="0">
                        <a:pos x="connsiteX2758" y="connsiteY2758"/>
                      </a:cxn>
                      <a:cxn ang="0">
                        <a:pos x="connsiteX2759" y="connsiteY2759"/>
                      </a:cxn>
                      <a:cxn ang="0">
                        <a:pos x="connsiteX2760" y="connsiteY2760"/>
                      </a:cxn>
                      <a:cxn ang="0">
                        <a:pos x="connsiteX2761" y="connsiteY2761"/>
                      </a:cxn>
                      <a:cxn ang="0">
                        <a:pos x="connsiteX2762" y="connsiteY2762"/>
                      </a:cxn>
                      <a:cxn ang="0">
                        <a:pos x="connsiteX2763" y="connsiteY2763"/>
                      </a:cxn>
                      <a:cxn ang="0">
                        <a:pos x="connsiteX2764" y="connsiteY2764"/>
                      </a:cxn>
                      <a:cxn ang="0">
                        <a:pos x="connsiteX2765" y="connsiteY2765"/>
                      </a:cxn>
                      <a:cxn ang="0">
                        <a:pos x="connsiteX2766" y="connsiteY2766"/>
                      </a:cxn>
                      <a:cxn ang="0">
                        <a:pos x="connsiteX2767" y="connsiteY2767"/>
                      </a:cxn>
                      <a:cxn ang="0">
                        <a:pos x="connsiteX2768" y="connsiteY2768"/>
                      </a:cxn>
                      <a:cxn ang="0">
                        <a:pos x="connsiteX2769" y="connsiteY2769"/>
                      </a:cxn>
                      <a:cxn ang="0">
                        <a:pos x="connsiteX2770" y="connsiteY2770"/>
                      </a:cxn>
                      <a:cxn ang="0">
                        <a:pos x="connsiteX2771" y="connsiteY2771"/>
                      </a:cxn>
                      <a:cxn ang="0">
                        <a:pos x="connsiteX2772" y="connsiteY2772"/>
                      </a:cxn>
                      <a:cxn ang="0">
                        <a:pos x="connsiteX2773" y="connsiteY2773"/>
                      </a:cxn>
                      <a:cxn ang="0">
                        <a:pos x="connsiteX2774" y="connsiteY2774"/>
                      </a:cxn>
                      <a:cxn ang="0">
                        <a:pos x="connsiteX2775" y="connsiteY2775"/>
                      </a:cxn>
                      <a:cxn ang="0">
                        <a:pos x="connsiteX2776" y="connsiteY2776"/>
                      </a:cxn>
                      <a:cxn ang="0">
                        <a:pos x="connsiteX2777" y="connsiteY2777"/>
                      </a:cxn>
                      <a:cxn ang="0">
                        <a:pos x="connsiteX2778" y="connsiteY2778"/>
                      </a:cxn>
                      <a:cxn ang="0">
                        <a:pos x="connsiteX2779" y="connsiteY2779"/>
                      </a:cxn>
                      <a:cxn ang="0">
                        <a:pos x="connsiteX2780" y="connsiteY2780"/>
                      </a:cxn>
                      <a:cxn ang="0">
                        <a:pos x="connsiteX2781" y="connsiteY2781"/>
                      </a:cxn>
                      <a:cxn ang="0">
                        <a:pos x="connsiteX2782" y="connsiteY2782"/>
                      </a:cxn>
                      <a:cxn ang="0">
                        <a:pos x="connsiteX2783" y="connsiteY2783"/>
                      </a:cxn>
                      <a:cxn ang="0">
                        <a:pos x="connsiteX2784" y="connsiteY2784"/>
                      </a:cxn>
                      <a:cxn ang="0">
                        <a:pos x="connsiteX2785" y="connsiteY2785"/>
                      </a:cxn>
                      <a:cxn ang="0">
                        <a:pos x="connsiteX2786" y="connsiteY2786"/>
                      </a:cxn>
                      <a:cxn ang="0">
                        <a:pos x="connsiteX2787" y="connsiteY2787"/>
                      </a:cxn>
                      <a:cxn ang="0">
                        <a:pos x="connsiteX2788" y="connsiteY2788"/>
                      </a:cxn>
                      <a:cxn ang="0">
                        <a:pos x="connsiteX2789" y="connsiteY2789"/>
                      </a:cxn>
                      <a:cxn ang="0">
                        <a:pos x="connsiteX2790" y="connsiteY2790"/>
                      </a:cxn>
                      <a:cxn ang="0">
                        <a:pos x="connsiteX2791" y="connsiteY2791"/>
                      </a:cxn>
                      <a:cxn ang="0">
                        <a:pos x="connsiteX2792" y="connsiteY2792"/>
                      </a:cxn>
                      <a:cxn ang="0">
                        <a:pos x="connsiteX2793" y="connsiteY2793"/>
                      </a:cxn>
                      <a:cxn ang="0">
                        <a:pos x="connsiteX2794" y="connsiteY2794"/>
                      </a:cxn>
                      <a:cxn ang="0">
                        <a:pos x="connsiteX2795" y="connsiteY2795"/>
                      </a:cxn>
                      <a:cxn ang="0">
                        <a:pos x="connsiteX2796" y="connsiteY2796"/>
                      </a:cxn>
                      <a:cxn ang="0">
                        <a:pos x="connsiteX2797" y="connsiteY2797"/>
                      </a:cxn>
                      <a:cxn ang="0">
                        <a:pos x="connsiteX2798" y="connsiteY2798"/>
                      </a:cxn>
                      <a:cxn ang="0">
                        <a:pos x="connsiteX2799" y="connsiteY2799"/>
                      </a:cxn>
                      <a:cxn ang="0">
                        <a:pos x="connsiteX2800" y="connsiteY2800"/>
                      </a:cxn>
                      <a:cxn ang="0">
                        <a:pos x="connsiteX2801" y="connsiteY2801"/>
                      </a:cxn>
                      <a:cxn ang="0">
                        <a:pos x="connsiteX2802" y="connsiteY2802"/>
                      </a:cxn>
                      <a:cxn ang="0">
                        <a:pos x="connsiteX2803" y="connsiteY2803"/>
                      </a:cxn>
                      <a:cxn ang="0">
                        <a:pos x="connsiteX2804" y="connsiteY2804"/>
                      </a:cxn>
                      <a:cxn ang="0">
                        <a:pos x="connsiteX2805" y="connsiteY2805"/>
                      </a:cxn>
                      <a:cxn ang="0">
                        <a:pos x="connsiteX2806" y="connsiteY2806"/>
                      </a:cxn>
                      <a:cxn ang="0">
                        <a:pos x="connsiteX2807" y="connsiteY2807"/>
                      </a:cxn>
                      <a:cxn ang="0">
                        <a:pos x="connsiteX2808" y="connsiteY2808"/>
                      </a:cxn>
                      <a:cxn ang="0">
                        <a:pos x="connsiteX2809" y="connsiteY2809"/>
                      </a:cxn>
                      <a:cxn ang="0">
                        <a:pos x="connsiteX2810" y="connsiteY2810"/>
                      </a:cxn>
                      <a:cxn ang="0">
                        <a:pos x="connsiteX2811" y="connsiteY2811"/>
                      </a:cxn>
                      <a:cxn ang="0">
                        <a:pos x="connsiteX2812" y="connsiteY2812"/>
                      </a:cxn>
                      <a:cxn ang="0">
                        <a:pos x="connsiteX2813" y="connsiteY2813"/>
                      </a:cxn>
                      <a:cxn ang="0">
                        <a:pos x="connsiteX2814" y="connsiteY2814"/>
                      </a:cxn>
                      <a:cxn ang="0">
                        <a:pos x="connsiteX2815" y="connsiteY2815"/>
                      </a:cxn>
                      <a:cxn ang="0">
                        <a:pos x="connsiteX2816" y="connsiteY2816"/>
                      </a:cxn>
                      <a:cxn ang="0">
                        <a:pos x="connsiteX2817" y="connsiteY2817"/>
                      </a:cxn>
                      <a:cxn ang="0">
                        <a:pos x="connsiteX2818" y="connsiteY2818"/>
                      </a:cxn>
                      <a:cxn ang="0">
                        <a:pos x="connsiteX2819" y="connsiteY2819"/>
                      </a:cxn>
                      <a:cxn ang="0">
                        <a:pos x="connsiteX2820" y="connsiteY2820"/>
                      </a:cxn>
                      <a:cxn ang="0">
                        <a:pos x="connsiteX2821" y="connsiteY2821"/>
                      </a:cxn>
                      <a:cxn ang="0">
                        <a:pos x="connsiteX2822" y="connsiteY2822"/>
                      </a:cxn>
                      <a:cxn ang="0">
                        <a:pos x="connsiteX2823" y="connsiteY2823"/>
                      </a:cxn>
                      <a:cxn ang="0">
                        <a:pos x="connsiteX2824" y="connsiteY2824"/>
                      </a:cxn>
                      <a:cxn ang="0">
                        <a:pos x="connsiteX2825" y="connsiteY2825"/>
                      </a:cxn>
                      <a:cxn ang="0">
                        <a:pos x="connsiteX2826" y="connsiteY2826"/>
                      </a:cxn>
                      <a:cxn ang="0">
                        <a:pos x="connsiteX2827" y="connsiteY2827"/>
                      </a:cxn>
                      <a:cxn ang="0">
                        <a:pos x="connsiteX2828" y="connsiteY2828"/>
                      </a:cxn>
                      <a:cxn ang="0">
                        <a:pos x="connsiteX2829" y="connsiteY2829"/>
                      </a:cxn>
                      <a:cxn ang="0">
                        <a:pos x="connsiteX2830" y="connsiteY2830"/>
                      </a:cxn>
                      <a:cxn ang="0">
                        <a:pos x="connsiteX2831" y="connsiteY2831"/>
                      </a:cxn>
                      <a:cxn ang="0">
                        <a:pos x="connsiteX2832" y="connsiteY2832"/>
                      </a:cxn>
                      <a:cxn ang="0">
                        <a:pos x="connsiteX2833" y="connsiteY2833"/>
                      </a:cxn>
                      <a:cxn ang="0">
                        <a:pos x="connsiteX2834" y="connsiteY2834"/>
                      </a:cxn>
                      <a:cxn ang="0">
                        <a:pos x="connsiteX2835" y="connsiteY2835"/>
                      </a:cxn>
                      <a:cxn ang="0">
                        <a:pos x="connsiteX2836" y="connsiteY2836"/>
                      </a:cxn>
                      <a:cxn ang="0">
                        <a:pos x="connsiteX2837" y="connsiteY2837"/>
                      </a:cxn>
                      <a:cxn ang="0">
                        <a:pos x="connsiteX2838" y="connsiteY2838"/>
                      </a:cxn>
                      <a:cxn ang="0">
                        <a:pos x="connsiteX2839" y="connsiteY2839"/>
                      </a:cxn>
                      <a:cxn ang="0">
                        <a:pos x="connsiteX2840" y="connsiteY2840"/>
                      </a:cxn>
                      <a:cxn ang="0">
                        <a:pos x="connsiteX2841" y="connsiteY2841"/>
                      </a:cxn>
                      <a:cxn ang="0">
                        <a:pos x="connsiteX2842" y="connsiteY2842"/>
                      </a:cxn>
                      <a:cxn ang="0">
                        <a:pos x="connsiteX2843" y="connsiteY2843"/>
                      </a:cxn>
                      <a:cxn ang="0">
                        <a:pos x="connsiteX2844" y="connsiteY2844"/>
                      </a:cxn>
                      <a:cxn ang="0">
                        <a:pos x="connsiteX2845" y="connsiteY2845"/>
                      </a:cxn>
                      <a:cxn ang="0">
                        <a:pos x="connsiteX2846" y="connsiteY2846"/>
                      </a:cxn>
                      <a:cxn ang="0">
                        <a:pos x="connsiteX2847" y="connsiteY2847"/>
                      </a:cxn>
                      <a:cxn ang="0">
                        <a:pos x="connsiteX2848" y="connsiteY2848"/>
                      </a:cxn>
                      <a:cxn ang="0">
                        <a:pos x="connsiteX2849" y="connsiteY2849"/>
                      </a:cxn>
                      <a:cxn ang="0">
                        <a:pos x="connsiteX2850" y="connsiteY2850"/>
                      </a:cxn>
                      <a:cxn ang="0">
                        <a:pos x="connsiteX2851" y="connsiteY2851"/>
                      </a:cxn>
                      <a:cxn ang="0">
                        <a:pos x="connsiteX2852" y="connsiteY2852"/>
                      </a:cxn>
                      <a:cxn ang="0">
                        <a:pos x="connsiteX2853" y="connsiteY2853"/>
                      </a:cxn>
                      <a:cxn ang="0">
                        <a:pos x="connsiteX2854" y="connsiteY2854"/>
                      </a:cxn>
                      <a:cxn ang="0">
                        <a:pos x="connsiteX2855" y="connsiteY2855"/>
                      </a:cxn>
                      <a:cxn ang="0">
                        <a:pos x="connsiteX2856" y="connsiteY2856"/>
                      </a:cxn>
                      <a:cxn ang="0">
                        <a:pos x="connsiteX2857" y="connsiteY2857"/>
                      </a:cxn>
                      <a:cxn ang="0">
                        <a:pos x="connsiteX2858" y="connsiteY2858"/>
                      </a:cxn>
                      <a:cxn ang="0">
                        <a:pos x="connsiteX2859" y="connsiteY2859"/>
                      </a:cxn>
                      <a:cxn ang="0">
                        <a:pos x="connsiteX2860" y="connsiteY2860"/>
                      </a:cxn>
                      <a:cxn ang="0">
                        <a:pos x="connsiteX2861" y="connsiteY2861"/>
                      </a:cxn>
                      <a:cxn ang="0">
                        <a:pos x="connsiteX2862" y="connsiteY2862"/>
                      </a:cxn>
                      <a:cxn ang="0">
                        <a:pos x="connsiteX2863" y="connsiteY2863"/>
                      </a:cxn>
                      <a:cxn ang="0">
                        <a:pos x="connsiteX2864" y="connsiteY2864"/>
                      </a:cxn>
                      <a:cxn ang="0">
                        <a:pos x="connsiteX2865" y="connsiteY2865"/>
                      </a:cxn>
                      <a:cxn ang="0">
                        <a:pos x="connsiteX2866" y="connsiteY2866"/>
                      </a:cxn>
                      <a:cxn ang="0">
                        <a:pos x="connsiteX2867" y="connsiteY2867"/>
                      </a:cxn>
                      <a:cxn ang="0">
                        <a:pos x="connsiteX2868" y="connsiteY2868"/>
                      </a:cxn>
                      <a:cxn ang="0">
                        <a:pos x="connsiteX2869" y="connsiteY2869"/>
                      </a:cxn>
                      <a:cxn ang="0">
                        <a:pos x="connsiteX2870" y="connsiteY2870"/>
                      </a:cxn>
                      <a:cxn ang="0">
                        <a:pos x="connsiteX2871" y="connsiteY2871"/>
                      </a:cxn>
                      <a:cxn ang="0">
                        <a:pos x="connsiteX2872" y="connsiteY2872"/>
                      </a:cxn>
                      <a:cxn ang="0">
                        <a:pos x="connsiteX2873" y="connsiteY2873"/>
                      </a:cxn>
                      <a:cxn ang="0">
                        <a:pos x="connsiteX2874" y="connsiteY2874"/>
                      </a:cxn>
                      <a:cxn ang="0">
                        <a:pos x="connsiteX2875" y="connsiteY2875"/>
                      </a:cxn>
                      <a:cxn ang="0">
                        <a:pos x="connsiteX2876" y="connsiteY2876"/>
                      </a:cxn>
                      <a:cxn ang="0">
                        <a:pos x="connsiteX2877" y="connsiteY2877"/>
                      </a:cxn>
                      <a:cxn ang="0">
                        <a:pos x="connsiteX2878" y="connsiteY2878"/>
                      </a:cxn>
                      <a:cxn ang="0">
                        <a:pos x="connsiteX2879" y="connsiteY2879"/>
                      </a:cxn>
                      <a:cxn ang="0">
                        <a:pos x="connsiteX2880" y="connsiteY2880"/>
                      </a:cxn>
                      <a:cxn ang="0">
                        <a:pos x="connsiteX2881" y="connsiteY2881"/>
                      </a:cxn>
                      <a:cxn ang="0">
                        <a:pos x="connsiteX2882" y="connsiteY2882"/>
                      </a:cxn>
                      <a:cxn ang="0">
                        <a:pos x="connsiteX2883" y="connsiteY2883"/>
                      </a:cxn>
                      <a:cxn ang="0">
                        <a:pos x="connsiteX2884" y="connsiteY2884"/>
                      </a:cxn>
                      <a:cxn ang="0">
                        <a:pos x="connsiteX2885" y="connsiteY2885"/>
                      </a:cxn>
                    </a:cxnLst>
                    <a:rect l="l" t="t" r="r" b="b"/>
                    <a:pathLst>
                      <a:path w="420622" h="429577">
                        <a:moveTo>
                          <a:pt x="210502" y="0"/>
                        </a:moveTo>
                        <a:cubicBezTo>
                          <a:pt x="202882" y="0"/>
                          <a:pt x="195263" y="0"/>
                          <a:pt x="188595" y="953"/>
                        </a:cubicBezTo>
                        <a:cubicBezTo>
                          <a:pt x="188595" y="953"/>
                          <a:pt x="188595" y="953"/>
                          <a:pt x="188595" y="953"/>
                        </a:cubicBezTo>
                        <a:cubicBezTo>
                          <a:pt x="188595" y="953"/>
                          <a:pt x="188595" y="953"/>
                          <a:pt x="189548" y="953"/>
                        </a:cubicBezTo>
                        <a:cubicBezTo>
                          <a:pt x="189548" y="953"/>
                          <a:pt x="188595" y="953"/>
                          <a:pt x="188595" y="953"/>
                        </a:cubicBezTo>
                        <a:cubicBezTo>
                          <a:pt x="189548" y="953"/>
                          <a:pt x="190500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lnTo>
                          <a:pt x="191452" y="953"/>
                        </a:lnTo>
                        <a:lnTo>
                          <a:pt x="191452" y="953"/>
                        </a:lnTo>
                        <a:cubicBezTo>
                          <a:pt x="191452" y="953"/>
                          <a:pt x="191452" y="953"/>
                          <a:pt x="191452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lnTo>
                          <a:pt x="192405" y="953"/>
                        </a:ln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2405" y="953"/>
                          <a:pt x="192405" y="953"/>
                        </a:cubicBezTo>
                        <a:cubicBezTo>
                          <a:pt x="192405" y="953"/>
                          <a:pt x="191452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4310" y="953"/>
                        </a:cubicBezTo>
                        <a:cubicBezTo>
                          <a:pt x="194310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4310" y="953"/>
                          <a:pt x="194310" y="953"/>
                        </a:cubicBezTo>
                        <a:cubicBezTo>
                          <a:pt x="194310" y="953"/>
                          <a:pt x="195263" y="953"/>
                          <a:pt x="195263" y="953"/>
                        </a:cubicBezTo>
                        <a:cubicBezTo>
                          <a:pt x="195263" y="953"/>
                          <a:pt x="194310" y="953"/>
                          <a:pt x="194310" y="953"/>
                        </a:cubicBezTo>
                        <a:lnTo>
                          <a:pt x="194310" y="953"/>
                        </a:lnTo>
                        <a:cubicBezTo>
                          <a:pt x="194310" y="953"/>
                          <a:pt x="193357" y="953"/>
                          <a:pt x="193357" y="953"/>
                        </a:cubicBezTo>
                        <a:lnTo>
                          <a:pt x="193357" y="953"/>
                        </a:lnTo>
                        <a:lnTo>
                          <a:pt x="193357" y="953"/>
                        </a:lnTo>
                        <a:cubicBezTo>
                          <a:pt x="192405" y="953"/>
                          <a:pt x="192405" y="953"/>
                          <a:pt x="191452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93357" y="953"/>
                          <a:pt x="193357" y="953"/>
                          <a:pt x="193357" y="953"/>
                        </a:cubicBezTo>
                        <a:cubicBezTo>
                          <a:pt x="186690" y="0"/>
                          <a:pt x="182880" y="953"/>
                          <a:pt x="182880" y="1905"/>
                        </a:cubicBezTo>
                        <a:cubicBezTo>
                          <a:pt x="182880" y="1905"/>
                          <a:pt x="176213" y="2857"/>
                          <a:pt x="176213" y="2857"/>
                        </a:cubicBezTo>
                        <a:cubicBezTo>
                          <a:pt x="174307" y="2857"/>
                          <a:pt x="174307" y="2857"/>
                          <a:pt x="169545" y="3810"/>
                        </a:cubicBezTo>
                        <a:cubicBezTo>
                          <a:pt x="169545" y="3810"/>
                          <a:pt x="170498" y="3810"/>
                          <a:pt x="170498" y="3810"/>
                        </a:cubicBezTo>
                        <a:lnTo>
                          <a:pt x="170498" y="3810"/>
                        </a:lnTo>
                        <a:cubicBezTo>
                          <a:pt x="171450" y="3810"/>
                          <a:pt x="171450" y="3810"/>
                          <a:pt x="172402" y="3810"/>
                        </a:cubicBezTo>
                        <a:lnTo>
                          <a:pt x="172402" y="3810"/>
                        </a:lnTo>
                        <a:cubicBezTo>
                          <a:pt x="174307" y="3810"/>
                          <a:pt x="176213" y="3810"/>
                          <a:pt x="178118" y="3810"/>
                        </a:cubicBezTo>
                        <a:cubicBezTo>
                          <a:pt x="177165" y="3810"/>
                          <a:pt x="174307" y="3810"/>
                          <a:pt x="174307" y="3810"/>
                        </a:cubicBezTo>
                        <a:cubicBezTo>
                          <a:pt x="174307" y="3810"/>
                          <a:pt x="172402" y="3810"/>
                          <a:pt x="171450" y="3810"/>
                        </a:cubicBezTo>
                        <a:cubicBezTo>
                          <a:pt x="172402" y="3810"/>
                          <a:pt x="172402" y="3810"/>
                          <a:pt x="173355" y="3810"/>
                        </a:cubicBezTo>
                        <a:cubicBezTo>
                          <a:pt x="172402" y="3810"/>
                          <a:pt x="172402" y="3810"/>
                          <a:pt x="171450" y="3810"/>
                        </a:cubicBezTo>
                        <a:cubicBezTo>
                          <a:pt x="173355" y="3810"/>
                          <a:pt x="175260" y="3810"/>
                          <a:pt x="176213" y="3810"/>
                        </a:cubicBezTo>
                        <a:lnTo>
                          <a:pt x="176213" y="3810"/>
                        </a:lnTo>
                        <a:cubicBezTo>
                          <a:pt x="177165" y="3810"/>
                          <a:pt x="178118" y="3810"/>
                          <a:pt x="180023" y="3810"/>
                        </a:cubicBezTo>
                        <a:cubicBezTo>
                          <a:pt x="180023" y="3810"/>
                          <a:pt x="180023" y="3810"/>
                          <a:pt x="180023" y="3810"/>
                        </a:cubicBezTo>
                        <a:lnTo>
                          <a:pt x="180023" y="3810"/>
                        </a:lnTo>
                        <a:cubicBezTo>
                          <a:pt x="174307" y="3810"/>
                          <a:pt x="172402" y="3810"/>
                          <a:pt x="171450" y="4763"/>
                        </a:cubicBezTo>
                        <a:cubicBezTo>
                          <a:pt x="176213" y="4763"/>
                          <a:pt x="176213" y="4763"/>
                          <a:pt x="176213" y="4763"/>
                        </a:cubicBezTo>
                        <a:cubicBezTo>
                          <a:pt x="176213" y="4763"/>
                          <a:pt x="176213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5260" y="4763"/>
                          <a:pt x="175260" y="4763"/>
                          <a:pt x="175260" y="4763"/>
                        </a:cubicBezTo>
                        <a:cubicBezTo>
                          <a:pt x="172402" y="4763"/>
                          <a:pt x="172402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1450" y="4763"/>
                          <a:pt x="171450" y="4763"/>
                        </a:cubicBezTo>
                        <a:cubicBezTo>
                          <a:pt x="171450" y="4763"/>
                          <a:pt x="172402" y="4763"/>
                          <a:pt x="172402" y="4763"/>
                        </a:cubicBezTo>
                        <a:cubicBezTo>
                          <a:pt x="174307" y="4763"/>
                          <a:pt x="174307" y="4763"/>
                          <a:pt x="174307" y="4763"/>
                        </a:cubicBezTo>
                        <a:cubicBezTo>
                          <a:pt x="172402" y="4763"/>
                          <a:pt x="170498" y="5715"/>
                          <a:pt x="169545" y="5715"/>
                        </a:cubicBezTo>
                        <a:lnTo>
                          <a:pt x="169545" y="5715"/>
                        </a:lnTo>
                        <a:cubicBezTo>
                          <a:pt x="169545" y="5715"/>
                          <a:pt x="160020" y="7620"/>
                          <a:pt x="159068" y="7620"/>
                        </a:cubicBezTo>
                        <a:cubicBezTo>
                          <a:pt x="159068" y="7620"/>
                          <a:pt x="158115" y="7620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8115" y="8572"/>
                          <a:pt x="158115" y="8572"/>
                        </a:cubicBezTo>
                        <a:lnTo>
                          <a:pt x="158115" y="8572"/>
                        </a:lnTo>
                        <a:cubicBezTo>
                          <a:pt x="158115" y="8572"/>
                          <a:pt x="158115" y="8572"/>
                          <a:pt x="158115" y="8572"/>
                        </a:cubicBezTo>
                        <a:cubicBezTo>
                          <a:pt x="158115" y="8572"/>
                          <a:pt x="154305" y="9525"/>
                          <a:pt x="152400" y="9525"/>
                        </a:cubicBezTo>
                        <a:lnTo>
                          <a:pt x="151448" y="9525"/>
                        </a:lnTo>
                        <a:cubicBezTo>
                          <a:pt x="149543" y="9525"/>
                          <a:pt x="149543" y="9525"/>
                          <a:pt x="149543" y="10478"/>
                        </a:cubicBezTo>
                        <a:cubicBezTo>
                          <a:pt x="153352" y="9525"/>
                          <a:pt x="158115" y="9525"/>
                          <a:pt x="161925" y="7620"/>
                        </a:cubicBezTo>
                        <a:cubicBezTo>
                          <a:pt x="161925" y="7620"/>
                          <a:pt x="160973" y="7620"/>
                          <a:pt x="160973" y="7620"/>
                        </a:cubicBezTo>
                        <a:cubicBezTo>
                          <a:pt x="160973" y="7620"/>
                          <a:pt x="160020" y="7620"/>
                          <a:pt x="160020" y="7620"/>
                        </a:cubicBezTo>
                        <a:cubicBezTo>
                          <a:pt x="160020" y="7620"/>
                          <a:pt x="161925" y="7620"/>
                          <a:pt x="163830" y="7620"/>
                        </a:cubicBezTo>
                        <a:cubicBezTo>
                          <a:pt x="161925" y="7620"/>
                          <a:pt x="160020" y="8572"/>
                          <a:pt x="159068" y="8572"/>
                        </a:cubicBezTo>
                        <a:cubicBezTo>
                          <a:pt x="157163" y="8572"/>
                          <a:pt x="157163" y="8572"/>
                          <a:pt x="156210" y="9525"/>
                        </a:cubicBezTo>
                        <a:cubicBezTo>
                          <a:pt x="156210" y="9525"/>
                          <a:pt x="156210" y="9525"/>
                          <a:pt x="156210" y="9525"/>
                        </a:cubicBezTo>
                        <a:cubicBezTo>
                          <a:pt x="155257" y="9525"/>
                          <a:pt x="154305" y="10478"/>
                          <a:pt x="152400" y="11430"/>
                        </a:cubicBezTo>
                        <a:cubicBezTo>
                          <a:pt x="152400" y="11430"/>
                          <a:pt x="152400" y="11430"/>
                          <a:pt x="153352" y="11430"/>
                        </a:cubicBezTo>
                        <a:cubicBezTo>
                          <a:pt x="154305" y="11430"/>
                          <a:pt x="154305" y="11430"/>
                          <a:pt x="155257" y="10478"/>
                        </a:cubicBezTo>
                        <a:cubicBezTo>
                          <a:pt x="154305" y="10478"/>
                          <a:pt x="154305" y="11430"/>
                          <a:pt x="153352" y="11430"/>
                        </a:cubicBezTo>
                        <a:cubicBezTo>
                          <a:pt x="153352" y="11430"/>
                          <a:pt x="153352" y="11430"/>
                          <a:pt x="153352" y="11430"/>
                        </a:cubicBezTo>
                        <a:lnTo>
                          <a:pt x="153352" y="11430"/>
                        </a:lnTo>
                        <a:lnTo>
                          <a:pt x="153352" y="11430"/>
                        </a:lnTo>
                        <a:cubicBezTo>
                          <a:pt x="153352" y="11430"/>
                          <a:pt x="153352" y="11430"/>
                          <a:pt x="153352" y="11430"/>
                        </a:cubicBezTo>
                        <a:cubicBezTo>
                          <a:pt x="155257" y="11430"/>
                          <a:pt x="158115" y="10478"/>
                          <a:pt x="160020" y="9525"/>
                        </a:cubicBezTo>
                        <a:cubicBezTo>
                          <a:pt x="156210" y="13335"/>
                          <a:pt x="156210" y="13335"/>
                          <a:pt x="156210" y="13335"/>
                        </a:cubicBezTo>
                        <a:cubicBezTo>
                          <a:pt x="154305" y="14288"/>
                          <a:pt x="151448" y="14288"/>
                          <a:pt x="149543" y="15240"/>
                        </a:cubicBezTo>
                        <a:cubicBezTo>
                          <a:pt x="149543" y="15240"/>
                          <a:pt x="150495" y="15240"/>
                          <a:pt x="150495" y="15240"/>
                        </a:cubicBezTo>
                        <a:lnTo>
                          <a:pt x="150495" y="15240"/>
                        </a:lnTo>
                        <a:cubicBezTo>
                          <a:pt x="150495" y="15240"/>
                          <a:pt x="150495" y="15240"/>
                          <a:pt x="151448" y="15240"/>
                        </a:cubicBezTo>
                        <a:cubicBezTo>
                          <a:pt x="151448" y="15240"/>
                          <a:pt x="152400" y="15240"/>
                          <a:pt x="152400" y="15240"/>
                        </a:cubicBezTo>
                        <a:lnTo>
                          <a:pt x="152400" y="15240"/>
                        </a:lnTo>
                        <a:cubicBezTo>
                          <a:pt x="152400" y="15240"/>
                          <a:pt x="152400" y="15240"/>
                          <a:pt x="153352" y="15240"/>
                        </a:cubicBezTo>
                        <a:cubicBezTo>
                          <a:pt x="155257" y="15240"/>
                          <a:pt x="156210" y="15240"/>
                          <a:pt x="158115" y="14288"/>
                        </a:cubicBezTo>
                        <a:lnTo>
                          <a:pt x="158115" y="14288"/>
                        </a:lnTo>
                        <a:cubicBezTo>
                          <a:pt x="159068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0973" y="14288"/>
                        </a:cubicBezTo>
                        <a:cubicBezTo>
                          <a:pt x="160973" y="14288"/>
                          <a:pt x="160020" y="14288"/>
                          <a:pt x="160020" y="14288"/>
                        </a:cubicBezTo>
                        <a:cubicBezTo>
                          <a:pt x="160020" y="14288"/>
                          <a:pt x="160973" y="14288"/>
                          <a:pt x="161925" y="14288"/>
                        </a:cubicBezTo>
                        <a:lnTo>
                          <a:pt x="161925" y="14288"/>
                        </a:lnTo>
                        <a:cubicBezTo>
                          <a:pt x="163830" y="14288"/>
                          <a:pt x="163830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8593" y="13335"/>
                          <a:pt x="171450" y="12382"/>
                          <a:pt x="175260" y="12382"/>
                        </a:cubicBezTo>
                        <a:cubicBezTo>
                          <a:pt x="176213" y="12382"/>
                          <a:pt x="177165" y="12382"/>
                          <a:pt x="178118" y="12382"/>
                        </a:cubicBezTo>
                        <a:cubicBezTo>
                          <a:pt x="178118" y="12382"/>
                          <a:pt x="178118" y="12382"/>
                          <a:pt x="179070" y="12382"/>
                        </a:cubicBezTo>
                        <a:cubicBezTo>
                          <a:pt x="185738" y="11430"/>
                          <a:pt x="187643" y="11430"/>
                          <a:pt x="188595" y="11430"/>
                        </a:cubicBezTo>
                        <a:cubicBezTo>
                          <a:pt x="187643" y="11430"/>
                          <a:pt x="187643" y="11430"/>
                          <a:pt x="186690" y="11430"/>
                        </a:cubicBezTo>
                        <a:lnTo>
                          <a:pt x="186690" y="11430"/>
                        </a:lnTo>
                        <a:cubicBezTo>
                          <a:pt x="184785" y="11430"/>
                          <a:pt x="182880" y="11430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lnTo>
                          <a:pt x="180023" y="12382"/>
                        </a:lnTo>
                        <a:lnTo>
                          <a:pt x="180023" y="12382"/>
                        </a:ln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80023" y="12382"/>
                          <a:pt x="180023" y="12382"/>
                        </a:cubicBezTo>
                        <a:cubicBezTo>
                          <a:pt x="180023" y="12382"/>
                          <a:pt x="176213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lnTo>
                          <a:pt x="173355" y="13335"/>
                        </a:lnTo>
                        <a:cubicBezTo>
                          <a:pt x="173355" y="13335"/>
                          <a:pt x="173355" y="13335"/>
                          <a:pt x="173355" y="13335"/>
                        </a:cubicBezTo>
                        <a:cubicBezTo>
                          <a:pt x="173355" y="13335"/>
                          <a:pt x="171450" y="13335"/>
                          <a:pt x="169545" y="13335"/>
                        </a:cubicBezTo>
                        <a:cubicBezTo>
                          <a:pt x="167640" y="14288"/>
                          <a:pt x="167640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4782" y="14288"/>
                        </a:cubicBezTo>
                        <a:cubicBezTo>
                          <a:pt x="163830" y="14288"/>
                          <a:pt x="160020" y="15240"/>
                          <a:pt x="158115" y="16192"/>
                        </a:cubicBezTo>
                        <a:cubicBezTo>
                          <a:pt x="164782" y="15240"/>
                          <a:pt x="164782" y="15240"/>
                          <a:pt x="164782" y="15240"/>
                        </a:cubicBezTo>
                        <a:cubicBezTo>
                          <a:pt x="161925" y="16192"/>
                          <a:pt x="160020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1448" y="18097"/>
                          <a:pt x="151448" y="18097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0495" y="19050"/>
                          <a:pt x="150495" y="19050"/>
                          <a:pt x="150495" y="19050"/>
                        </a:cubicBezTo>
                        <a:lnTo>
                          <a:pt x="150495" y="19050"/>
                        </a:lnTo>
                        <a:lnTo>
                          <a:pt x="150495" y="19050"/>
                        </a:lnTo>
                        <a:cubicBezTo>
                          <a:pt x="152400" y="18097"/>
                          <a:pt x="155257" y="18097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7163" y="17145"/>
                          <a:pt x="157163" y="17145"/>
                          <a:pt x="157163" y="17145"/>
                        </a:cubicBezTo>
                        <a:cubicBezTo>
                          <a:pt x="159068" y="16192"/>
                          <a:pt x="159068" y="16192"/>
                          <a:pt x="160020" y="16192"/>
                        </a:cubicBezTo>
                        <a:cubicBezTo>
                          <a:pt x="161925" y="16192"/>
                          <a:pt x="161925" y="16192"/>
                          <a:pt x="161925" y="15240"/>
                        </a:cubicBezTo>
                        <a:cubicBezTo>
                          <a:pt x="162877" y="15240"/>
                          <a:pt x="164782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6688" y="14288"/>
                        </a:cubicBezTo>
                        <a:cubicBezTo>
                          <a:pt x="167640" y="14288"/>
                          <a:pt x="167640" y="14288"/>
                          <a:pt x="168593" y="14288"/>
                        </a:cubicBezTo>
                        <a:cubicBezTo>
                          <a:pt x="167640" y="14288"/>
                          <a:pt x="166688" y="14288"/>
                          <a:pt x="166688" y="15240"/>
                        </a:cubicBezTo>
                        <a:cubicBezTo>
                          <a:pt x="166688" y="15240"/>
                          <a:pt x="145732" y="21907"/>
                          <a:pt x="142875" y="21907"/>
                        </a:cubicBezTo>
                        <a:cubicBezTo>
                          <a:pt x="142875" y="21907"/>
                          <a:pt x="143827" y="21907"/>
                          <a:pt x="143827" y="21907"/>
                        </a:cubicBezTo>
                        <a:cubicBezTo>
                          <a:pt x="141923" y="22860"/>
                          <a:pt x="141923" y="22860"/>
                          <a:pt x="140970" y="22860"/>
                        </a:cubicBezTo>
                        <a:cubicBezTo>
                          <a:pt x="140970" y="22860"/>
                          <a:pt x="140970" y="22860"/>
                          <a:pt x="141923" y="22860"/>
                        </a:cubicBezTo>
                        <a:cubicBezTo>
                          <a:pt x="141923" y="22860"/>
                          <a:pt x="140970" y="22860"/>
                          <a:pt x="140970" y="22860"/>
                        </a:cubicBezTo>
                        <a:cubicBezTo>
                          <a:pt x="141923" y="22860"/>
                          <a:pt x="141923" y="21907"/>
                          <a:pt x="142875" y="21907"/>
                        </a:cubicBezTo>
                        <a:cubicBezTo>
                          <a:pt x="137160" y="23813"/>
                          <a:pt x="137160" y="23813"/>
                          <a:pt x="136207" y="23813"/>
                        </a:cubicBezTo>
                        <a:cubicBezTo>
                          <a:pt x="138113" y="22860"/>
                          <a:pt x="138113" y="22860"/>
                          <a:pt x="139065" y="21907"/>
                        </a:cubicBezTo>
                        <a:cubicBezTo>
                          <a:pt x="134302" y="23813"/>
                          <a:pt x="129540" y="26670"/>
                          <a:pt x="123825" y="27622"/>
                        </a:cubicBezTo>
                        <a:cubicBezTo>
                          <a:pt x="125730" y="26670"/>
                          <a:pt x="126682" y="25717"/>
                          <a:pt x="126682" y="25717"/>
                        </a:cubicBezTo>
                        <a:cubicBezTo>
                          <a:pt x="92393" y="42863"/>
                          <a:pt x="92393" y="42863"/>
                          <a:pt x="90488" y="44767"/>
                        </a:cubicBezTo>
                        <a:cubicBezTo>
                          <a:pt x="85725" y="48578"/>
                          <a:pt x="83820" y="53340"/>
                          <a:pt x="80010" y="57150"/>
                        </a:cubicBezTo>
                        <a:cubicBezTo>
                          <a:pt x="69533" y="66675"/>
                          <a:pt x="68580" y="66675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8580" y="69532"/>
                          <a:pt x="68580" y="68580"/>
                        </a:cubicBezTo>
                        <a:cubicBezTo>
                          <a:pt x="68580" y="68580"/>
                          <a:pt x="68580" y="68580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67627" y="69532"/>
                          <a:pt x="67627" y="69532"/>
                          <a:pt x="67627" y="69532"/>
                        </a:cubicBezTo>
                        <a:cubicBezTo>
                          <a:pt x="71438" y="66675"/>
                          <a:pt x="75248" y="63817"/>
                          <a:pt x="78105" y="60007"/>
                        </a:cubicBezTo>
                        <a:cubicBezTo>
                          <a:pt x="78105" y="60007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79058" y="59055"/>
                        </a:cubicBezTo>
                        <a:cubicBezTo>
                          <a:pt x="79058" y="59055"/>
                          <a:pt x="79058" y="59055"/>
                          <a:pt x="80010" y="59055"/>
                        </a:cubicBezTo>
                        <a:lnTo>
                          <a:pt x="80010" y="59055"/>
                        </a:lnTo>
                        <a:cubicBezTo>
                          <a:pt x="88583" y="56197"/>
                          <a:pt x="93345" y="48578"/>
                          <a:pt x="101918" y="44767"/>
                        </a:cubicBezTo>
                        <a:cubicBezTo>
                          <a:pt x="101918" y="44767"/>
                          <a:pt x="101918" y="44767"/>
                          <a:pt x="101918" y="44767"/>
                        </a:cubicBezTo>
                        <a:cubicBezTo>
                          <a:pt x="103823" y="43815"/>
                          <a:pt x="103823" y="43815"/>
                          <a:pt x="103823" y="42863"/>
                        </a:cubicBezTo>
                        <a:cubicBezTo>
                          <a:pt x="103823" y="42863"/>
                          <a:pt x="103823" y="42863"/>
                          <a:pt x="103823" y="42863"/>
                        </a:cubicBezTo>
                        <a:cubicBezTo>
                          <a:pt x="108585" y="40005"/>
                          <a:pt x="113348" y="36195"/>
                          <a:pt x="119063" y="34290"/>
                        </a:cubicBezTo>
                        <a:cubicBezTo>
                          <a:pt x="119063" y="35242"/>
                          <a:pt x="118110" y="35242"/>
                          <a:pt x="117157" y="36195"/>
                        </a:cubicBezTo>
                        <a:cubicBezTo>
                          <a:pt x="118110" y="36195"/>
                          <a:pt x="118110" y="36195"/>
                          <a:pt x="118110" y="36195"/>
                        </a:cubicBezTo>
                        <a:cubicBezTo>
                          <a:pt x="111443" y="41910"/>
                          <a:pt x="111443" y="41910"/>
                          <a:pt x="111443" y="41910"/>
                        </a:cubicBezTo>
                        <a:cubicBezTo>
                          <a:pt x="111443" y="41910"/>
                          <a:pt x="112395" y="41910"/>
                          <a:pt x="112395" y="41910"/>
                        </a:cubicBezTo>
                        <a:cubicBezTo>
                          <a:pt x="112395" y="41910"/>
                          <a:pt x="112395" y="41910"/>
                          <a:pt x="112395" y="42863"/>
                        </a:cubicBezTo>
                        <a:cubicBezTo>
                          <a:pt x="103823" y="48578"/>
                          <a:pt x="101918" y="49530"/>
                          <a:pt x="100965" y="49530"/>
                        </a:cubicBezTo>
                        <a:cubicBezTo>
                          <a:pt x="100965" y="49530"/>
                          <a:pt x="100965" y="49530"/>
                          <a:pt x="100965" y="49530"/>
                        </a:cubicBezTo>
                        <a:cubicBezTo>
                          <a:pt x="101918" y="49530"/>
                          <a:pt x="101918" y="49530"/>
                          <a:pt x="101918" y="49530"/>
                        </a:cubicBezTo>
                        <a:cubicBezTo>
                          <a:pt x="101918" y="49530"/>
                          <a:pt x="100965" y="50482"/>
                          <a:pt x="100013" y="52388"/>
                        </a:cubicBezTo>
                        <a:cubicBezTo>
                          <a:pt x="100965" y="52388"/>
                          <a:pt x="101918" y="51435"/>
                          <a:pt x="102870" y="50482"/>
                        </a:cubicBezTo>
                        <a:cubicBezTo>
                          <a:pt x="102870" y="50482"/>
                          <a:pt x="102870" y="50482"/>
                          <a:pt x="102870" y="50482"/>
                        </a:cubicBezTo>
                        <a:cubicBezTo>
                          <a:pt x="106680" y="47625"/>
                          <a:pt x="108585" y="46672"/>
                          <a:pt x="110490" y="46672"/>
                        </a:cubicBezTo>
                        <a:cubicBezTo>
                          <a:pt x="107632" y="48578"/>
                          <a:pt x="104775" y="52388"/>
                          <a:pt x="101918" y="54292"/>
                        </a:cubicBezTo>
                        <a:cubicBezTo>
                          <a:pt x="101918" y="54292"/>
                          <a:pt x="101918" y="54292"/>
                          <a:pt x="101918" y="54292"/>
                        </a:cubicBezTo>
                        <a:cubicBezTo>
                          <a:pt x="96202" y="59055"/>
                          <a:pt x="96202" y="59055"/>
                          <a:pt x="96202" y="59055"/>
                        </a:cubicBezTo>
                        <a:cubicBezTo>
                          <a:pt x="96202" y="59055"/>
                          <a:pt x="96202" y="59055"/>
                          <a:pt x="96202" y="60007"/>
                        </a:cubicBezTo>
                        <a:cubicBezTo>
                          <a:pt x="96202" y="60007"/>
                          <a:pt x="96202" y="60007"/>
                          <a:pt x="96202" y="60007"/>
                        </a:cubicBezTo>
                        <a:cubicBezTo>
                          <a:pt x="96202" y="60007"/>
                          <a:pt x="93345" y="63817"/>
                          <a:pt x="92393" y="64770"/>
                        </a:cubicBezTo>
                        <a:cubicBezTo>
                          <a:pt x="92393" y="64770"/>
                          <a:pt x="92393" y="65722"/>
                          <a:pt x="91440" y="66675"/>
                        </a:cubicBezTo>
                        <a:cubicBezTo>
                          <a:pt x="91440" y="66675"/>
                          <a:pt x="91440" y="66675"/>
                          <a:pt x="92393" y="67628"/>
                        </a:cubicBezTo>
                        <a:cubicBezTo>
                          <a:pt x="92393" y="68580"/>
                          <a:pt x="92393" y="68580"/>
                          <a:pt x="90488" y="69532"/>
                        </a:cubicBezTo>
                        <a:cubicBezTo>
                          <a:pt x="88583" y="68580"/>
                          <a:pt x="86677" y="70485"/>
                          <a:pt x="85725" y="70485"/>
                        </a:cubicBezTo>
                        <a:cubicBezTo>
                          <a:pt x="85725" y="71438"/>
                          <a:pt x="85725" y="71438"/>
                          <a:pt x="85725" y="71438"/>
                        </a:cubicBezTo>
                        <a:cubicBezTo>
                          <a:pt x="87630" y="71438"/>
                          <a:pt x="88583" y="69532"/>
                          <a:pt x="90488" y="69532"/>
                        </a:cubicBezTo>
                        <a:cubicBezTo>
                          <a:pt x="90488" y="69532"/>
                          <a:pt x="90488" y="69532"/>
                          <a:pt x="90488" y="69532"/>
                        </a:cubicBezTo>
                        <a:cubicBezTo>
                          <a:pt x="90488" y="70485"/>
                          <a:pt x="90488" y="70485"/>
                          <a:pt x="88583" y="72390"/>
                        </a:cubicBezTo>
                        <a:cubicBezTo>
                          <a:pt x="88583" y="72390"/>
                          <a:pt x="89535" y="72390"/>
                          <a:pt x="89535" y="71438"/>
                        </a:cubicBezTo>
                        <a:cubicBezTo>
                          <a:pt x="89535" y="71438"/>
                          <a:pt x="89535" y="71438"/>
                          <a:pt x="89535" y="71438"/>
                        </a:cubicBezTo>
                        <a:lnTo>
                          <a:pt x="84773" y="77153"/>
                        </a:lnTo>
                        <a:cubicBezTo>
                          <a:pt x="82868" y="78105"/>
                          <a:pt x="80963" y="78105"/>
                          <a:pt x="80010" y="78105"/>
                        </a:cubicBezTo>
                        <a:cubicBezTo>
                          <a:pt x="78105" y="79057"/>
                          <a:pt x="77152" y="80963"/>
                          <a:pt x="75248" y="80963"/>
                        </a:cubicBezTo>
                        <a:cubicBezTo>
                          <a:pt x="75248" y="80963"/>
                          <a:pt x="72390" y="80010"/>
                          <a:pt x="72390" y="78105"/>
                        </a:cubicBezTo>
                        <a:cubicBezTo>
                          <a:pt x="70485" y="78105"/>
                          <a:pt x="69533" y="80010"/>
                          <a:pt x="67627" y="80010"/>
                        </a:cubicBezTo>
                        <a:cubicBezTo>
                          <a:pt x="67627" y="80010"/>
                          <a:pt x="67627" y="80010"/>
                          <a:pt x="67627" y="80010"/>
                        </a:cubicBezTo>
                        <a:cubicBezTo>
                          <a:pt x="66675" y="80010"/>
                          <a:pt x="64770" y="80963"/>
                          <a:pt x="60960" y="83820"/>
                        </a:cubicBezTo>
                        <a:cubicBezTo>
                          <a:pt x="67627" y="80963"/>
                          <a:pt x="67627" y="80963"/>
                          <a:pt x="68580" y="81915"/>
                        </a:cubicBezTo>
                        <a:cubicBezTo>
                          <a:pt x="68580" y="83820"/>
                          <a:pt x="66675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5725"/>
                          <a:pt x="65723" y="85725"/>
                          <a:pt x="65723" y="85725"/>
                        </a:cubicBezTo>
                        <a:cubicBezTo>
                          <a:pt x="65723" y="86678"/>
                          <a:pt x="64770" y="87630"/>
                          <a:pt x="64770" y="88582"/>
                        </a:cubicBezTo>
                        <a:cubicBezTo>
                          <a:pt x="61913" y="91440"/>
                          <a:pt x="60960" y="95250"/>
                          <a:pt x="60960" y="95250"/>
                        </a:cubicBezTo>
                        <a:cubicBezTo>
                          <a:pt x="60960" y="95250"/>
                          <a:pt x="61913" y="95250"/>
                          <a:pt x="61913" y="95250"/>
                        </a:cubicBezTo>
                        <a:cubicBezTo>
                          <a:pt x="61913" y="95250"/>
                          <a:pt x="61913" y="95250"/>
                          <a:pt x="61913" y="95250"/>
                        </a:cubicBezTo>
                        <a:cubicBezTo>
                          <a:pt x="61913" y="96203"/>
                          <a:pt x="61913" y="96203"/>
                          <a:pt x="61913" y="97155"/>
                        </a:cubicBezTo>
                        <a:cubicBezTo>
                          <a:pt x="60008" y="99060"/>
                          <a:pt x="57150" y="98107"/>
                          <a:pt x="55245" y="100013"/>
                        </a:cubicBezTo>
                        <a:cubicBezTo>
                          <a:pt x="55245" y="100013"/>
                          <a:pt x="54293" y="100013"/>
                          <a:pt x="54293" y="99060"/>
                        </a:cubicBezTo>
                        <a:cubicBezTo>
                          <a:pt x="55245" y="97155"/>
                          <a:pt x="58102" y="97155"/>
                          <a:pt x="59055" y="96203"/>
                        </a:cubicBezTo>
                        <a:cubicBezTo>
                          <a:pt x="59055" y="96203"/>
                          <a:pt x="59055" y="96203"/>
                          <a:pt x="59055" y="95250"/>
                        </a:cubicBezTo>
                        <a:cubicBezTo>
                          <a:pt x="59055" y="95250"/>
                          <a:pt x="58102" y="95250"/>
                          <a:pt x="58102" y="95250"/>
                        </a:cubicBezTo>
                        <a:cubicBezTo>
                          <a:pt x="59055" y="95250"/>
                          <a:pt x="59055" y="95250"/>
                          <a:pt x="59055" y="94297"/>
                        </a:cubicBezTo>
                        <a:cubicBezTo>
                          <a:pt x="57150" y="95250"/>
                          <a:pt x="55245" y="96203"/>
                          <a:pt x="54293" y="97155"/>
                        </a:cubicBezTo>
                        <a:cubicBezTo>
                          <a:pt x="53340" y="97155"/>
                          <a:pt x="53340" y="97155"/>
                          <a:pt x="53340" y="97155"/>
                        </a:cubicBezTo>
                        <a:cubicBezTo>
                          <a:pt x="53340" y="97155"/>
                          <a:pt x="53340" y="97155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2388" y="98107"/>
                        </a:cubicBezTo>
                        <a:cubicBezTo>
                          <a:pt x="52388" y="98107"/>
                          <a:pt x="52388" y="98107"/>
                          <a:pt x="51435" y="98107"/>
                        </a:cubicBezTo>
                        <a:cubicBezTo>
                          <a:pt x="50483" y="98107"/>
                          <a:pt x="47625" y="100965"/>
                          <a:pt x="47625" y="100965"/>
                        </a:cubicBezTo>
                        <a:cubicBezTo>
                          <a:pt x="46673" y="101917"/>
                          <a:pt x="46673" y="102870"/>
                          <a:pt x="46673" y="102870"/>
                        </a:cubicBezTo>
                        <a:cubicBezTo>
                          <a:pt x="46673" y="102870"/>
                          <a:pt x="45720" y="104775"/>
                          <a:pt x="45720" y="104775"/>
                        </a:cubicBezTo>
                        <a:cubicBezTo>
                          <a:pt x="44768" y="102870"/>
                          <a:pt x="42863" y="104775"/>
                          <a:pt x="42863" y="104775"/>
                        </a:cubicBezTo>
                        <a:cubicBezTo>
                          <a:pt x="40958" y="105728"/>
                          <a:pt x="40005" y="108585"/>
                          <a:pt x="38100" y="110490"/>
                        </a:cubicBezTo>
                        <a:cubicBezTo>
                          <a:pt x="38100" y="109538"/>
                          <a:pt x="39052" y="109538"/>
                          <a:pt x="39052" y="108585"/>
                        </a:cubicBezTo>
                        <a:cubicBezTo>
                          <a:pt x="38100" y="109538"/>
                          <a:pt x="38100" y="109538"/>
                          <a:pt x="38100" y="110490"/>
                        </a:cubicBezTo>
                        <a:cubicBezTo>
                          <a:pt x="37148" y="112395"/>
                          <a:pt x="35243" y="114300"/>
                          <a:pt x="35243" y="114300"/>
                        </a:cubicBezTo>
                        <a:cubicBezTo>
                          <a:pt x="39052" y="108585"/>
                          <a:pt x="39052" y="108585"/>
                          <a:pt x="39052" y="108585"/>
                        </a:cubicBezTo>
                        <a:cubicBezTo>
                          <a:pt x="38100" y="110490"/>
                          <a:pt x="36195" y="112395"/>
                          <a:pt x="35243" y="114300"/>
                        </a:cubicBezTo>
                        <a:cubicBezTo>
                          <a:pt x="35243" y="114300"/>
                          <a:pt x="34290" y="115253"/>
                          <a:pt x="32385" y="120967"/>
                        </a:cubicBezTo>
                        <a:cubicBezTo>
                          <a:pt x="31433" y="122872"/>
                          <a:pt x="28575" y="122872"/>
                          <a:pt x="27623" y="124778"/>
                        </a:cubicBezTo>
                        <a:cubicBezTo>
                          <a:pt x="27623" y="124778"/>
                          <a:pt x="27623" y="124778"/>
                          <a:pt x="26670" y="125730"/>
                        </a:cubicBezTo>
                        <a:cubicBezTo>
                          <a:pt x="26670" y="125730"/>
                          <a:pt x="26670" y="125730"/>
                          <a:pt x="26670" y="125730"/>
                        </a:cubicBezTo>
                        <a:cubicBezTo>
                          <a:pt x="25718" y="127635"/>
                          <a:pt x="25718" y="127635"/>
                          <a:pt x="24765" y="127635"/>
                        </a:cubicBezTo>
                        <a:cubicBezTo>
                          <a:pt x="24765" y="127635"/>
                          <a:pt x="24765" y="127635"/>
                          <a:pt x="24765" y="127635"/>
                        </a:cubicBezTo>
                        <a:cubicBezTo>
                          <a:pt x="22860" y="132397"/>
                          <a:pt x="20002" y="136207"/>
                          <a:pt x="18098" y="140970"/>
                        </a:cubicBezTo>
                        <a:cubicBezTo>
                          <a:pt x="16193" y="146685"/>
                          <a:pt x="16193" y="146685"/>
                          <a:pt x="14288" y="149542"/>
                        </a:cubicBezTo>
                        <a:cubicBezTo>
                          <a:pt x="14288" y="149542"/>
                          <a:pt x="14288" y="149542"/>
                          <a:pt x="14288" y="149542"/>
                        </a:cubicBezTo>
                        <a:cubicBezTo>
                          <a:pt x="14288" y="148590"/>
                          <a:pt x="16193" y="140970"/>
                          <a:pt x="18098" y="138113"/>
                        </a:cubicBezTo>
                        <a:cubicBezTo>
                          <a:pt x="20002" y="134303"/>
                          <a:pt x="20955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20002" y="128588"/>
                          <a:pt x="20002" y="128588"/>
                          <a:pt x="20002" y="128588"/>
                        </a:cubicBezTo>
                        <a:cubicBezTo>
                          <a:pt x="19050" y="129540"/>
                          <a:pt x="19050" y="130492"/>
                          <a:pt x="18098" y="131445"/>
                        </a:cubicBezTo>
                        <a:cubicBezTo>
                          <a:pt x="18098" y="130492"/>
                          <a:pt x="19050" y="129540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lnTo>
                          <a:pt x="19050" y="127635"/>
                        </a:lnTo>
                        <a:lnTo>
                          <a:pt x="19050" y="127635"/>
                        </a:ln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19050" y="127635"/>
                          <a:pt x="19050" y="127635"/>
                          <a:pt x="19050" y="127635"/>
                        </a:cubicBezTo>
                        <a:cubicBezTo>
                          <a:pt x="6668" y="154305"/>
                          <a:pt x="0" y="184785"/>
                          <a:pt x="0" y="216217"/>
                        </a:cubicBezTo>
                        <a:cubicBezTo>
                          <a:pt x="0" y="220028"/>
                          <a:pt x="0" y="223838"/>
                          <a:pt x="0" y="226695"/>
                        </a:cubicBezTo>
                        <a:cubicBezTo>
                          <a:pt x="0" y="226695"/>
                          <a:pt x="0" y="226695"/>
                          <a:pt x="952" y="226695"/>
                        </a:cubicBezTo>
                        <a:cubicBezTo>
                          <a:pt x="952" y="224790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cubicBezTo>
                          <a:pt x="952" y="222885"/>
                          <a:pt x="952" y="222885"/>
                          <a:pt x="952" y="222885"/>
                        </a:cubicBezTo>
                        <a:lnTo>
                          <a:pt x="952" y="222885"/>
                        </a:lnTo>
                        <a:lnTo>
                          <a:pt x="952" y="222885"/>
                        </a:lnTo>
                        <a:cubicBezTo>
                          <a:pt x="952" y="221932"/>
                          <a:pt x="952" y="220028"/>
                          <a:pt x="952" y="218122"/>
                        </a:cubicBezTo>
                        <a:cubicBezTo>
                          <a:pt x="952" y="218122"/>
                          <a:pt x="952" y="218122"/>
                          <a:pt x="952" y="218122"/>
                        </a:cubicBezTo>
                        <a:cubicBezTo>
                          <a:pt x="952" y="214313"/>
                          <a:pt x="1905" y="200978"/>
                          <a:pt x="1905" y="198120"/>
                        </a:cubicBezTo>
                        <a:lnTo>
                          <a:pt x="1905" y="198120"/>
                        </a:ln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0" y="199072"/>
                          <a:pt x="952" y="194310"/>
                          <a:pt x="952" y="190500"/>
                        </a:cubicBezTo>
                        <a:cubicBezTo>
                          <a:pt x="952" y="190500"/>
                          <a:pt x="952" y="190500"/>
                          <a:pt x="952" y="191453"/>
                        </a:cubicBezTo>
                        <a:cubicBezTo>
                          <a:pt x="952" y="188595"/>
                          <a:pt x="2858" y="177165"/>
                          <a:pt x="2858" y="177165"/>
                        </a:cubicBezTo>
                        <a:lnTo>
                          <a:pt x="2858" y="177165"/>
                        </a:lnTo>
                        <a:cubicBezTo>
                          <a:pt x="2858" y="175260"/>
                          <a:pt x="2858" y="175260"/>
                          <a:pt x="3810" y="173355"/>
                        </a:cubicBezTo>
                        <a:lnTo>
                          <a:pt x="3810" y="173355"/>
                        </a:lnTo>
                        <a:cubicBezTo>
                          <a:pt x="4763" y="169545"/>
                          <a:pt x="5715" y="163830"/>
                          <a:pt x="6668" y="160020"/>
                        </a:cubicBezTo>
                        <a:cubicBezTo>
                          <a:pt x="6668" y="160020"/>
                          <a:pt x="6668" y="160020"/>
                          <a:pt x="6668" y="160020"/>
                        </a:cubicBezTo>
                        <a:cubicBezTo>
                          <a:pt x="6668" y="160020"/>
                          <a:pt x="6668" y="159067"/>
                          <a:pt x="6668" y="159067"/>
                        </a:cubicBezTo>
                        <a:cubicBezTo>
                          <a:pt x="6668" y="159067"/>
                          <a:pt x="6668" y="159067"/>
                          <a:pt x="6668" y="160020"/>
                        </a:cubicBezTo>
                        <a:cubicBezTo>
                          <a:pt x="7620" y="156210"/>
                          <a:pt x="8573" y="154305"/>
                          <a:pt x="8573" y="153353"/>
                        </a:cubicBezTo>
                        <a:cubicBezTo>
                          <a:pt x="8573" y="156210"/>
                          <a:pt x="5715" y="163830"/>
                          <a:pt x="5715" y="163830"/>
                        </a:cubicBezTo>
                        <a:cubicBezTo>
                          <a:pt x="5715" y="162878"/>
                          <a:pt x="5715" y="162878"/>
                          <a:pt x="5715" y="161925"/>
                        </a:cubicBezTo>
                        <a:cubicBezTo>
                          <a:pt x="5715" y="162878"/>
                          <a:pt x="3810" y="169545"/>
                          <a:pt x="3810" y="170497"/>
                        </a:cubicBezTo>
                        <a:cubicBezTo>
                          <a:pt x="3810" y="173355"/>
                          <a:pt x="3810" y="176213"/>
                          <a:pt x="2858" y="179070"/>
                        </a:cubicBezTo>
                        <a:cubicBezTo>
                          <a:pt x="0" y="194310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5263"/>
                        </a:cubicBezTo>
                        <a:cubicBezTo>
                          <a:pt x="952" y="195263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6215"/>
                          <a:pt x="952" y="196215"/>
                          <a:pt x="952" y="196215"/>
                        </a:cubicBezTo>
                        <a:cubicBezTo>
                          <a:pt x="952" y="197167"/>
                          <a:pt x="952" y="197167"/>
                          <a:pt x="952" y="198120"/>
                        </a:cubicBezTo>
                        <a:cubicBezTo>
                          <a:pt x="952" y="197167"/>
                          <a:pt x="952" y="197167"/>
                          <a:pt x="952" y="197167"/>
                        </a:cubicBezTo>
                        <a:cubicBezTo>
                          <a:pt x="952" y="199072"/>
                          <a:pt x="952" y="200978"/>
                          <a:pt x="952" y="202882"/>
                        </a:cubicBezTo>
                        <a:cubicBezTo>
                          <a:pt x="952" y="200978"/>
                          <a:pt x="1905" y="197167"/>
                          <a:pt x="2858" y="196215"/>
                        </a:cubicBezTo>
                        <a:cubicBezTo>
                          <a:pt x="2858" y="196215"/>
                          <a:pt x="2858" y="197167"/>
                          <a:pt x="2858" y="197167"/>
                        </a:cubicBezTo>
                        <a:cubicBezTo>
                          <a:pt x="2858" y="197167"/>
                          <a:pt x="2858" y="196215"/>
                          <a:pt x="3810" y="196215"/>
                        </a:cubicBezTo>
                        <a:cubicBezTo>
                          <a:pt x="3810" y="196215"/>
                          <a:pt x="3810" y="196215"/>
                          <a:pt x="5715" y="195263"/>
                        </a:cubicBezTo>
                        <a:cubicBezTo>
                          <a:pt x="7620" y="199072"/>
                          <a:pt x="952" y="201930"/>
                          <a:pt x="4763" y="205740"/>
                        </a:cubicBezTo>
                        <a:cubicBezTo>
                          <a:pt x="4763" y="203835"/>
                          <a:pt x="4763" y="201930"/>
                          <a:pt x="5715" y="200025"/>
                        </a:cubicBezTo>
                        <a:cubicBezTo>
                          <a:pt x="5715" y="200025"/>
                          <a:pt x="6668" y="200025"/>
                          <a:pt x="6668" y="200025"/>
                        </a:cubicBezTo>
                        <a:cubicBezTo>
                          <a:pt x="6668" y="198120"/>
                          <a:pt x="6668" y="198120"/>
                          <a:pt x="6668" y="198120"/>
                        </a:cubicBezTo>
                        <a:cubicBezTo>
                          <a:pt x="9525" y="206692"/>
                          <a:pt x="9525" y="207645"/>
                          <a:pt x="11430" y="207645"/>
                        </a:cubicBezTo>
                        <a:cubicBezTo>
                          <a:pt x="11430" y="207645"/>
                          <a:pt x="11430" y="206692"/>
                          <a:pt x="11430" y="206692"/>
                        </a:cubicBezTo>
                        <a:cubicBezTo>
                          <a:pt x="13335" y="207645"/>
                          <a:pt x="13335" y="208597"/>
                          <a:pt x="13335" y="208597"/>
                        </a:cubicBezTo>
                        <a:cubicBezTo>
                          <a:pt x="13335" y="208597"/>
                          <a:pt x="13335" y="208597"/>
                          <a:pt x="12383" y="208597"/>
                        </a:cubicBezTo>
                        <a:cubicBezTo>
                          <a:pt x="12383" y="211455"/>
                          <a:pt x="14288" y="213360"/>
                          <a:pt x="14288" y="216217"/>
                        </a:cubicBezTo>
                        <a:cubicBezTo>
                          <a:pt x="16193" y="218122"/>
                          <a:pt x="17145" y="221932"/>
                          <a:pt x="17145" y="224790"/>
                        </a:cubicBezTo>
                        <a:cubicBezTo>
                          <a:pt x="17145" y="227647"/>
                          <a:pt x="20002" y="227647"/>
                          <a:pt x="21908" y="229553"/>
                        </a:cubicBezTo>
                        <a:cubicBezTo>
                          <a:pt x="22860" y="231457"/>
                          <a:pt x="22860" y="231457"/>
                          <a:pt x="25718" y="236220"/>
                        </a:cubicBezTo>
                        <a:cubicBezTo>
                          <a:pt x="25718" y="237172"/>
                          <a:pt x="26670" y="237172"/>
                          <a:pt x="26670" y="239078"/>
                        </a:cubicBezTo>
                        <a:cubicBezTo>
                          <a:pt x="26670" y="240030"/>
                          <a:pt x="26670" y="240030"/>
                          <a:pt x="26670" y="241935"/>
                        </a:cubicBezTo>
                        <a:cubicBezTo>
                          <a:pt x="27623" y="248603"/>
                          <a:pt x="27623" y="248603"/>
                          <a:pt x="26670" y="248603"/>
                        </a:cubicBezTo>
                        <a:cubicBezTo>
                          <a:pt x="24765" y="251460"/>
                          <a:pt x="24765" y="251460"/>
                          <a:pt x="26670" y="255270"/>
                        </a:cubicBezTo>
                        <a:cubicBezTo>
                          <a:pt x="26670" y="255270"/>
                          <a:pt x="26670" y="255270"/>
                          <a:pt x="26670" y="255270"/>
                        </a:cubicBezTo>
                        <a:cubicBezTo>
                          <a:pt x="28575" y="255270"/>
                          <a:pt x="28575" y="256222"/>
                          <a:pt x="29527" y="257175"/>
                        </a:cubicBezTo>
                        <a:cubicBezTo>
                          <a:pt x="30480" y="256222"/>
                          <a:pt x="30480" y="254317"/>
                          <a:pt x="31433" y="253365"/>
                        </a:cubicBezTo>
                        <a:cubicBezTo>
                          <a:pt x="31433" y="253365"/>
                          <a:pt x="34290" y="254317"/>
                          <a:pt x="35243" y="257175"/>
                        </a:cubicBezTo>
                        <a:cubicBezTo>
                          <a:pt x="35243" y="257175"/>
                          <a:pt x="35243" y="257175"/>
                          <a:pt x="35243" y="257175"/>
                        </a:cubicBezTo>
                        <a:cubicBezTo>
                          <a:pt x="35243" y="257175"/>
                          <a:pt x="36195" y="257175"/>
                          <a:pt x="37148" y="261938"/>
                        </a:cubicBezTo>
                        <a:cubicBezTo>
                          <a:pt x="39052" y="261938"/>
                          <a:pt x="40958" y="261938"/>
                          <a:pt x="46673" y="266700"/>
                        </a:cubicBezTo>
                        <a:lnTo>
                          <a:pt x="54293" y="275272"/>
                        </a:lnTo>
                        <a:cubicBezTo>
                          <a:pt x="55245" y="276225"/>
                          <a:pt x="55245" y="276225"/>
                          <a:pt x="55245" y="277178"/>
                        </a:cubicBezTo>
                        <a:cubicBezTo>
                          <a:pt x="55245" y="279082"/>
                          <a:pt x="55245" y="279082"/>
                          <a:pt x="55245" y="281940"/>
                        </a:cubicBezTo>
                        <a:cubicBezTo>
                          <a:pt x="55245" y="281940"/>
                          <a:pt x="55245" y="281940"/>
                          <a:pt x="55245" y="281940"/>
                        </a:cubicBezTo>
                        <a:lnTo>
                          <a:pt x="55245" y="281940"/>
                        </a:lnTo>
                        <a:cubicBezTo>
                          <a:pt x="55245" y="281940"/>
                          <a:pt x="55245" y="281940"/>
                          <a:pt x="55245" y="281940"/>
                        </a:cubicBezTo>
                        <a:cubicBezTo>
                          <a:pt x="55245" y="281940"/>
                          <a:pt x="55245" y="282892"/>
                          <a:pt x="55245" y="282892"/>
                        </a:cubicBezTo>
                        <a:cubicBezTo>
                          <a:pt x="55245" y="287655"/>
                          <a:pt x="52388" y="290513"/>
                          <a:pt x="50483" y="295275"/>
                        </a:cubicBezTo>
                        <a:cubicBezTo>
                          <a:pt x="47625" y="301942"/>
                          <a:pt x="52388" y="308610"/>
                          <a:pt x="51435" y="315278"/>
                        </a:cubicBezTo>
                        <a:cubicBezTo>
                          <a:pt x="51435" y="316230"/>
                          <a:pt x="51435" y="318135"/>
                          <a:pt x="50483" y="319088"/>
                        </a:cubicBezTo>
                        <a:cubicBezTo>
                          <a:pt x="50483" y="319088"/>
                          <a:pt x="50483" y="320040"/>
                          <a:pt x="49530" y="320040"/>
                        </a:cubicBezTo>
                        <a:cubicBezTo>
                          <a:pt x="49530" y="320040"/>
                          <a:pt x="48577" y="320040"/>
                          <a:pt x="48577" y="320040"/>
                        </a:cubicBezTo>
                        <a:cubicBezTo>
                          <a:pt x="48577" y="320040"/>
                          <a:pt x="48577" y="320040"/>
                          <a:pt x="47625" y="320040"/>
                        </a:cubicBezTo>
                        <a:cubicBezTo>
                          <a:pt x="46673" y="320040"/>
                          <a:pt x="46673" y="319088"/>
                          <a:pt x="45720" y="319088"/>
                        </a:cubicBezTo>
                        <a:cubicBezTo>
                          <a:pt x="37148" y="322897"/>
                          <a:pt x="48577" y="332422"/>
                          <a:pt x="44768" y="339090"/>
                        </a:cubicBezTo>
                        <a:cubicBezTo>
                          <a:pt x="44768" y="338138"/>
                          <a:pt x="43815" y="336232"/>
                          <a:pt x="43815" y="335280"/>
                        </a:cubicBezTo>
                        <a:cubicBezTo>
                          <a:pt x="43815" y="335280"/>
                          <a:pt x="43815" y="335280"/>
                          <a:pt x="42863" y="335280"/>
                        </a:cubicBezTo>
                        <a:cubicBezTo>
                          <a:pt x="42863" y="339090"/>
                          <a:pt x="45720" y="341947"/>
                          <a:pt x="45720" y="344805"/>
                        </a:cubicBezTo>
                        <a:cubicBezTo>
                          <a:pt x="43815" y="344805"/>
                          <a:pt x="42863" y="343853"/>
                          <a:pt x="40005" y="340042"/>
                        </a:cubicBezTo>
                        <a:cubicBezTo>
                          <a:pt x="40005" y="340042"/>
                          <a:pt x="43815" y="345757"/>
                          <a:pt x="45720" y="347663"/>
                        </a:cubicBezTo>
                        <a:cubicBezTo>
                          <a:pt x="45720" y="347663"/>
                          <a:pt x="48577" y="351472"/>
                          <a:pt x="48577" y="353378"/>
                        </a:cubicBezTo>
                        <a:cubicBezTo>
                          <a:pt x="47625" y="353378"/>
                          <a:pt x="47625" y="353378"/>
                          <a:pt x="45720" y="351472"/>
                        </a:cubicBezTo>
                        <a:cubicBezTo>
                          <a:pt x="49530" y="356235"/>
                          <a:pt x="49530" y="356235"/>
                          <a:pt x="50483" y="357188"/>
                        </a:cubicBezTo>
                        <a:cubicBezTo>
                          <a:pt x="49530" y="356235"/>
                          <a:pt x="49530" y="356235"/>
                          <a:pt x="48577" y="355282"/>
                        </a:cubicBezTo>
                        <a:cubicBezTo>
                          <a:pt x="48577" y="355282"/>
                          <a:pt x="53340" y="360997"/>
                          <a:pt x="56198" y="364807"/>
                        </a:cubicBezTo>
                        <a:lnTo>
                          <a:pt x="59055" y="367665"/>
                        </a:lnTo>
                        <a:lnTo>
                          <a:pt x="59055" y="367665"/>
                        </a:lnTo>
                        <a:cubicBezTo>
                          <a:pt x="58102" y="366713"/>
                          <a:pt x="57150" y="365760"/>
                          <a:pt x="56198" y="364807"/>
                        </a:cubicBezTo>
                        <a:lnTo>
                          <a:pt x="53340" y="361950"/>
                        </a:lnTo>
                        <a:cubicBezTo>
                          <a:pt x="53340" y="362903"/>
                          <a:pt x="54293" y="362903"/>
                          <a:pt x="54293" y="363855"/>
                        </a:cubicBezTo>
                        <a:cubicBezTo>
                          <a:pt x="93345" y="404813"/>
                          <a:pt x="147638" y="429578"/>
                          <a:pt x="208598" y="429578"/>
                        </a:cubicBezTo>
                        <a:cubicBezTo>
                          <a:pt x="279082" y="429578"/>
                          <a:pt x="341948" y="395288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0048" y="341947"/>
                          <a:pt x="380048" y="341947"/>
                          <a:pt x="380048" y="341947"/>
                        </a:cubicBezTo>
                        <a:cubicBezTo>
                          <a:pt x="381000" y="340042"/>
                          <a:pt x="382905" y="338138"/>
                          <a:pt x="383857" y="337185"/>
                        </a:cubicBezTo>
                        <a:cubicBezTo>
                          <a:pt x="383857" y="337185"/>
                          <a:pt x="383857" y="337185"/>
                          <a:pt x="383857" y="337185"/>
                        </a:cubicBezTo>
                        <a:cubicBezTo>
                          <a:pt x="383857" y="337185"/>
                          <a:pt x="383857" y="336232"/>
                          <a:pt x="384810" y="336232"/>
                        </a:cubicBezTo>
                        <a:cubicBezTo>
                          <a:pt x="385763" y="334328"/>
                          <a:pt x="386715" y="333375"/>
                          <a:pt x="387668" y="331470"/>
                        </a:cubicBezTo>
                        <a:cubicBezTo>
                          <a:pt x="387668" y="331470"/>
                          <a:pt x="386715" y="332422"/>
                          <a:pt x="386715" y="333375"/>
                        </a:cubicBezTo>
                        <a:cubicBezTo>
                          <a:pt x="401003" y="310515"/>
                          <a:pt x="409575" y="284797"/>
                          <a:pt x="413385" y="273367"/>
                        </a:cubicBezTo>
                        <a:cubicBezTo>
                          <a:pt x="413385" y="274320"/>
                          <a:pt x="413385" y="274320"/>
                          <a:pt x="412432" y="275272"/>
                        </a:cubicBezTo>
                        <a:cubicBezTo>
                          <a:pt x="412432" y="275272"/>
                          <a:pt x="412432" y="275272"/>
                          <a:pt x="412432" y="275272"/>
                        </a:cubicBezTo>
                        <a:cubicBezTo>
                          <a:pt x="413385" y="273367"/>
                          <a:pt x="413385" y="271463"/>
                          <a:pt x="414338" y="268605"/>
                        </a:cubicBezTo>
                        <a:cubicBezTo>
                          <a:pt x="414338" y="270510"/>
                          <a:pt x="413385" y="271463"/>
                          <a:pt x="413385" y="272415"/>
                        </a:cubicBezTo>
                        <a:cubicBezTo>
                          <a:pt x="413385" y="271463"/>
                          <a:pt x="413385" y="271463"/>
                          <a:pt x="413385" y="271463"/>
                        </a:cubicBezTo>
                        <a:cubicBezTo>
                          <a:pt x="413385" y="270510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9557"/>
                        </a:cubicBezTo>
                        <a:cubicBezTo>
                          <a:pt x="414338" y="269557"/>
                          <a:pt x="414338" y="269557"/>
                          <a:pt x="414338" y="268605"/>
                        </a:cubicBezTo>
                        <a:cubicBezTo>
                          <a:pt x="414338" y="268605"/>
                          <a:pt x="414338" y="268605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7653"/>
                          <a:pt x="414338" y="266700"/>
                          <a:pt x="415290" y="265747"/>
                        </a:cubicBezTo>
                        <a:cubicBezTo>
                          <a:pt x="415290" y="266700"/>
                          <a:pt x="415290" y="267653"/>
                          <a:pt x="414338" y="268605"/>
                        </a:cubicBezTo>
                        <a:lnTo>
                          <a:pt x="414338" y="268605"/>
                        </a:lnTo>
                        <a:cubicBezTo>
                          <a:pt x="414338" y="266700"/>
                          <a:pt x="415290" y="265747"/>
                          <a:pt x="415290" y="263842"/>
                        </a:cubicBezTo>
                        <a:cubicBezTo>
                          <a:pt x="417195" y="254317"/>
                          <a:pt x="418148" y="245745"/>
                          <a:pt x="419100" y="236220"/>
                        </a:cubicBezTo>
                        <a:lnTo>
                          <a:pt x="419100" y="234315"/>
                        </a:lnTo>
                        <a:cubicBezTo>
                          <a:pt x="419100" y="234315"/>
                          <a:pt x="419100" y="234315"/>
                          <a:pt x="419100" y="234315"/>
                        </a:cubicBezTo>
                        <a:cubicBezTo>
                          <a:pt x="419100" y="233363"/>
                          <a:pt x="419100" y="232410"/>
                          <a:pt x="419100" y="231457"/>
                        </a:cubicBezTo>
                        <a:cubicBezTo>
                          <a:pt x="419100" y="231457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29553"/>
                          <a:pt x="419100" y="229553"/>
                          <a:pt x="419100" y="228600"/>
                        </a:cubicBezTo>
                        <a:cubicBezTo>
                          <a:pt x="419100" y="227647"/>
                          <a:pt x="419100" y="226695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3838"/>
                          <a:pt x="419100" y="221932"/>
                          <a:pt x="419100" y="219075"/>
                        </a:cubicBezTo>
                        <a:cubicBezTo>
                          <a:pt x="422910" y="95250"/>
                          <a:pt x="328613" y="0"/>
                          <a:pt x="210502" y="0"/>
                        </a:cubicBezTo>
                        <a:close/>
                        <a:moveTo>
                          <a:pt x="53340" y="99060"/>
                        </a:moveTo>
                        <a:cubicBezTo>
                          <a:pt x="53340" y="99060"/>
                          <a:pt x="52388" y="100013"/>
                          <a:pt x="52388" y="100013"/>
                        </a:cubicBezTo>
                        <a:cubicBezTo>
                          <a:pt x="52388" y="99060"/>
                          <a:pt x="52388" y="99060"/>
                          <a:pt x="53340" y="99060"/>
                        </a:cubicBezTo>
                        <a:cubicBezTo>
                          <a:pt x="53340" y="98107"/>
                          <a:pt x="53340" y="98107"/>
                          <a:pt x="53340" y="99060"/>
                        </a:cubicBezTo>
                        <a:cubicBezTo>
                          <a:pt x="53340" y="99060"/>
                          <a:pt x="53340" y="99060"/>
                          <a:pt x="53340" y="99060"/>
                        </a:cubicBezTo>
                        <a:close/>
                        <a:moveTo>
                          <a:pt x="410528" y="230505"/>
                        </a:moveTo>
                        <a:lnTo>
                          <a:pt x="410528" y="230505"/>
                        </a:ln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0528" y="230505"/>
                          <a:pt x="410528" y="230505"/>
                          <a:pt x="410528" y="230505"/>
                        </a:cubicBezTo>
                        <a:cubicBezTo>
                          <a:pt x="411480" y="230505"/>
                          <a:pt x="411480" y="230505"/>
                          <a:pt x="411480" y="230505"/>
                        </a:cubicBezTo>
                        <a:cubicBezTo>
                          <a:pt x="411480" y="230505"/>
                          <a:pt x="411480" y="229553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1480" y="228600"/>
                          <a:pt x="411480" y="228600"/>
                          <a:pt x="411480" y="228600"/>
                        </a:cubicBezTo>
                        <a:cubicBezTo>
                          <a:pt x="411480" y="228600"/>
                          <a:pt x="411480" y="228600"/>
                          <a:pt x="411480" y="228600"/>
                        </a:cubicBezTo>
                        <a:lnTo>
                          <a:pt x="411480" y="228600"/>
                        </a:lnTo>
                        <a:cubicBezTo>
                          <a:pt x="412432" y="225742"/>
                          <a:pt x="413385" y="221932"/>
                          <a:pt x="414338" y="217170"/>
                        </a:cubicBezTo>
                        <a:cubicBezTo>
                          <a:pt x="414338" y="217170"/>
                          <a:pt x="414338" y="217170"/>
                          <a:pt x="414338" y="218122"/>
                        </a:cubicBezTo>
                        <a:cubicBezTo>
                          <a:pt x="414338" y="217170"/>
                          <a:pt x="414338" y="216217"/>
                          <a:pt x="414338" y="216217"/>
                        </a:cubicBezTo>
                        <a:cubicBezTo>
                          <a:pt x="414338" y="215265"/>
                          <a:pt x="414338" y="215265"/>
                          <a:pt x="415290" y="210503"/>
                        </a:cubicBezTo>
                        <a:cubicBezTo>
                          <a:pt x="415290" y="210503"/>
                          <a:pt x="415290" y="211455"/>
                          <a:pt x="415290" y="211455"/>
                        </a:cubicBezTo>
                        <a:cubicBezTo>
                          <a:pt x="415290" y="210503"/>
                          <a:pt x="415290" y="210503"/>
                          <a:pt x="415290" y="209550"/>
                        </a:cubicBezTo>
                        <a:cubicBezTo>
                          <a:pt x="415290" y="209550"/>
                          <a:pt x="416243" y="211455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2407"/>
                        </a:cubicBezTo>
                        <a:cubicBezTo>
                          <a:pt x="416243" y="212407"/>
                          <a:pt x="416243" y="212407"/>
                          <a:pt x="416243" y="213360"/>
                        </a:cubicBezTo>
                        <a:cubicBezTo>
                          <a:pt x="417195" y="213360"/>
                          <a:pt x="417195" y="214313"/>
                          <a:pt x="417195" y="214313"/>
                        </a:cubicBezTo>
                        <a:lnTo>
                          <a:pt x="417195" y="214313"/>
                        </a:lnTo>
                        <a:cubicBezTo>
                          <a:pt x="417195" y="215265"/>
                          <a:pt x="416243" y="215265"/>
                          <a:pt x="416243" y="215265"/>
                        </a:cubicBezTo>
                        <a:cubicBezTo>
                          <a:pt x="416243" y="216217"/>
                          <a:pt x="416243" y="216217"/>
                          <a:pt x="416243" y="216217"/>
                        </a:cubicBezTo>
                        <a:cubicBezTo>
                          <a:pt x="416243" y="216217"/>
                          <a:pt x="416243" y="217170"/>
                          <a:pt x="415290" y="217170"/>
                        </a:cubicBezTo>
                        <a:cubicBezTo>
                          <a:pt x="415290" y="217170"/>
                          <a:pt x="415290" y="217170"/>
                          <a:pt x="415290" y="217170"/>
                        </a:cubicBezTo>
                        <a:cubicBezTo>
                          <a:pt x="415290" y="220980"/>
                          <a:pt x="415290" y="220980"/>
                          <a:pt x="415290" y="220980"/>
                        </a:cubicBezTo>
                        <a:cubicBezTo>
                          <a:pt x="417195" y="226695"/>
                          <a:pt x="416243" y="226695"/>
                          <a:pt x="416243" y="226695"/>
                        </a:cubicBezTo>
                        <a:cubicBezTo>
                          <a:pt x="416243" y="226695"/>
                          <a:pt x="416243" y="226695"/>
                          <a:pt x="416243" y="226695"/>
                        </a:cubicBezTo>
                        <a:cubicBezTo>
                          <a:pt x="416243" y="231457"/>
                          <a:pt x="415290" y="234315"/>
                          <a:pt x="414338" y="240982"/>
                        </a:cubicBezTo>
                        <a:cubicBezTo>
                          <a:pt x="414338" y="242888"/>
                          <a:pt x="413385" y="244792"/>
                          <a:pt x="413385" y="244792"/>
                        </a:cubicBezTo>
                        <a:cubicBezTo>
                          <a:pt x="413385" y="243840"/>
                          <a:pt x="413385" y="243840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2888"/>
                          <a:pt x="413385" y="242888"/>
                          <a:pt x="413385" y="242888"/>
                        </a:cubicBezTo>
                        <a:cubicBezTo>
                          <a:pt x="413385" y="241935"/>
                          <a:pt x="413385" y="241935"/>
                          <a:pt x="413385" y="241935"/>
                        </a:cubicBezTo>
                        <a:cubicBezTo>
                          <a:pt x="412432" y="242888"/>
                          <a:pt x="412432" y="243840"/>
                          <a:pt x="412432" y="243840"/>
                        </a:cubicBezTo>
                        <a:cubicBezTo>
                          <a:pt x="412432" y="243840"/>
                          <a:pt x="412432" y="243840"/>
                          <a:pt x="412432" y="241935"/>
                        </a:cubicBezTo>
                        <a:cubicBezTo>
                          <a:pt x="412432" y="242888"/>
                          <a:pt x="411480" y="242888"/>
                          <a:pt x="411480" y="242888"/>
                        </a:cubicBezTo>
                        <a:cubicBezTo>
                          <a:pt x="411480" y="242888"/>
                          <a:pt x="411480" y="242888"/>
                          <a:pt x="411480" y="241935"/>
                        </a:cubicBezTo>
                        <a:cubicBezTo>
                          <a:pt x="411480" y="240030"/>
                          <a:pt x="411480" y="239078"/>
                          <a:pt x="411480" y="237172"/>
                        </a:cubicBezTo>
                        <a:cubicBezTo>
                          <a:pt x="411480" y="236220"/>
                          <a:pt x="410528" y="236220"/>
                          <a:pt x="410528" y="235267"/>
                        </a:cubicBezTo>
                        <a:lnTo>
                          <a:pt x="410528" y="232410"/>
                        </a:lnTo>
                        <a:cubicBezTo>
                          <a:pt x="409575" y="232410"/>
                          <a:pt x="410528" y="230505"/>
                          <a:pt x="410528" y="230505"/>
                        </a:cubicBezTo>
                        <a:close/>
                        <a:moveTo>
                          <a:pt x="415290" y="255270"/>
                        </a:moveTo>
                        <a:cubicBezTo>
                          <a:pt x="415290" y="255270"/>
                          <a:pt x="415290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6222"/>
                        </a:cubicBezTo>
                        <a:cubicBezTo>
                          <a:pt x="414338" y="256222"/>
                          <a:pt x="414338" y="256222"/>
                          <a:pt x="414338" y="257175"/>
                        </a:cubicBezTo>
                        <a:cubicBezTo>
                          <a:pt x="414338" y="257175"/>
                          <a:pt x="414338" y="257175"/>
                          <a:pt x="414338" y="257175"/>
                        </a:cubicBezTo>
                        <a:cubicBezTo>
                          <a:pt x="414338" y="257175"/>
                          <a:pt x="414338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4317"/>
                        </a:cubicBezTo>
                        <a:cubicBezTo>
                          <a:pt x="415290" y="254317"/>
                          <a:pt x="415290" y="253365"/>
                          <a:pt x="415290" y="253365"/>
                        </a:cubicBezTo>
                        <a:cubicBezTo>
                          <a:pt x="415290" y="253365"/>
                          <a:pt x="415290" y="253365"/>
                          <a:pt x="415290" y="253365"/>
                        </a:cubicBezTo>
                        <a:cubicBezTo>
                          <a:pt x="416243" y="254317"/>
                          <a:pt x="416243" y="254317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ubicBezTo>
                          <a:pt x="415290" y="255270"/>
                          <a:pt x="415290" y="255270"/>
                          <a:pt x="415290" y="255270"/>
                        </a:cubicBezTo>
                        <a:close/>
                        <a:moveTo>
                          <a:pt x="407670" y="256222"/>
                        </a:moveTo>
                        <a:cubicBezTo>
                          <a:pt x="407670" y="256222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9575" y="255270"/>
                        </a:cubicBezTo>
                        <a:cubicBezTo>
                          <a:pt x="409575" y="254317"/>
                          <a:pt x="409575" y="254317"/>
                          <a:pt x="410528" y="253365"/>
                        </a:cubicBezTo>
                        <a:cubicBezTo>
                          <a:pt x="410528" y="253365"/>
                          <a:pt x="410528" y="253365"/>
                          <a:pt x="410528" y="253365"/>
                        </a:cubicBezTo>
                        <a:cubicBezTo>
                          <a:pt x="410528" y="253365"/>
                          <a:pt x="411480" y="253365"/>
                          <a:pt x="411480" y="253365"/>
                        </a:cubicBezTo>
                        <a:cubicBezTo>
                          <a:pt x="411480" y="253365"/>
                          <a:pt x="411480" y="253365"/>
                          <a:pt x="411480" y="254317"/>
                        </a:cubicBezTo>
                        <a:cubicBezTo>
                          <a:pt x="411480" y="255270"/>
                          <a:pt x="411480" y="255270"/>
                          <a:pt x="411480" y="255270"/>
                        </a:cubicBezTo>
                        <a:cubicBezTo>
                          <a:pt x="412432" y="254317"/>
                          <a:pt x="412432" y="254317"/>
                          <a:pt x="412432" y="254317"/>
                        </a:cubicBezTo>
                        <a:cubicBezTo>
                          <a:pt x="412432" y="254317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7175"/>
                          <a:pt x="412432" y="257175"/>
                        </a:cubicBezTo>
                        <a:cubicBezTo>
                          <a:pt x="412432" y="257175"/>
                          <a:pt x="412432" y="256222"/>
                          <a:pt x="412432" y="256222"/>
                        </a:cubicBezTo>
                        <a:cubicBezTo>
                          <a:pt x="412432" y="256222"/>
                          <a:pt x="412432" y="256222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7175"/>
                        </a:cubicBezTo>
                        <a:cubicBezTo>
                          <a:pt x="411480" y="257175"/>
                          <a:pt x="411480" y="257175"/>
                          <a:pt x="411480" y="256222"/>
                        </a:cubicBezTo>
                        <a:cubicBezTo>
                          <a:pt x="410528" y="257175"/>
                          <a:pt x="410528" y="257175"/>
                          <a:pt x="410528" y="257175"/>
                        </a:cubicBezTo>
                        <a:cubicBezTo>
                          <a:pt x="410528" y="257175"/>
                          <a:pt x="410528" y="256222"/>
                          <a:pt x="409575" y="257175"/>
                        </a:cubicBezTo>
                        <a:cubicBezTo>
                          <a:pt x="409575" y="257175"/>
                          <a:pt x="409575" y="257175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8128"/>
                        </a:cubicBezTo>
                        <a:cubicBezTo>
                          <a:pt x="409575" y="258128"/>
                          <a:pt x="409575" y="258128"/>
                          <a:pt x="409575" y="259080"/>
                        </a:cubicBezTo>
                        <a:cubicBezTo>
                          <a:pt x="408623" y="259080"/>
                          <a:pt x="407670" y="259080"/>
                          <a:pt x="407670" y="259080"/>
                        </a:cubicBezTo>
                        <a:cubicBezTo>
                          <a:pt x="407670" y="259080"/>
                          <a:pt x="407670" y="258128"/>
                          <a:pt x="407670" y="258128"/>
                        </a:cubicBezTo>
                        <a:cubicBezTo>
                          <a:pt x="407670" y="258128"/>
                          <a:pt x="406718" y="258128"/>
                          <a:pt x="406718" y="259080"/>
                        </a:cubicBezTo>
                        <a:cubicBezTo>
                          <a:pt x="406718" y="259080"/>
                          <a:pt x="406718" y="259080"/>
                          <a:pt x="406718" y="258128"/>
                        </a:cubicBezTo>
                        <a:cubicBezTo>
                          <a:pt x="406718" y="258128"/>
                          <a:pt x="407670" y="257175"/>
                          <a:pt x="407670" y="256222"/>
                        </a:cubicBezTo>
                        <a:cubicBezTo>
                          <a:pt x="407670" y="256222"/>
                          <a:pt x="407670" y="255270"/>
                          <a:pt x="407670" y="255270"/>
                        </a:cubicBezTo>
                        <a:cubicBezTo>
                          <a:pt x="407670" y="255270"/>
                          <a:pt x="408623" y="255270"/>
                          <a:pt x="408623" y="255270"/>
                        </a:cubicBezTo>
                        <a:cubicBezTo>
                          <a:pt x="408623" y="255270"/>
                          <a:pt x="408623" y="254317"/>
                          <a:pt x="409575" y="254317"/>
                        </a:cubicBezTo>
                        <a:cubicBezTo>
                          <a:pt x="409575" y="254317"/>
                          <a:pt x="409575" y="254317"/>
                          <a:pt x="409575" y="254317"/>
                        </a:cubicBezTo>
                        <a:cubicBezTo>
                          <a:pt x="406718" y="255270"/>
                          <a:pt x="406718" y="256222"/>
                          <a:pt x="407670" y="256222"/>
                        </a:cubicBezTo>
                        <a:cubicBezTo>
                          <a:pt x="407670" y="256222"/>
                          <a:pt x="407670" y="256222"/>
                          <a:pt x="407670" y="256222"/>
                        </a:cubicBezTo>
                        <a:close/>
                        <a:moveTo>
                          <a:pt x="402907" y="240030"/>
                        </a:moveTo>
                        <a:cubicBezTo>
                          <a:pt x="402907" y="240030"/>
                          <a:pt x="402907" y="240030"/>
                          <a:pt x="402907" y="240030"/>
                        </a:cubicBezTo>
                        <a:cubicBezTo>
                          <a:pt x="402907" y="240030"/>
                          <a:pt x="402907" y="240982"/>
                          <a:pt x="402907" y="241935"/>
                        </a:cubicBezTo>
                        <a:cubicBezTo>
                          <a:pt x="402907" y="241935"/>
                          <a:pt x="402907" y="241935"/>
                          <a:pt x="402907" y="241935"/>
                        </a:cubicBezTo>
                        <a:cubicBezTo>
                          <a:pt x="402907" y="242888"/>
                          <a:pt x="401955" y="242888"/>
                          <a:pt x="402907" y="243840"/>
                        </a:cubicBezTo>
                        <a:cubicBezTo>
                          <a:pt x="402907" y="243840"/>
                          <a:pt x="403860" y="243840"/>
                          <a:pt x="403860" y="243840"/>
                        </a:cubicBezTo>
                        <a:cubicBezTo>
                          <a:pt x="403860" y="243840"/>
                          <a:pt x="403860" y="243840"/>
                          <a:pt x="403860" y="244792"/>
                        </a:cubicBezTo>
                        <a:cubicBezTo>
                          <a:pt x="403860" y="244792"/>
                          <a:pt x="404813" y="244792"/>
                          <a:pt x="403860" y="246697"/>
                        </a:cubicBezTo>
                        <a:cubicBezTo>
                          <a:pt x="403860" y="246697"/>
                          <a:pt x="403860" y="246697"/>
                          <a:pt x="404813" y="246697"/>
                        </a:cubicBezTo>
                        <a:cubicBezTo>
                          <a:pt x="404813" y="246697"/>
                          <a:pt x="405765" y="246697"/>
                          <a:pt x="404813" y="249555"/>
                        </a:cubicBezTo>
                        <a:cubicBezTo>
                          <a:pt x="404813" y="249555"/>
                          <a:pt x="404813" y="252413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3860" y="255270"/>
                        </a:cubicBezTo>
                        <a:cubicBezTo>
                          <a:pt x="403860" y="255270"/>
                          <a:pt x="403860" y="255270"/>
                          <a:pt x="403860" y="256222"/>
                        </a:cubicBezTo>
                        <a:cubicBezTo>
                          <a:pt x="403860" y="256222"/>
                          <a:pt x="403860" y="256222"/>
                          <a:pt x="402907" y="256222"/>
                        </a:cubicBezTo>
                        <a:cubicBezTo>
                          <a:pt x="402907" y="256222"/>
                          <a:pt x="402907" y="257175"/>
                          <a:pt x="402907" y="257175"/>
                        </a:cubicBezTo>
                        <a:cubicBezTo>
                          <a:pt x="402907" y="257175"/>
                          <a:pt x="402907" y="257175"/>
                          <a:pt x="402907" y="257175"/>
                        </a:cubicBezTo>
                        <a:cubicBezTo>
                          <a:pt x="401955" y="256222"/>
                          <a:pt x="402907" y="255270"/>
                          <a:pt x="401955" y="255270"/>
                        </a:cubicBezTo>
                        <a:cubicBezTo>
                          <a:pt x="401955" y="255270"/>
                          <a:pt x="401003" y="254317"/>
                          <a:pt x="401003" y="254317"/>
                        </a:cubicBezTo>
                        <a:cubicBezTo>
                          <a:pt x="401003" y="254317"/>
                          <a:pt x="401003" y="254317"/>
                          <a:pt x="401003" y="253365"/>
                        </a:cubicBezTo>
                        <a:cubicBezTo>
                          <a:pt x="401003" y="252413"/>
                          <a:pt x="401003" y="252413"/>
                          <a:pt x="401003" y="252413"/>
                        </a:cubicBezTo>
                        <a:cubicBezTo>
                          <a:pt x="401003" y="252413"/>
                          <a:pt x="400050" y="251460"/>
                          <a:pt x="400050" y="249555"/>
                        </a:cubicBezTo>
                        <a:cubicBezTo>
                          <a:pt x="400050" y="247650"/>
                          <a:pt x="400050" y="246697"/>
                          <a:pt x="399098" y="244792"/>
                        </a:cubicBezTo>
                        <a:cubicBezTo>
                          <a:pt x="399098" y="244792"/>
                          <a:pt x="399098" y="243840"/>
                          <a:pt x="399098" y="243840"/>
                        </a:cubicBezTo>
                        <a:cubicBezTo>
                          <a:pt x="399098" y="242888"/>
                          <a:pt x="398145" y="242888"/>
                          <a:pt x="398145" y="241935"/>
                        </a:cubicBezTo>
                        <a:cubicBezTo>
                          <a:pt x="398145" y="240030"/>
                          <a:pt x="398145" y="237172"/>
                          <a:pt x="396240" y="238125"/>
                        </a:cubicBezTo>
                        <a:cubicBezTo>
                          <a:pt x="396240" y="238125"/>
                          <a:pt x="396240" y="238125"/>
                          <a:pt x="396240" y="238125"/>
                        </a:cubicBezTo>
                        <a:cubicBezTo>
                          <a:pt x="396240" y="238125"/>
                          <a:pt x="396240" y="237172"/>
                          <a:pt x="396240" y="237172"/>
                        </a:cubicBezTo>
                        <a:cubicBezTo>
                          <a:pt x="396240" y="237172"/>
                          <a:pt x="395288" y="237172"/>
                          <a:pt x="395288" y="236220"/>
                        </a:cubicBezTo>
                        <a:cubicBezTo>
                          <a:pt x="394335" y="234315"/>
                          <a:pt x="393382" y="234315"/>
                          <a:pt x="392430" y="232410"/>
                        </a:cubicBezTo>
                        <a:cubicBezTo>
                          <a:pt x="392430" y="232410"/>
                          <a:pt x="391478" y="230505"/>
                          <a:pt x="392430" y="229553"/>
                        </a:cubicBezTo>
                        <a:cubicBezTo>
                          <a:pt x="393382" y="229553"/>
                          <a:pt x="393382" y="230505"/>
                          <a:pt x="393382" y="230505"/>
                        </a:cubicBezTo>
                        <a:cubicBezTo>
                          <a:pt x="394335" y="229553"/>
                          <a:pt x="395288" y="229553"/>
                          <a:pt x="396240" y="230505"/>
                        </a:cubicBezTo>
                        <a:cubicBezTo>
                          <a:pt x="396240" y="231457"/>
                          <a:pt x="396240" y="231457"/>
                          <a:pt x="397193" y="232410"/>
                        </a:cubicBezTo>
                        <a:cubicBezTo>
                          <a:pt x="397193" y="232410"/>
                          <a:pt x="397193" y="232410"/>
                          <a:pt x="397193" y="232410"/>
                        </a:cubicBezTo>
                        <a:cubicBezTo>
                          <a:pt x="397193" y="232410"/>
                          <a:pt x="398145" y="233363"/>
                          <a:pt x="398145" y="233363"/>
                        </a:cubicBezTo>
                        <a:cubicBezTo>
                          <a:pt x="398145" y="233363"/>
                          <a:pt x="398145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399098" y="234315"/>
                        </a:cubicBezTo>
                        <a:cubicBezTo>
                          <a:pt x="399098" y="234315"/>
                          <a:pt x="399098" y="234315"/>
                          <a:pt x="400050" y="236220"/>
                        </a:cubicBezTo>
                        <a:cubicBezTo>
                          <a:pt x="400050" y="236220"/>
                          <a:pt x="400050" y="236220"/>
                          <a:pt x="400050" y="235267"/>
                        </a:cubicBezTo>
                        <a:cubicBezTo>
                          <a:pt x="400050" y="235267"/>
                          <a:pt x="400050" y="235267"/>
                          <a:pt x="401003" y="236220"/>
                        </a:cubicBezTo>
                        <a:cubicBezTo>
                          <a:pt x="401955" y="236220"/>
                          <a:pt x="401955" y="236220"/>
                          <a:pt x="401955" y="237172"/>
                        </a:cubicBezTo>
                        <a:cubicBezTo>
                          <a:pt x="401955" y="237172"/>
                          <a:pt x="401955" y="237172"/>
                          <a:pt x="402907" y="237172"/>
                        </a:cubicBezTo>
                        <a:cubicBezTo>
                          <a:pt x="402907" y="238125"/>
                          <a:pt x="402907" y="239078"/>
                          <a:pt x="402907" y="240030"/>
                        </a:cubicBezTo>
                        <a:cubicBezTo>
                          <a:pt x="402907" y="240030"/>
                          <a:pt x="402907" y="240030"/>
                          <a:pt x="402907" y="240030"/>
                        </a:cubicBezTo>
                        <a:close/>
                        <a:moveTo>
                          <a:pt x="191452" y="5715"/>
                        </a:moveTo>
                        <a:lnTo>
                          <a:pt x="191452" y="5715"/>
                        </a:ln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1452" y="5715"/>
                          <a:pt x="191452" y="5715"/>
                          <a:pt x="191452" y="5715"/>
                        </a:cubicBezTo>
                        <a:cubicBezTo>
                          <a:pt x="192405" y="5715"/>
                          <a:pt x="200977" y="5715"/>
                          <a:pt x="210502" y="7620"/>
                        </a:cubicBezTo>
                        <a:lnTo>
                          <a:pt x="210502" y="7620"/>
                        </a:lnTo>
                        <a:cubicBezTo>
                          <a:pt x="210502" y="7620"/>
                          <a:pt x="211455" y="7620"/>
                          <a:pt x="211455" y="7620"/>
                        </a:cubicBezTo>
                        <a:lnTo>
                          <a:pt x="211455" y="7620"/>
                        </a:lnTo>
                        <a:cubicBezTo>
                          <a:pt x="210502" y="7620"/>
                          <a:pt x="210502" y="8572"/>
                          <a:pt x="209550" y="8572"/>
                        </a:cubicBezTo>
                        <a:lnTo>
                          <a:pt x="209550" y="8572"/>
                        </a:lnTo>
                        <a:cubicBezTo>
                          <a:pt x="208598" y="9525"/>
                          <a:pt x="206693" y="9525"/>
                          <a:pt x="205740" y="10478"/>
                        </a:cubicBezTo>
                        <a:cubicBezTo>
                          <a:pt x="205740" y="10478"/>
                          <a:pt x="205740" y="10478"/>
                          <a:pt x="205740" y="10478"/>
                        </a:cubicBezTo>
                        <a:lnTo>
                          <a:pt x="205740" y="10478"/>
                        </a:lnTo>
                        <a:cubicBezTo>
                          <a:pt x="206693" y="10478"/>
                          <a:pt x="206693" y="10478"/>
                          <a:pt x="208598" y="9525"/>
                        </a:cubicBezTo>
                        <a:lnTo>
                          <a:pt x="208598" y="9525"/>
                        </a:lnTo>
                        <a:cubicBezTo>
                          <a:pt x="202882" y="11430"/>
                          <a:pt x="202882" y="11430"/>
                          <a:pt x="200977" y="12382"/>
                        </a:cubicBezTo>
                        <a:cubicBezTo>
                          <a:pt x="200977" y="12382"/>
                          <a:pt x="200977" y="12382"/>
                          <a:pt x="198120" y="13335"/>
                        </a:cubicBezTo>
                        <a:cubicBezTo>
                          <a:pt x="198120" y="13335"/>
                          <a:pt x="199073" y="13335"/>
                          <a:pt x="199073" y="13335"/>
                        </a:cubicBezTo>
                        <a:cubicBezTo>
                          <a:pt x="197168" y="14288"/>
                          <a:pt x="197168" y="14288"/>
                          <a:pt x="197168" y="14288"/>
                        </a:cubicBezTo>
                        <a:cubicBezTo>
                          <a:pt x="194310" y="16192"/>
                          <a:pt x="191452" y="18097"/>
                          <a:pt x="188595" y="20003"/>
                        </a:cubicBezTo>
                        <a:cubicBezTo>
                          <a:pt x="190500" y="18097"/>
                          <a:pt x="190500" y="18097"/>
                          <a:pt x="195263" y="15240"/>
                        </a:cubicBezTo>
                        <a:lnTo>
                          <a:pt x="186690" y="19050"/>
                        </a:lnTo>
                        <a:cubicBezTo>
                          <a:pt x="186690" y="19050"/>
                          <a:pt x="186690" y="19050"/>
                          <a:pt x="186690" y="19050"/>
                        </a:cubicBezTo>
                        <a:cubicBezTo>
                          <a:pt x="185738" y="20003"/>
                          <a:pt x="184785" y="20003"/>
                          <a:pt x="183832" y="20955"/>
                        </a:cubicBezTo>
                        <a:cubicBezTo>
                          <a:pt x="184785" y="20955"/>
                          <a:pt x="185738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003"/>
                          <a:pt x="186690" y="20003"/>
                          <a:pt x="186690" y="20003"/>
                        </a:cubicBezTo>
                        <a:cubicBezTo>
                          <a:pt x="186690" y="20955"/>
                          <a:pt x="185738" y="22860"/>
                          <a:pt x="171450" y="27622"/>
                        </a:cubicBezTo>
                        <a:cubicBezTo>
                          <a:pt x="171450" y="27622"/>
                          <a:pt x="171450" y="27622"/>
                          <a:pt x="171450" y="26670"/>
                        </a:cubicBezTo>
                        <a:cubicBezTo>
                          <a:pt x="172402" y="25717"/>
                          <a:pt x="172402" y="25717"/>
                          <a:pt x="173355" y="24765"/>
                        </a:cubicBezTo>
                        <a:cubicBezTo>
                          <a:pt x="167640" y="27622"/>
                          <a:pt x="161925" y="31432"/>
                          <a:pt x="156210" y="34290"/>
                        </a:cubicBezTo>
                        <a:cubicBezTo>
                          <a:pt x="156210" y="34290"/>
                          <a:pt x="156210" y="34290"/>
                          <a:pt x="157163" y="33338"/>
                        </a:cubicBezTo>
                        <a:cubicBezTo>
                          <a:pt x="156210" y="33338"/>
                          <a:pt x="156210" y="33338"/>
                          <a:pt x="154305" y="34290"/>
                        </a:cubicBezTo>
                        <a:cubicBezTo>
                          <a:pt x="152400" y="34290"/>
                          <a:pt x="151448" y="37147"/>
                          <a:pt x="149543" y="36195"/>
                        </a:cubicBezTo>
                        <a:cubicBezTo>
                          <a:pt x="140018" y="40957"/>
                          <a:pt x="133350" y="49530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3825" y="54292"/>
                          <a:pt x="123825" y="54292"/>
                        </a:cubicBezTo>
                        <a:cubicBezTo>
                          <a:pt x="123825" y="54292"/>
                          <a:pt x="122873" y="54292"/>
                          <a:pt x="122873" y="54292"/>
                        </a:cubicBezTo>
                        <a:cubicBezTo>
                          <a:pt x="123825" y="53340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6682" y="50482"/>
                        </a:cubicBezTo>
                        <a:cubicBezTo>
                          <a:pt x="126682" y="50482"/>
                          <a:pt x="126682" y="50482"/>
                          <a:pt x="124777" y="50482"/>
                        </a:cubicBezTo>
                        <a:cubicBezTo>
                          <a:pt x="124777" y="50482"/>
                          <a:pt x="124777" y="50482"/>
                          <a:pt x="124777" y="49530"/>
                        </a:cubicBezTo>
                        <a:cubicBezTo>
                          <a:pt x="124777" y="49530"/>
                          <a:pt x="125730" y="49530"/>
                          <a:pt x="125730" y="48578"/>
                        </a:cubicBezTo>
                        <a:cubicBezTo>
                          <a:pt x="125730" y="48578"/>
                          <a:pt x="125730" y="48578"/>
                          <a:pt x="125730" y="48578"/>
                        </a:cubicBezTo>
                        <a:cubicBezTo>
                          <a:pt x="125730" y="47625"/>
                          <a:pt x="135255" y="40005"/>
                          <a:pt x="135255" y="39053"/>
                        </a:cubicBezTo>
                        <a:cubicBezTo>
                          <a:pt x="137160" y="37147"/>
                          <a:pt x="140018" y="36195"/>
                          <a:pt x="142875" y="34290"/>
                        </a:cubicBezTo>
                        <a:cubicBezTo>
                          <a:pt x="141923" y="34290"/>
                          <a:pt x="140970" y="35242"/>
                          <a:pt x="140018" y="35242"/>
                        </a:cubicBezTo>
                        <a:cubicBezTo>
                          <a:pt x="140018" y="35242"/>
                          <a:pt x="146685" y="29528"/>
                          <a:pt x="159068" y="23813"/>
                        </a:cubicBezTo>
                        <a:lnTo>
                          <a:pt x="159068" y="23813"/>
                        </a:lnTo>
                        <a:lnTo>
                          <a:pt x="159068" y="23813"/>
                        </a:ln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lnTo>
                          <a:pt x="159068" y="23813"/>
                        </a:ln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59068" y="23813"/>
                          <a:pt x="159068" y="23813"/>
                          <a:pt x="159068" y="23813"/>
                        </a:cubicBezTo>
                        <a:cubicBezTo>
                          <a:pt x="160973" y="22860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cubicBezTo>
                          <a:pt x="162877" y="21907"/>
                          <a:pt x="162877" y="21907"/>
                          <a:pt x="162877" y="21907"/>
                        </a:cubicBezTo>
                        <a:lnTo>
                          <a:pt x="162877" y="21907"/>
                        </a:lnTo>
                        <a:lnTo>
                          <a:pt x="162877" y="21907"/>
                        </a:lnTo>
                        <a:cubicBezTo>
                          <a:pt x="162877" y="21907"/>
                          <a:pt x="163830" y="21907"/>
                          <a:pt x="163830" y="21907"/>
                        </a:cubicBezTo>
                        <a:lnTo>
                          <a:pt x="163830" y="21907"/>
                        </a:lnTo>
                        <a:lnTo>
                          <a:pt x="163830" y="21907"/>
                        </a:lnTo>
                        <a:cubicBezTo>
                          <a:pt x="163830" y="21907"/>
                          <a:pt x="163830" y="21907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69545" y="19050"/>
                          <a:pt x="169545" y="19050"/>
                          <a:pt x="169545" y="19050"/>
                        </a:cubicBezTo>
                        <a:lnTo>
                          <a:pt x="169545" y="19050"/>
                        </a:lnTo>
                        <a:cubicBezTo>
                          <a:pt x="173355" y="18097"/>
                          <a:pt x="177165" y="15240"/>
                          <a:pt x="181927" y="13335"/>
                        </a:cubicBezTo>
                        <a:cubicBezTo>
                          <a:pt x="181927" y="14288"/>
                          <a:pt x="181927" y="14288"/>
                          <a:pt x="180023" y="14288"/>
                        </a:cubicBezTo>
                        <a:cubicBezTo>
                          <a:pt x="180023" y="14288"/>
                          <a:pt x="190500" y="10478"/>
                          <a:pt x="191452" y="10478"/>
                        </a:cubicBezTo>
                        <a:cubicBezTo>
                          <a:pt x="189548" y="10478"/>
                          <a:pt x="188595" y="11430"/>
                          <a:pt x="186690" y="11430"/>
                        </a:cubicBezTo>
                        <a:cubicBezTo>
                          <a:pt x="187643" y="11430"/>
                          <a:pt x="187643" y="10478"/>
                          <a:pt x="188595" y="10478"/>
                        </a:cubicBezTo>
                        <a:cubicBezTo>
                          <a:pt x="188595" y="10478"/>
                          <a:pt x="199073" y="7620"/>
                          <a:pt x="212407" y="5715"/>
                        </a:cubicBezTo>
                        <a:cubicBezTo>
                          <a:pt x="212407" y="5715"/>
                          <a:pt x="212407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1455" y="5715"/>
                          <a:pt x="211455" y="5715"/>
                          <a:pt x="211455" y="5715"/>
                        </a:cubicBezTo>
                        <a:lnTo>
                          <a:pt x="211455" y="5715"/>
                        </a:lnTo>
                        <a:cubicBezTo>
                          <a:pt x="211455" y="5715"/>
                          <a:pt x="211455" y="5715"/>
                          <a:pt x="211455" y="5715"/>
                        </a:cubicBezTo>
                        <a:cubicBezTo>
                          <a:pt x="210502" y="5715"/>
                          <a:pt x="210502" y="5715"/>
                          <a:pt x="209550" y="5715"/>
                        </a:cubicBezTo>
                        <a:cubicBezTo>
                          <a:pt x="206693" y="5715"/>
                          <a:pt x="206693" y="5715"/>
                          <a:pt x="203835" y="5715"/>
                        </a:cubicBez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lnTo>
                          <a:pt x="203835" y="5715"/>
                        </a:lnTo>
                        <a:cubicBezTo>
                          <a:pt x="201930" y="5715"/>
                          <a:pt x="200025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8120" y="5715"/>
                          <a:pt x="198120" y="5715"/>
                        </a:cubicBezTo>
                        <a:lnTo>
                          <a:pt x="198120" y="5715"/>
                        </a:lnTo>
                        <a:cubicBezTo>
                          <a:pt x="198120" y="5715"/>
                          <a:pt x="198120" y="5715"/>
                          <a:pt x="198120" y="5715"/>
                        </a:cubicBezTo>
                        <a:cubicBezTo>
                          <a:pt x="198120" y="5715"/>
                          <a:pt x="197168" y="5715"/>
                          <a:pt x="196215" y="5715"/>
                        </a:cubicBezTo>
                        <a:cubicBezTo>
                          <a:pt x="195263" y="5715"/>
                          <a:pt x="195263" y="5715"/>
                          <a:pt x="194310" y="5715"/>
                        </a:cubicBezTo>
                        <a:lnTo>
                          <a:pt x="189548" y="5715"/>
                        </a:ln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9548" y="5715"/>
                        </a:cubicBezTo>
                        <a:cubicBezTo>
                          <a:pt x="189548" y="5715"/>
                          <a:pt x="189548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cubicBezTo>
                          <a:pt x="188595" y="5715"/>
                          <a:pt x="188595" y="5715"/>
                          <a:pt x="188595" y="5715"/>
                        </a:cubicBezTo>
                        <a:lnTo>
                          <a:pt x="188595" y="5715"/>
                        </a:lnTo>
                        <a:lnTo>
                          <a:pt x="188595" y="5715"/>
                        </a:lnTo>
                        <a:lnTo>
                          <a:pt x="188595" y="5715"/>
                        </a:lnTo>
                        <a:cubicBezTo>
                          <a:pt x="189548" y="5715"/>
                          <a:pt x="193357" y="5715"/>
                          <a:pt x="197168" y="5715"/>
                        </a:cubicBezTo>
                        <a:cubicBezTo>
                          <a:pt x="197168" y="5715"/>
                          <a:pt x="197168" y="5715"/>
                          <a:pt x="197168" y="5715"/>
                        </a:cubicBezTo>
                        <a:lnTo>
                          <a:pt x="197168" y="5715"/>
                        </a:lnTo>
                        <a:lnTo>
                          <a:pt x="197168" y="5715"/>
                        </a:lnTo>
                        <a:lnTo>
                          <a:pt x="197168" y="5715"/>
                        </a:lnTo>
                        <a:cubicBezTo>
                          <a:pt x="198120" y="5715"/>
                          <a:pt x="201930" y="5715"/>
                          <a:pt x="204788" y="5715"/>
                        </a:cubicBezTo>
                        <a:cubicBezTo>
                          <a:pt x="203835" y="5715"/>
                          <a:pt x="203835" y="5715"/>
                          <a:pt x="202882" y="5715"/>
                        </a:cubicBezTo>
                        <a:cubicBezTo>
                          <a:pt x="203835" y="5715"/>
                          <a:pt x="205740" y="5715"/>
                          <a:pt x="206693" y="5715"/>
                        </a:cubicBezTo>
                        <a:lnTo>
                          <a:pt x="206693" y="5715"/>
                        </a:lnTo>
                        <a:lnTo>
                          <a:pt x="206693" y="5715"/>
                        </a:lnTo>
                        <a:lnTo>
                          <a:pt x="206693" y="5715"/>
                        </a:lnTo>
                        <a:cubicBezTo>
                          <a:pt x="205740" y="5715"/>
                          <a:pt x="204788" y="5715"/>
                          <a:pt x="203835" y="5715"/>
                        </a:cubicBezTo>
                        <a:lnTo>
                          <a:pt x="203835" y="5715"/>
                        </a:lnTo>
                        <a:cubicBezTo>
                          <a:pt x="203835" y="5715"/>
                          <a:pt x="202882" y="5715"/>
                          <a:pt x="202882" y="5715"/>
                        </a:cubicBezTo>
                        <a:cubicBezTo>
                          <a:pt x="202882" y="5715"/>
                          <a:pt x="201930" y="5715"/>
                          <a:pt x="201930" y="5715"/>
                        </a:cubicBezTo>
                        <a:cubicBezTo>
                          <a:pt x="200977" y="5715"/>
                          <a:pt x="200977" y="5715"/>
                          <a:pt x="200025" y="5715"/>
                        </a:cubicBezTo>
                        <a:cubicBezTo>
                          <a:pt x="200025" y="5715"/>
                          <a:pt x="199073" y="5715"/>
                          <a:pt x="199073" y="5715"/>
                        </a:cubicBezTo>
                        <a:lnTo>
                          <a:pt x="199073" y="5715"/>
                        </a:lnTo>
                        <a:cubicBezTo>
                          <a:pt x="193357" y="4763"/>
                          <a:pt x="193357" y="4763"/>
                          <a:pt x="191452" y="4763"/>
                        </a:cubicBezTo>
                        <a:lnTo>
                          <a:pt x="191452" y="4763"/>
                        </a:lnTo>
                        <a:cubicBezTo>
                          <a:pt x="191452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0500" y="4763"/>
                          <a:pt x="190500" y="4763"/>
                          <a:pt x="190500" y="4763"/>
                        </a:cubicBezTo>
                        <a:cubicBezTo>
                          <a:pt x="193357" y="6667"/>
                          <a:pt x="192405" y="6667"/>
                          <a:pt x="191452" y="5715"/>
                        </a:cubicBezTo>
                        <a:lnTo>
                          <a:pt x="191452" y="5715"/>
                        </a:ln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1452" y="6667"/>
                          <a:pt x="191452" y="6667"/>
                          <a:pt x="191452" y="5715"/>
                        </a:cubicBezTo>
                        <a:cubicBezTo>
                          <a:pt x="190500" y="5715"/>
                          <a:pt x="190500" y="5715"/>
                          <a:pt x="190500" y="5715"/>
                        </a:cubicBezTo>
                        <a:cubicBezTo>
                          <a:pt x="189548" y="5715"/>
                          <a:pt x="186690" y="5715"/>
                          <a:pt x="186690" y="5715"/>
                        </a:cubicBezTo>
                        <a:lnTo>
                          <a:pt x="186690" y="5715"/>
                        </a:lnTo>
                        <a:cubicBezTo>
                          <a:pt x="186690" y="5715"/>
                          <a:pt x="186690" y="5715"/>
                          <a:pt x="186690" y="5715"/>
                        </a:cubicBezTo>
                        <a:cubicBezTo>
                          <a:pt x="186690" y="5715"/>
                          <a:pt x="185738" y="5715"/>
                          <a:pt x="185738" y="5715"/>
                        </a:cubicBezTo>
                        <a:cubicBezTo>
                          <a:pt x="185738" y="5715"/>
                          <a:pt x="185738" y="5715"/>
                          <a:pt x="186690" y="5715"/>
                        </a:cubicBezTo>
                        <a:cubicBezTo>
                          <a:pt x="186690" y="5715"/>
                          <a:pt x="182880" y="5715"/>
                          <a:pt x="182880" y="5715"/>
                        </a:cubicBezTo>
                        <a:cubicBezTo>
                          <a:pt x="184785" y="5715"/>
                          <a:pt x="190500" y="5715"/>
                          <a:pt x="191452" y="5715"/>
                        </a:cubicBezTo>
                        <a:close/>
                        <a:moveTo>
                          <a:pt x="179070" y="8572"/>
                        </a:moveTo>
                        <a:lnTo>
                          <a:pt x="179070" y="8572"/>
                        </a:lnTo>
                        <a:lnTo>
                          <a:pt x="179070" y="8572"/>
                        </a:lnTo>
                        <a:lnTo>
                          <a:pt x="179070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lnTo>
                          <a:pt x="178118" y="8572"/>
                        </a:lnTo>
                        <a:lnTo>
                          <a:pt x="178118" y="8572"/>
                        </a:ln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8118" y="8572"/>
                          <a:pt x="178118" y="8572"/>
                          <a:pt x="178118" y="8572"/>
                        </a:cubicBezTo>
                        <a:cubicBezTo>
                          <a:pt x="177165" y="8572"/>
                          <a:pt x="174307" y="9525"/>
                          <a:pt x="174307" y="9525"/>
                        </a:cubicBezTo>
                        <a:lnTo>
                          <a:pt x="174307" y="9525"/>
                        </a:lnTo>
                        <a:lnTo>
                          <a:pt x="174307" y="9525"/>
                        </a:lnTo>
                        <a:cubicBezTo>
                          <a:pt x="174307" y="9525"/>
                          <a:pt x="174307" y="9525"/>
                          <a:pt x="173355" y="9525"/>
                        </a:cubicBezTo>
                        <a:lnTo>
                          <a:pt x="173355" y="9525"/>
                        </a:ln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3355" y="9525"/>
                          <a:pt x="173355" y="9525"/>
                        </a:cubicBezTo>
                        <a:cubicBezTo>
                          <a:pt x="173355" y="9525"/>
                          <a:pt x="172402" y="9525"/>
                          <a:pt x="172402" y="9525"/>
                        </a:cubicBezTo>
                        <a:cubicBezTo>
                          <a:pt x="173355" y="9525"/>
                          <a:pt x="174307" y="9525"/>
                          <a:pt x="174307" y="9525"/>
                        </a:cubicBezTo>
                        <a:cubicBezTo>
                          <a:pt x="174307" y="9525"/>
                          <a:pt x="174307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cubicBezTo>
                          <a:pt x="172402" y="9525"/>
                          <a:pt x="172402" y="9525"/>
                          <a:pt x="172402" y="9525"/>
                        </a:cubicBezTo>
                        <a:lnTo>
                          <a:pt x="172402" y="9525"/>
                        </a:lnTo>
                        <a:cubicBezTo>
                          <a:pt x="172402" y="9525"/>
                          <a:pt x="171450" y="9525"/>
                          <a:pt x="170498" y="9525"/>
                        </a:cubicBezTo>
                        <a:cubicBezTo>
                          <a:pt x="170498" y="9525"/>
                          <a:pt x="171450" y="9525"/>
                          <a:pt x="171450" y="9525"/>
                        </a:cubicBezTo>
                        <a:lnTo>
                          <a:pt x="171450" y="9525"/>
                        </a:lnTo>
                        <a:lnTo>
                          <a:pt x="171450" y="9525"/>
                        </a:lnTo>
                        <a:cubicBezTo>
                          <a:pt x="171450" y="9525"/>
                          <a:pt x="166688" y="10478"/>
                          <a:pt x="166688" y="10478"/>
                        </a:cubicBezTo>
                        <a:lnTo>
                          <a:pt x="166688" y="10478"/>
                        </a:lnTo>
                        <a:cubicBezTo>
                          <a:pt x="166688" y="10478"/>
                          <a:pt x="166688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5735" y="10478"/>
                          <a:pt x="165735" y="10478"/>
                        </a:cubicBezTo>
                        <a:cubicBezTo>
                          <a:pt x="165735" y="10478"/>
                          <a:pt x="167640" y="9525"/>
                          <a:pt x="167640" y="9525"/>
                        </a:cubicBezTo>
                        <a:lnTo>
                          <a:pt x="167640" y="9525"/>
                        </a:lnTo>
                        <a:cubicBezTo>
                          <a:pt x="168593" y="9525"/>
                          <a:pt x="170498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1450" y="8572"/>
                          <a:pt x="171450" y="8572"/>
                          <a:pt x="171450" y="8572"/>
                        </a:cubicBezTo>
                        <a:cubicBezTo>
                          <a:pt x="170498" y="8572"/>
                          <a:pt x="169545" y="8572"/>
                          <a:pt x="168593" y="8572"/>
                        </a:cubicBezTo>
                        <a:cubicBezTo>
                          <a:pt x="168593" y="8572"/>
                          <a:pt x="168593" y="8572"/>
                          <a:pt x="168593" y="8572"/>
                        </a:cubicBezTo>
                        <a:cubicBezTo>
                          <a:pt x="167640" y="8572"/>
                          <a:pt x="167640" y="8572"/>
                          <a:pt x="166688" y="8572"/>
                        </a:cubicBezTo>
                        <a:lnTo>
                          <a:pt x="166688" y="8572"/>
                        </a:ln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6688" y="8572"/>
                        </a:cubicBezTo>
                        <a:cubicBezTo>
                          <a:pt x="166688" y="8572"/>
                          <a:pt x="166688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cubicBezTo>
                          <a:pt x="167640" y="8572"/>
                          <a:pt x="167640" y="8572"/>
                          <a:pt x="167640" y="8572"/>
                        </a:cubicBezTo>
                        <a:lnTo>
                          <a:pt x="167640" y="8572"/>
                        </a:lnTo>
                        <a:cubicBezTo>
                          <a:pt x="170498" y="8572"/>
                          <a:pt x="173355" y="7620"/>
                          <a:pt x="176213" y="6667"/>
                        </a:cubicBezTo>
                        <a:lnTo>
                          <a:pt x="176213" y="6667"/>
                        </a:lnTo>
                        <a:lnTo>
                          <a:pt x="176213" y="6667"/>
                        </a:lnTo>
                        <a:cubicBezTo>
                          <a:pt x="176213" y="6667"/>
                          <a:pt x="176213" y="6667"/>
                          <a:pt x="177165" y="6667"/>
                        </a:cubicBezTo>
                        <a:lnTo>
                          <a:pt x="177165" y="6667"/>
                        </a:lnTo>
                        <a:cubicBezTo>
                          <a:pt x="178118" y="6667"/>
                          <a:pt x="178118" y="6667"/>
                          <a:pt x="179070" y="6667"/>
                        </a:cubicBezTo>
                        <a:cubicBezTo>
                          <a:pt x="179070" y="6667"/>
                          <a:pt x="180023" y="6667"/>
                          <a:pt x="180023" y="6667"/>
                        </a:cubicBezTo>
                        <a:lnTo>
                          <a:pt x="180023" y="6667"/>
                        </a:lnTo>
                        <a:cubicBezTo>
                          <a:pt x="180023" y="6667"/>
                          <a:pt x="180023" y="6667"/>
                          <a:pt x="180023" y="6667"/>
                        </a:cubicBezTo>
                        <a:cubicBezTo>
                          <a:pt x="180023" y="6667"/>
                          <a:pt x="180023" y="6667"/>
                          <a:pt x="180975" y="6667"/>
                        </a:cubicBezTo>
                        <a:lnTo>
                          <a:pt x="180975" y="6667"/>
                        </a:lnTo>
                        <a:cubicBezTo>
                          <a:pt x="181927" y="6667"/>
                          <a:pt x="181927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2880" y="6667"/>
                        </a:cubicBezTo>
                        <a:cubicBezTo>
                          <a:pt x="182880" y="6667"/>
                          <a:pt x="182880" y="6667"/>
                          <a:pt x="182880" y="6667"/>
                        </a:cubicBezTo>
                        <a:lnTo>
                          <a:pt x="182880" y="6667"/>
                        </a:lnTo>
                        <a:cubicBezTo>
                          <a:pt x="182880" y="6667"/>
                          <a:pt x="183832" y="6667"/>
                          <a:pt x="183832" y="6667"/>
                        </a:cubicBezTo>
                        <a:cubicBezTo>
                          <a:pt x="183832" y="6667"/>
                          <a:pt x="183832" y="6667"/>
                          <a:pt x="183832" y="6667"/>
                        </a:cubicBezTo>
                        <a:cubicBezTo>
                          <a:pt x="184785" y="6667"/>
                          <a:pt x="184785" y="6667"/>
                          <a:pt x="185738" y="6667"/>
                        </a:cubicBezTo>
                        <a:lnTo>
                          <a:pt x="185738" y="6667"/>
                        </a:lnTo>
                        <a:lnTo>
                          <a:pt x="185738" y="6667"/>
                        </a:lnTo>
                        <a:lnTo>
                          <a:pt x="185738" y="6667"/>
                        </a:lnTo>
                        <a:cubicBezTo>
                          <a:pt x="185738" y="6667"/>
                          <a:pt x="187643" y="6667"/>
                          <a:pt x="188595" y="6667"/>
                        </a:cubicBezTo>
                        <a:cubicBezTo>
                          <a:pt x="188595" y="6667"/>
                          <a:pt x="189548" y="6667"/>
                          <a:pt x="189548" y="6667"/>
                        </a:cubicBezTo>
                        <a:lnTo>
                          <a:pt x="189548" y="6667"/>
                        </a:lnTo>
                        <a:cubicBezTo>
                          <a:pt x="190500" y="6667"/>
                          <a:pt x="190500" y="6667"/>
                          <a:pt x="191452" y="6667"/>
                        </a:cubicBezTo>
                        <a:cubicBezTo>
                          <a:pt x="191452" y="6667"/>
                          <a:pt x="191452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lnTo>
                          <a:pt x="192405" y="6667"/>
                        </a:ln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2405" y="6667"/>
                          <a:pt x="192405" y="6667"/>
                          <a:pt x="192405" y="6667"/>
                        </a:cubicBezTo>
                        <a:cubicBezTo>
                          <a:pt x="193357" y="6667"/>
                          <a:pt x="193357" y="6667"/>
                          <a:pt x="194310" y="6667"/>
                        </a:cubicBezTo>
                        <a:lnTo>
                          <a:pt x="194310" y="6667"/>
                        </a:lnTo>
                        <a:cubicBezTo>
                          <a:pt x="194310" y="6667"/>
                          <a:pt x="194310" y="6667"/>
                          <a:pt x="194310" y="6667"/>
                        </a:cubicBezTo>
                        <a:cubicBezTo>
                          <a:pt x="195263" y="6667"/>
                          <a:pt x="196215" y="6667"/>
                          <a:pt x="199073" y="6667"/>
                        </a:cubicBezTo>
                        <a:cubicBezTo>
                          <a:pt x="200025" y="6667"/>
                          <a:pt x="200025" y="6667"/>
                          <a:pt x="201930" y="6667"/>
                        </a:cubicBezTo>
                        <a:cubicBezTo>
                          <a:pt x="202882" y="6667"/>
                          <a:pt x="203835" y="6667"/>
                          <a:pt x="205740" y="6667"/>
                        </a:cubicBezTo>
                        <a:cubicBezTo>
                          <a:pt x="207645" y="6667"/>
                          <a:pt x="208598" y="6667"/>
                          <a:pt x="210502" y="6667"/>
                        </a:cubicBezTo>
                        <a:cubicBezTo>
                          <a:pt x="210502" y="6667"/>
                          <a:pt x="203835" y="6667"/>
                          <a:pt x="203835" y="6667"/>
                        </a:cubicBezTo>
                        <a:cubicBezTo>
                          <a:pt x="203835" y="6667"/>
                          <a:pt x="203835" y="6667"/>
                          <a:pt x="203835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5740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7645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lnTo>
                          <a:pt x="207645" y="6667"/>
                        </a:lnTo>
                        <a:cubicBezTo>
                          <a:pt x="206693" y="6667"/>
                          <a:pt x="204788" y="6667"/>
                          <a:pt x="203835" y="6667"/>
                        </a:cubicBezTo>
                        <a:cubicBezTo>
                          <a:pt x="202882" y="6667"/>
                          <a:pt x="202882" y="6667"/>
                          <a:pt x="201930" y="6667"/>
                        </a:cubicBezTo>
                        <a:cubicBezTo>
                          <a:pt x="201930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1930" y="6667"/>
                          <a:pt x="201930" y="6667"/>
                        </a:cubicBezTo>
                        <a:cubicBezTo>
                          <a:pt x="202882" y="6667"/>
                          <a:pt x="202882" y="6667"/>
                          <a:pt x="203835" y="6667"/>
                        </a:cubicBezTo>
                        <a:cubicBezTo>
                          <a:pt x="203835" y="6667"/>
                          <a:pt x="202882" y="6667"/>
                          <a:pt x="202882" y="6667"/>
                        </a:cubicBezTo>
                        <a:cubicBezTo>
                          <a:pt x="202882" y="6667"/>
                          <a:pt x="203835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203835" y="6667"/>
                          <a:pt x="204788" y="6667"/>
                          <a:pt x="204788" y="6667"/>
                        </a:cubicBezTo>
                        <a:cubicBezTo>
                          <a:pt x="204788" y="6667"/>
                          <a:pt x="205740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lnTo>
                          <a:pt x="206693" y="6667"/>
                        </a:ln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6693" y="6667"/>
                          <a:pt x="206693" y="6667"/>
                        </a:cubicBezTo>
                        <a:cubicBezTo>
                          <a:pt x="206693" y="6667"/>
                          <a:pt x="205740" y="6667"/>
                          <a:pt x="205740" y="6667"/>
                        </a:cubicBezTo>
                        <a:cubicBezTo>
                          <a:pt x="204788" y="6667"/>
                          <a:pt x="204788" y="6667"/>
                          <a:pt x="203835" y="6667"/>
                        </a:cubicBez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lnTo>
                          <a:pt x="203835" y="6667"/>
                        </a:lnTo>
                        <a:cubicBezTo>
                          <a:pt x="196215" y="6667"/>
                          <a:pt x="196215" y="6667"/>
                          <a:pt x="195263" y="6667"/>
                        </a:cubicBezTo>
                        <a:lnTo>
                          <a:pt x="195263" y="6667"/>
                        </a:lnTo>
                        <a:cubicBezTo>
                          <a:pt x="196215" y="6667"/>
                          <a:pt x="197168" y="6667"/>
                          <a:pt x="198120" y="6667"/>
                        </a:cubicBezTo>
                        <a:lnTo>
                          <a:pt x="198120" y="6667"/>
                        </a:lnTo>
                        <a:cubicBezTo>
                          <a:pt x="198120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lnTo>
                          <a:pt x="199073" y="6667"/>
                        </a:lnTo>
                        <a:cubicBezTo>
                          <a:pt x="199073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0025" y="6667"/>
                          <a:pt x="200025" y="6667"/>
                          <a:pt x="200025" y="6667"/>
                        </a:cubicBezTo>
                        <a:lnTo>
                          <a:pt x="200025" y="6667"/>
                        </a:lnTo>
                        <a:cubicBezTo>
                          <a:pt x="200025" y="6667"/>
                          <a:pt x="200025" y="6667"/>
                          <a:pt x="200025" y="6667"/>
                        </a:cubicBezTo>
                        <a:cubicBezTo>
                          <a:pt x="204788" y="6667"/>
                          <a:pt x="207645" y="6667"/>
                          <a:pt x="208598" y="6667"/>
                        </a:cubicBezTo>
                        <a:lnTo>
                          <a:pt x="208598" y="6667"/>
                        </a:lnTo>
                        <a:cubicBezTo>
                          <a:pt x="208598" y="6667"/>
                          <a:pt x="207645" y="6667"/>
                          <a:pt x="207645" y="6667"/>
                        </a:cubicBezTo>
                        <a:cubicBezTo>
                          <a:pt x="206693" y="6667"/>
                          <a:pt x="206693" y="6667"/>
                          <a:pt x="205740" y="6667"/>
                        </a:cubicBezTo>
                        <a:cubicBezTo>
                          <a:pt x="205740" y="6667"/>
                          <a:pt x="206693" y="6667"/>
                          <a:pt x="206693" y="6667"/>
                        </a:cubicBezTo>
                        <a:cubicBezTo>
                          <a:pt x="205740" y="6667"/>
                          <a:pt x="204788" y="6667"/>
                          <a:pt x="204788" y="6667"/>
                        </a:cubicBezTo>
                        <a:lnTo>
                          <a:pt x="204788" y="6667"/>
                        </a:lnTo>
                        <a:cubicBezTo>
                          <a:pt x="203835" y="6667"/>
                          <a:pt x="202882" y="6667"/>
                          <a:pt x="202882" y="6667"/>
                        </a:cubicBezTo>
                        <a:lnTo>
                          <a:pt x="202882" y="6667"/>
                        </a:lnTo>
                        <a:cubicBezTo>
                          <a:pt x="201930" y="6667"/>
                          <a:pt x="200977" y="6667"/>
                          <a:pt x="200977" y="6667"/>
                        </a:cubicBezTo>
                        <a:lnTo>
                          <a:pt x="200977" y="6667"/>
                        </a:lnTo>
                        <a:cubicBezTo>
                          <a:pt x="200025" y="6667"/>
                          <a:pt x="200025" y="6667"/>
                          <a:pt x="199073" y="6667"/>
                        </a:cubicBezTo>
                        <a:cubicBezTo>
                          <a:pt x="199073" y="6667"/>
                          <a:pt x="199073" y="6667"/>
                          <a:pt x="199073" y="6667"/>
                        </a:cubicBezTo>
                        <a:lnTo>
                          <a:pt x="199073" y="6667"/>
                        </a:lnTo>
                        <a:cubicBezTo>
                          <a:pt x="193357" y="6667"/>
                          <a:pt x="187643" y="7620"/>
                          <a:pt x="187643" y="7620"/>
                        </a:cubicBezTo>
                        <a:cubicBezTo>
                          <a:pt x="180023" y="8572"/>
                          <a:pt x="180023" y="8572"/>
                          <a:pt x="179070" y="8572"/>
                        </a:cubicBezTo>
                        <a:close/>
                        <a:moveTo>
                          <a:pt x="187643" y="8572"/>
                        </a:moveTo>
                        <a:lnTo>
                          <a:pt x="187643" y="8572"/>
                        </a:lnTo>
                        <a:cubicBezTo>
                          <a:pt x="186690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5738" y="8572"/>
                        </a:cubicBezTo>
                        <a:cubicBezTo>
                          <a:pt x="185738" y="8572"/>
                          <a:pt x="185738" y="8572"/>
                          <a:pt x="184785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3832" y="8572"/>
                        </a:cubicBezTo>
                        <a:cubicBezTo>
                          <a:pt x="183832" y="8572"/>
                          <a:pt x="183832" y="8572"/>
                          <a:pt x="182880" y="8572"/>
                        </a:cubicBezTo>
                        <a:cubicBezTo>
                          <a:pt x="182880" y="8572"/>
                          <a:pt x="182880" y="8572"/>
                          <a:pt x="182880" y="8572"/>
                        </a:cubicBezTo>
                        <a:lnTo>
                          <a:pt x="182880" y="8572"/>
                        </a:lnTo>
                        <a:cubicBezTo>
                          <a:pt x="182880" y="8572"/>
                          <a:pt x="183832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5738" y="8572"/>
                          <a:pt x="187643" y="8572"/>
                          <a:pt x="189548" y="8572"/>
                        </a:cubicBezTo>
                        <a:lnTo>
                          <a:pt x="189548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1452" y="8572"/>
                        </a:cubicBezTo>
                        <a:cubicBezTo>
                          <a:pt x="194310" y="8572"/>
                          <a:pt x="194310" y="8572"/>
                          <a:pt x="195263" y="8572"/>
                        </a:cubicBezTo>
                        <a:cubicBezTo>
                          <a:pt x="197168" y="8572"/>
                          <a:pt x="198120" y="8572"/>
                          <a:pt x="198120" y="8572"/>
                        </a:cubicBezTo>
                        <a:cubicBezTo>
                          <a:pt x="198120" y="8572"/>
                          <a:pt x="197168" y="8572"/>
                          <a:pt x="197168" y="8572"/>
                        </a:cubicBezTo>
                        <a:lnTo>
                          <a:pt x="197168" y="8572"/>
                        </a:ln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7168" y="8572"/>
                          <a:pt x="199073" y="8572"/>
                          <a:pt x="200977" y="8572"/>
                        </a:cubicBezTo>
                        <a:cubicBezTo>
                          <a:pt x="200977" y="8572"/>
                          <a:pt x="200977" y="8572"/>
                          <a:pt x="200977" y="8572"/>
                        </a:cubicBezTo>
                        <a:cubicBezTo>
                          <a:pt x="201930" y="8572"/>
                          <a:pt x="201930" y="8572"/>
                          <a:pt x="202882" y="8572"/>
                        </a:cubicBezTo>
                        <a:cubicBezTo>
                          <a:pt x="202882" y="8572"/>
                          <a:pt x="201930" y="8572"/>
                          <a:pt x="201930" y="8572"/>
                        </a:cubicBezTo>
                        <a:cubicBezTo>
                          <a:pt x="201930" y="8572"/>
                          <a:pt x="203835" y="8572"/>
                          <a:pt x="204788" y="8572"/>
                        </a:cubicBezTo>
                        <a:cubicBezTo>
                          <a:pt x="204788" y="8572"/>
                          <a:pt x="203835" y="8572"/>
                          <a:pt x="203835" y="8572"/>
                        </a:cubicBezTo>
                        <a:lnTo>
                          <a:pt x="203835" y="8572"/>
                        </a:lnTo>
                        <a:cubicBezTo>
                          <a:pt x="204788" y="8572"/>
                          <a:pt x="205740" y="8572"/>
                          <a:pt x="206693" y="8572"/>
                        </a:cubicBez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lnTo>
                          <a:pt x="206693" y="8572"/>
                        </a:lnTo>
                        <a:cubicBezTo>
                          <a:pt x="206693" y="8572"/>
                          <a:pt x="206693" y="8572"/>
                          <a:pt x="206693" y="8572"/>
                        </a:cubicBezTo>
                        <a:cubicBezTo>
                          <a:pt x="206693" y="8572"/>
                          <a:pt x="207645" y="8572"/>
                          <a:pt x="207645" y="8572"/>
                        </a:cubicBezTo>
                        <a:cubicBezTo>
                          <a:pt x="207645" y="8572"/>
                          <a:pt x="207645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9550" y="8572"/>
                        </a:cubicBezTo>
                        <a:lnTo>
                          <a:pt x="209550" y="8572"/>
                        </a:lnTo>
                        <a:lnTo>
                          <a:pt x="209550" y="8572"/>
                        </a:lnTo>
                        <a:cubicBezTo>
                          <a:pt x="208598" y="8572"/>
                          <a:pt x="208598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cubicBezTo>
                          <a:pt x="207645" y="8572"/>
                          <a:pt x="207645" y="8572"/>
                          <a:pt x="207645" y="8572"/>
                        </a:cubicBezTo>
                        <a:lnTo>
                          <a:pt x="207645" y="8572"/>
                        </a:lnTo>
                        <a:lnTo>
                          <a:pt x="207645" y="8572"/>
                        </a:lnTo>
                        <a:lnTo>
                          <a:pt x="207645" y="8572"/>
                        </a:lnTo>
                        <a:cubicBezTo>
                          <a:pt x="207645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8598" y="8572"/>
                          <a:pt x="208598" y="8572"/>
                          <a:pt x="208598" y="8572"/>
                        </a:cubicBezTo>
                        <a:cubicBezTo>
                          <a:pt x="208598" y="8572"/>
                          <a:pt x="208598" y="8572"/>
                          <a:pt x="208598" y="8572"/>
                        </a:cubicBezTo>
                        <a:lnTo>
                          <a:pt x="208598" y="8572"/>
                        </a:lnTo>
                        <a:cubicBezTo>
                          <a:pt x="207645" y="8572"/>
                          <a:pt x="206693" y="8572"/>
                          <a:pt x="205740" y="8572"/>
                        </a:cubicBezTo>
                        <a:lnTo>
                          <a:pt x="205740" y="8572"/>
                        </a:lnTo>
                        <a:lnTo>
                          <a:pt x="205740" y="8572"/>
                        </a:lnTo>
                        <a:lnTo>
                          <a:pt x="205740" y="8572"/>
                        </a:lnTo>
                        <a:cubicBezTo>
                          <a:pt x="204788" y="8572"/>
                          <a:pt x="203835" y="8572"/>
                          <a:pt x="202882" y="8572"/>
                        </a:cubicBezTo>
                        <a:lnTo>
                          <a:pt x="202882" y="8572"/>
                        </a:lnTo>
                        <a:cubicBezTo>
                          <a:pt x="201930" y="8572"/>
                          <a:pt x="200977" y="8572"/>
                          <a:pt x="200025" y="8572"/>
                        </a:cubicBezTo>
                        <a:cubicBezTo>
                          <a:pt x="200025" y="8572"/>
                          <a:pt x="200977" y="8572"/>
                          <a:pt x="200977" y="8572"/>
                        </a:cubicBezTo>
                        <a:cubicBezTo>
                          <a:pt x="200025" y="8572"/>
                          <a:pt x="198120" y="8572"/>
                          <a:pt x="197168" y="8572"/>
                        </a:cubicBezTo>
                        <a:cubicBezTo>
                          <a:pt x="197168" y="8572"/>
                          <a:pt x="197168" y="8572"/>
                          <a:pt x="197168" y="8572"/>
                        </a:cubicBezTo>
                        <a:cubicBezTo>
                          <a:pt x="196215" y="8572"/>
                          <a:pt x="195263" y="8572"/>
                          <a:pt x="19431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lnTo>
                          <a:pt x="190500" y="8572"/>
                        </a:lnTo>
                        <a:cubicBezTo>
                          <a:pt x="190500" y="8572"/>
                          <a:pt x="190500" y="8572"/>
                          <a:pt x="190500" y="8572"/>
                        </a:cubicBezTo>
                        <a:lnTo>
                          <a:pt x="190500" y="8572"/>
                        </a:lnTo>
                        <a:cubicBezTo>
                          <a:pt x="189548" y="8572"/>
                          <a:pt x="189548" y="8572"/>
                          <a:pt x="187643" y="8572"/>
                        </a:cubicBezTo>
                        <a:close/>
                        <a:moveTo>
                          <a:pt x="119063" y="36195"/>
                        </a:moveTo>
                        <a:cubicBezTo>
                          <a:pt x="121920" y="33338"/>
                          <a:pt x="121920" y="33338"/>
                          <a:pt x="121920" y="33338"/>
                        </a:cubicBezTo>
                        <a:cubicBezTo>
                          <a:pt x="124777" y="31432"/>
                          <a:pt x="128588" y="29528"/>
                          <a:pt x="131445" y="27622"/>
                        </a:cubicBezTo>
                        <a:lnTo>
                          <a:pt x="131445" y="27622"/>
                        </a:lnTo>
                        <a:cubicBezTo>
                          <a:pt x="131445" y="27622"/>
                          <a:pt x="132398" y="27622"/>
                          <a:pt x="132398" y="26670"/>
                        </a:cubicBezTo>
                        <a:cubicBezTo>
                          <a:pt x="132398" y="26670"/>
                          <a:pt x="133350" y="26670"/>
                          <a:pt x="133350" y="25717"/>
                        </a:cubicBezTo>
                        <a:cubicBezTo>
                          <a:pt x="133350" y="25717"/>
                          <a:pt x="133350" y="25717"/>
                          <a:pt x="132398" y="25717"/>
                        </a:cubicBezTo>
                        <a:lnTo>
                          <a:pt x="132398" y="25717"/>
                        </a:lnTo>
                        <a:cubicBezTo>
                          <a:pt x="131445" y="26670"/>
                          <a:pt x="131445" y="26670"/>
                          <a:pt x="130493" y="26670"/>
                        </a:cubicBezTo>
                        <a:cubicBezTo>
                          <a:pt x="130493" y="26670"/>
                          <a:pt x="130493" y="26670"/>
                          <a:pt x="130493" y="26670"/>
                        </a:cubicBezTo>
                        <a:lnTo>
                          <a:pt x="130493" y="26670"/>
                        </a:lnTo>
                        <a:cubicBezTo>
                          <a:pt x="130493" y="26670"/>
                          <a:pt x="130493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8588" y="26670"/>
                        </a:cubicBezTo>
                        <a:cubicBezTo>
                          <a:pt x="128588" y="26670"/>
                          <a:pt x="128588" y="26670"/>
                          <a:pt x="129540" y="25717"/>
                        </a:cubicBezTo>
                        <a:cubicBezTo>
                          <a:pt x="129540" y="25717"/>
                          <a:pt x="129540" y="25717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2398" y="24765"/>
                          <a:pt x="132398" y="24765"/>
                        </a:cubicBezTo>
                        <a:cubicBezTo>
                          <a:pt x="132398" y="24765"/>
                          <a:pt x="133350" y="24765"/>
                          <a:pt x="133350" y="24765"/>
                        </a:cubicBezTo>
                        <a:cubicBezTo>
                          <a:pt x="133350" y="24765"/>
                          <a:pt x="134302" y="24765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lnTo>
                          <a:pt x="134302" y="23813"/>
                        </a:ln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34302" y="23813"/>
                          <a:pt x="134302" y="23813"/>
                          <a:pt x="134302" y="23813"/>
                        </a:cubicBezTo>
                        <a:lnTo>
                          <a:pt x="134302" y="23813"/>
                        </a:lnTo>
                        <a:cubicBezTo>
                          <a:pt x="134302" y="23813"/>
                          <a:pt x="134302" y="23813"/>
                          <a:pt x="134302" y="23813"/>
                        </a:cubicBezTo>
                        <a:cubicBezTo>
                          <a:pt x="142875" y="21907"/>
                          <a:pt x="150495" y="18097"/>
                          <a:pt x="159068" y="15240"/>
                        </a:cubicBezTo>
                        <a:lnTo>
                          <a:pt x="159068" y="15240"/>
                        </a:lnTo>
                        <a:cubicBezTo>
                          <a:pt x="160020" y="15240"/>
                          <a:pt x="160973" y="15240"/>
                          <a:pt x="160973" y="14288"/>
                        </a:cubicBezTo>
                        <a:cubicBezTo>
                          <a:pt x="160020" y="14288"/>
                          <a:pt x="159068" y="14288"/>
                          <a:pt x="158115" y="14288"/>
                        </a:cubicBezTo>
                        <a:cubicBezTo>
                          <a:pt x="159068" y="14288"/>
                          <a:pt x="159068" y="14288"/>
                          <a:pt x="160020" y="13335"/>
                        </a:cubicBezTo>
                        <a:cubicBezTo>
                          <a:pt x="166688" y="11430"/>
                          <a:pt x="166688" y="11430"/>
                          <a:pt x="167640" y="11430"/>
                        </a:cubicBezTo>
                        <a:lnTo>
                          <a:pt x="168593" y="11430"/>
                        </a:lnTo>
                        <a:cubicBezTo>
                          <a:pt x="170498" y="11430"/>
                          <a:pt x="172402" y="10478"/>
                          <a:pt x="173355" y="10478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68593" y="11430"/>
                          <a:pt x="168593" y="11430"/>
                          <a:pt x="169545" y="10478"/>
                        </a:cubicBezTo>
                        <a:lnTo>
                          <a:pt x="169545" y="10478"/>
                        </a:lnTo>
                        <a:cubicBezTo>
                          <a:pt x="168593" y="10478"/>
                          <a:pt x="168593" y="10478"/>
                          <a:pt x="167640" y="11430"/>
                        </a:cubicBezTo>
                        <a:cubicBezTo>
                          <a:pt x="167640" y="11430"/>
                          <a:pt x="167640" y="11430"/>
                          <a:pt x="167640" y="11430"/>
                        </a:cubicBezTo>
                        <a:cubicBezTo>
                          <a:pt x="167640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lnTo>
                          <a:pt x="168593" y="11430"/>
                        </a:ln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8593" y="11430"/>
                        </a:cubicBezTo>
                        <a:cubicBezTo>
                          <a:pt x="168593" y="11430"/>
                          <a:pt x="168593" y="11430"/>
                          <a:pt x="167640" y="11430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1450" y="10478"/>
                          <a:pt x="171450" y="10478"/>
                        </a:cubicBezTo>
                        <a:cubicBezTo>
                          <a:pt x="171450" y="10478"/>
                          <a:pt x="170498" y="10478"/>
                          <a:pt x="170498" y="10478"/>
                        </a:cubicBezTo>
                        <a:cubicBezTo>
                          <a:pt x="171450" y="10478"/>
                          <a:pt x="174307" y="9525"/>
                          <a:pt x="175260" y="9525"/>
                        </a:cubicBezTo>
                        <a:lnTo>
                          <a:pt x="175260" y="9525"/>
                        </a:lnTo>
                        <a:cubicBezTo>
                          <a:pt x="175260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6213" y="9525"/>
                        </a:cubicBezTo>
                        <a:cubicBezTo>
                          <a:pt x="176213" y="9525"/>
                          <a:pt x="176213" y="9525"/>
                          <a:pt x="175260" y="9525"/>
                        </a:cubicBezTo>
                        <a:lnTo>
                          <a:pt x="175260" y="9525"/>
                        </a:lnTo>
                        <a:lnTo>
                          <a:pt x="175260" y="9525"/>
                        </a:lnTo>
                        <a:cubicBezTo>
                          <a:pt x="178118" y="9525"/>
                          <a:pt x="180975" y="8572"/>
                          <a:pt x="183832" y="8572"/>
                        </a:cubicBezTo>
                        <a:lnTo>
                          <a:pt x="183832" y="8572"/>
                        </a:lnTo>
                        <a:lnTo>
                          <a:pt x="183832" y="8572"/>
                        </a:lnTo>
                        <a:cubicBezTo>
                          <a:pt x="184785" y="8572"/>
                          <a:pt x="185738" y="8572"/>
                          <a:pt x="186690" y="8572"/>
                        </a:cubicBezTo>
                        <a:cubicBezTo>
                          <a:pt x="186690" y="8572"/>
                          <a:pt x="186690" y="8572"/>
                          <a:pt x="186690" y="8572"/>
                        </a:cubicBezTo>
                        <a:cubicBezTo>
                          <a:pt x="186690" y="8572"/>
                          <a:pt x="190500" y="8572"/>
                          <a:pt x="192405" y="8572"/>
                        </a:cubicBezTo>
                        <a:cubicBezTo>
                          <a:pt x="193357" y="8572"/>
                          <a:pt x="194310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6215" y="8572"/>
                        </a:cubicBezTo>
                        <a:cubicBezTo>
                          <a:pt x="200977" y="8572"/>
                          <a:pt x="202882" y="8572"/>
                          <a:pt x="204788" y="8572"/>
                        </a:cubicBezTo>
                        <a:cubicBezTo>
                          <a:pt x="196215" y="8572"/>
                          <a:pt x="193357" y="8572"/>
                          <a:pt x="186690" y="9525"/>
                        </a:cubicBezTo>
                        <a:cubicBezTo>
                          <a:pt x="184785" y="9525"/>
                          <a:pt x="181927" y="9525"/>
                          <a:pt x="179070" y="10478"/>
                        </a:cubicBezTo>
                        <a:lnTo>
                          <a:pt x="179070" y="10478"/>
                        </a:lnTo>
                        <a:cubicBezTo>
                          <a:pt x="178118" y="10478"/>
                          <a:pt x="177165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6213" y="10478"/>
                        </a:cubicBezTo>
                        <a:cubicBezTo>
                          <a:pt x="176213" y="10478"/>
                          <a:pt x="175260" y="10478"/>
                          <a:pt x="175260" y="10478"/>
                        </a:cubicBezTo>
                        <a:cubicBezTo>
                          <a:pt x="175260" y="10478"/>
                          <a:pt x="175260" y="10478"/>
                          <a:pt x="175260" y="10478"/>
                        </a:cubicBezTo>
                        <a:lnTo>
                          <a:pt x="175260" y="10478"/>
                        </a:lnTo>
                        <a:lnTo>
                          <a:pt x="175260" y="10478"/>
                        </a:lnTo>
                        <a:lnTo>
                          <a:pt x="175260" y="10478"/>
                        </a:lnTo>
                        <a:cubicBezTo>
                          <a:pt x="175260" y="10478"/>
                          <a:pt x="175260" y="10478"/>
                          <a:pt x="175260" y="10478"/>
                        </a:cubicBezTo>
                        <a:cubicBezTo>
                          <a:pt x="178118" y="10478"/>
                          <a:pt x="180975" y="9525"/>
                          <a:pt x="183832" y="9525"/>
                        </a:cubicBezTo>
                        <a:cubicBezTo>
                          <a:pt x="190500" y="8572"/>
                          <a:pt x="193357" y="8572"/>
                          <a:pt x="195263" y="8572"/>
                        </a:cubicBezTo>
                        <a:cubicBezTo>
                          <a:pt x="195263" y="8572"/>
                          <a:pt x="195263" y="8572"/>
                          <a:pt x="195263" y="8572"/>
                        </a:cubicBezTo>
                        <a:cubicBezTo>
                          <a:pt x="196215" y="8572"/>
                          <a:pt x="196215" y="8572"/>
                          <a:pt x="196215" y="8572"/>
                        </a:cubicBezTo>
                        <a:cubicBezTo>
                          <a:pt x="196215" y="8572"/>
                          <a:pt x="196215" y="8572"/>
                          <a:pt x="195263" y="8572"/>
                        </a:cubicBezTo>
                        <a:cubicBezTo>
                          <a:pt x="196215" y="8572"/>
                          <a:pt x="197168" y="8572"/>
                          <a:pt x="199073" y="8572"/>
                        </a:cubicBezTo>
                        <a:cubicBezTo>
                          <a:pt x="199073" y="8572"/>
                          <a:pt x="199073" y="8572"/>
                          <a:pt x="199073" y="8572"/>
                        </a:cubicBezTo>
                        <a:cubicBezTo>
                          <a:pt x="199073" y="8572"/>
                          <a:pt x="198120" y="8572"/>
                          <a:pt x="198120" y="8572"/>
                        </a:cubicBezTo>
                        <a:cubicBezTo>
                          <a:pt x="199073" y="8572"/>
                          <a:pt x="199073" y="8572"/>
                          <a:pt x="200025" y="8572"/>
                        </a:cubicBezTo>
                        <a:cubicBezTo>
                          <a:pt x="200025" y="8572"/>
                          <a:pt x="200025" y="8572"/>
                          <a:pt x="200025" y="8572"/>
                        </a:cubicBezTo>
                        <a:cubicBezTo>
                          <a:pt x="200025" y="8572"/>
                          <a:pt x="199073" y="8572"/>
                          <a:pt x="199073" y="8572"/>
                        </a:cubicBezTo>
                        <a:cubicBezTo>
                          <a:pt x="200977" y="8572"/>
                          <a:pt x="201930" y="8572"/>
                          <a:pt x="203835" y="8572"/>
                        </a:cubicBezTo>
                        <a:cubicBezTo>
                          <a:pt x="201930" y="8572"/>
                          <a:pt x="200025" y="8572"/>
                          <a:pt x="198120" y="8572"/>
                        </a:cubicBez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lnTo>
                          <a:pt x="198120" y="8572"/>
                        </a:lnTo>
                        <a:cubicBezTo>
                          <a:pt x="198120" y="8572"/>
                          <a:pt x="198120" y="8572"/>
                          <a:pt x="198120" y="8572"/>
                        </a:cubicBezTo>
                        <a:cubicBezTo>
                          <a:pt x="197168" y="8572"/>
                          <a:pt x="195263" y="8572"/>
                          <a:pt x="194310" y="8572"/>
                        </a:cubicBezTo>
                        <a:cubicBezTo>
                          <a:pt x="194310" y="8572"/>
                          <a:pt x="190500" y="8572"/>
                          <a:pt x="188595" y="9525"/>
                        </a:cubicBezTo>
                        <a:cubicBezTo>
                          <a:pt x="187643" y="9525"/>
                          <a:pt x="186690" y="9525"/>
                          <a:pt x="185738" y="9525"/>
                        </a:cubicBezTo>
                        <a:cubicBezTo>
                          <a:pt x="185738" y="9525"/>
                          <a:pt x="185738" y="9525"/>
                          <a:pt x="185738" y="9525"/>
                        </a:cubicBezTo>
                        <a:cubicBezTo>
                          <a:pt x="187643" y="9525"/>
                          <a:pt x="189548" y="9525"/>
                          <a:pt x="190500" y="8572"/>
                        </a:cubicBezTo>
                        <a:cubicBezTo>
                          <a:pt x="189548" y="8572"/>
                          <a:pt x="189548" y="8572"/>
                          <a:pt x="188595" y="8572"/>
                        </a:cubicBezTo>
                        <a:cubicBezTo>
                          <a:pt x="188595" y="8572"/>
                          <a:pt x="188595" y="8572"/>
                          <a:pt x="189548" y="8572"/>
                        </a:cubicBezTo>
                        <a:cubicBezTo>
                          <a:pt x="189548" y="8572"/>
                          <a:pt x="188595" y="8572"/>
                          <a:pt x="188595" y="8572"/>
                        </a:cubicBezTo>
                        <a:cubicBezTo>
                          <a:pt x="189548" y="8572"/>
                          <a:pt x="191452" y="8572"/>
                          <a:pt x="192405" y="8572"/>
                        </a:cubicBezTo>
                        <a:cubicBezTo>
                          <a:pt x="192405" y="8572"/>
                          <a:pt x="191452" y="8572"/>
                          <a:pt x="189548" y="9525"/>
                        </a:cubicBezTo>
                        <a:cubicBezTo>
                          <a:pt x="189548" y="9525"/>
                          <a:pt x="189548" y="9525"/>
                          <a:pt x="189548" y="9525"/>
                        </a:cubicBezTo>
                        <a:cubicBezTo>
                          <a:pt x="188595" y="9525"/>
                          <a:pt x="187643" y="9525"/>
                          <a:pt x="186690" y="9525"/>
                        </a:cubicBez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lnTo>
                          <a:pt x="186690" y="9525"/>
                        </a:lnTo>
                        <a:cubicBezTo>
                          <a:pt x="185738" y="9525"/>
                          <a:pt x="183832" y="9525"/>
                          <a:pt x="181927" y="10478"/>
                        </a:cubicBezTo>
                        <a:cubicBezTo>
                          <a:pt x="182880" y="10478"/>
                          <a:pt x="182880" y="10478"/>
                          <a:pt x="183832" y="10478"/>
                        </a:cubicBezTo>
                        <a:cubicBezTo>
                          <a:pt x="182880" y="10478"/>
                          <a:pt x="181927" y="10478"/>
                          <a:pt x="180975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cubicBezTo>
                          <a:pt x="180975" y="10478"/>
                          <a:pt x="180975" y="10478"/>
                          <a:pt x="180023" y="10478"/>
                        </a:cubicBezTo>
                        <a:cubicBezTo>
                          <a:pt x="180975" y="10478"/>
                          <a:pt x="180975" y="10478"/>
                          <a:pt x="181927" y="10478"/>
                        </a:cubicBezTo>
                        <a:lnTo>
                          <a:pt x="181927" y="10478"/>
                        </a:lnTo>
                        <a:cubicBezTo>
                          <a:pt x="181927" y="10478"/>
                          <a:pt x="182880" y="10478"/>
                          <a:pt x="182880" y="10478"/>
                        </a:cubicBezTo>
                        <a:cubicBezTo>
                          <a:pt x="180975" y="10478"/>
                          <a:pt x="179070" y="11430"/>
                          <a:pt x="178118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cubicBezTo>
                          <a:pt x="176213" y="11430"/>
                          <a:pt x="177165" y="11430"/>
                          <a:pt x="177165" y="11430"/>
                        </a:cubicBezTo>
                        <a:cubicBezTo>
                          <a:pt x="177165" y="11430"/>
                          <a:pt x="177165" y="11430"/>
                          <a:pt x="176213" y="11430"/>
                        </a:cubicBezTo>
                        <a:lnTo>
                          <a:pt x="175260" y="11430"/>
                        </a:ln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4307" y="11430"/>
                          <a:pt x="174307" y="11430"/>
                        </a:cubicBezTo>
                        <a:cubicBezTo>
                          <a:pt x="174307" y="11430"/>
                          <a:pt x="174307" y="11430"/>
                          <a:pt x="173355" y="11430"/>
                        </a:cubicBezTo>
                        <a:cubicBezTo>
                          <a:pt x="173355" y="11430"/>
                          <a:pt x="172402" y="11430"/>
                          <a:pt x="172402" y="11430"/>
                        </a:cubicBezTo>
                        <a:cubicBezTo>
                          <a:pt x="172402" y="11430"/>
                          <a:pt x="173355" y="11430"/>
                          <a:pt x="173355" y="11430"/>
                        </a:cubicBezTo>
                        <a:cubicBezTo>
                          <a:pt x="173355" y="11430"/>
                          <a:pt x="173355" y="11430"/>
                          <a:pt x="173355" y="11430"/>
                        </a:cubicBezTo>
                        <a:lnTo>
                          <a:pt x="173355" y="11430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lnTo>
                          <a:pt x="171450" y="12382"/>
                        </a:ln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1450" y="12382"/>
                          <a:pt x="171450" y="12382"/>
                          <a:pt x="171450" y="12382"/>
                        </a:cubicBezTo>
                        <a:cubicBezTo>
                          <a:pt x="170498" y="12382"/>
                          <a:pt x="170498" y="12382"/>
                          <a:pt x="169545" y="12382"/>
                        </a:cubicBezTo>
                        <a:cubicBezTo>
                          <a:pt x="169545" y="12382"/>
                          <a:pt x="169545" y="12382"/>
                          <a:pt x="169545" y="12382"/>
                        </a:cubicBezTo>
                        <a:cubicBezTo>
                          <a:pt x="167640" y="12382"/>
                          <a:pt x="167640" y="12382"/>
                          <a:pt x="167640" y="13335"/>
                        </a:cubicBezTo>
                        <a:cubicBezTo>
                          <a:pt x="168593" y="13335"/>
                          <a:pt x="168593" y="13335"/>
                          <a:pt x="169545" y="13335"/>
                        </a:cubicBezTo>
                        <a:cubicBezTo>
                          <a:pt x="168593" y="13335"/>
                          <a:pt x="166688" y="14288"/>
                          <a:pt x="165735" y="14288"/>
                        </a:cubicBez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lnTo>
                          <a:pt x="165735" y="14288"/>
                        </a:ln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5735" y="14288"/>
                          <a:pt x="165735" y="14288"/>
                        </a:cubicBezTo>
                        <a:cubicBezTo>
                          <a:pt x="165735" y="14288"/>
                          <a:pt x="164782" y="14288"/>
                          <a:pt x="164782" y="14288"/>
                        </a:cubicBez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lnTo>
                          <a:pt x="164782" y="14288"/>
                        </a:lnTo>
                        <a:cubicBezTo>
                          <a:pt x="164782" y="14288"/>
                          <a:pt x="164782" y="14288"/>
                          <a:pt x="164782" y="14288"/>
                        </a:cubicBezTo>
                        <a:cubicBezTo>
                          <a:pt x="162877" y="15240"/>
                          <a:pt x="162877" y="15240"/>
                          <a:pt x="161925" y="15240"/>
                        </a:cubicBezTo>
                        <a:cubicBezTo>
                          <a:pt x="161925" y="15240"/>
                          <a:pt x="161925" y="15240"/>
                          <a:pt x="161925" y="15240"/>
                        </a:cubicBezTo>
                        <a:cubicBezTo>
                          <a:pt x="160020" y="16192"/>
                          <a:pt x="158115" y="16192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6210" y="17145"/>
                          <a:pt x="156210" y="17145"/>
                          <a:pt x="156210" y="17145"/>
                        </a:cubicBezTo>
                        <a:cubicBezTo>
                          <a:pt x="155257" y="17145"/>
                          <a:pt x="155257" y="17145"/>
                          <a:pt x="154305" y="18097"/>
                        </a:cubicBezTo>
                        <a:lnTo>
                          <a:pt x="154305" y="18097"/>
                        </a:lnTo>
                        <a:lnTo>
                          <a:pt x="154305" y="18097"/>
                        </a:lnTo>
                        <a:cubicBezTo>
                          <a:pt x="154305" y="18097"/>
                          <a:pt x="154305" y="18097"/>
                          <a:pt x="154305" y="18097"/>
                        </a:cubicBezTo>
                        <a:cubicBezTo>
                          <a:pt x="154305" y="18097"/>
                          <a:pt x="153352" y="18097"/>
                          <a:pt x="153352" y="18097"/>
                        </a:cubicBezTo>
                        <a:lnTo>
                          <a:pt x="153352" y="18097"/>
                        </a:ln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53352" y="18097"/>
                          <a:pt x="153352" y="18097"/>
                        </a:cubicBezTo>
                        <a:cubicBezTo>
                          <a:pt x="153352" y="18097"/>
                          <a:pt x="148590" y="20003"/>
                          <a:pt x="148590" y="20955"/>
                        </a:cubicBezTo>
                        <a:cubicBezTo>
                          <a:pt x="148590" y="20955"/>
                          <a:pt x="148590" y="20955"/>
                          <a:pt x="148590" y="20955"/>
                        </a:cubicBezTo>
                        <a:cubicBezTo>
                          <a:pt x="147638" y="21907"/>
                          <a:pt x="146685" y="22860"/>
                          <a:pt x="144780" y="22860"/>
                        </a:cubicBezTo>
                        <a:cubicBezTo>
                          <a:pt x="144780" y="22860"/>
                          <a:pt x="144780" y="22860"/>
                          <a:pt x="143827" y="22860"/>
                        </a:cubicBezTo>
                        <a:lnTo>
                          <a:pt x="143827" y="22860"/>
                        </a:lnTo>
                        <a:cubicBezTo>
                          <a:pt x="142875" y="22860"/>
                          <a:pt x="141923" y="23813"/>
                          <a:pt x="140970" y="23813"/>
                        </a:cubicBezTo>
                        <a:cubicBezTo>
                          <a:pt x="140970" y="23813"/>
                          <a:pt x="140970" y="23813"/>
                          <a:pt x="140970" y="23813"/>
                        </a:cubicBezTo>
                        <a:cubicBezTo>
                          <a:pt x="140970" y="23813"/>
                          <a:pt x="140018" y="24765"/>
                          <a:pt x="140018" y="24765"/>
                        </a:cubicBezTo>
                        <a:lnTo>
                          <a:pt x="139065" y="24765"/>
                        </a:lnTo>
                        <a:cubicBezTo>
                          <a:pt x="138113" y="24765"/>
                          <a:pt x="137160" y="25717"/>
                          <a:pt x="136207" y="25717"/>
                        </a:cubicBezTo>
                        <a:cubicBezTo>
                          <a:pt x="136207" y="25717"/>
                          <a:pt x="136207" y="25717"/>
                          <a:pt x="136207" y="25717"/>
                        </a:cubicBezTo>
                        <a:cubicBezTo>
                          <a:pt x="136207" y="25717"/>
                          <a:pt x="137160" y="25717"/>
                          <a:pt x="137160" y="24765"/>
                        </a:cubicBezTo>
                        <a:cubicBezTo>
                          <a:pt x="137160" y="24765"/>
                          <a:pt x="136207" y="24765"/>
                          <a:pt x="136207" y="25717"/>
                        </a:cubicBezTo>
                        <a:lnTo>
                          <a:pt x="136207" y="25717"/>
                        </a:lnTo>
                        <a:cubicBezTo>
                          <a:pt x="136207" y="25717"/>
                          <a:pt x="135255" y="25717"/>
                          <a:pt x="135255" y="26670"/>
                        </a:cubicBezTo>
                        <a:cubicBezTo>
                          <a:pt x="134302" y="26670"/>
                          <a:pt x="134302" y="27622"/>
                          <a:pt x="133350" y="27622"/>
                        </a:cubicBezTo>
                        <a:cubicBezTo>
                          <a:pt x="133350" y="27622"/>
                          <a:pt x="133350" y="27622"/>
                          <a:pt x="132398" y="27622"/>
                        </a:cubicBezTo>
                        <a:cubicBezTo>
                          <a:pt x="132398" y="27622"/>
                          <a:pt x="132398" y="27622"/>
                          <a:pt x="132398" y="27622"/>
                        </a:cubicBezTo>
                        <a:lnTo>
                          <a:pt x="132398" y="27622"/>
                        </a:lnTo>
                        <a:cubicBezTo>
                          <a:pt x="133350" y="27622"/>
                          <a:pt x="133350" y="26670"/>
                          <a:pt x="134302" y="26670"/>
                        </a:cubicBezTo>
                        <a:cubicBezTo>
                          <a:pt x="135255" y="26670"/>
                          <a:pt x="136207" y="25717"/>
                          <a:pt x="137160" y="25717"/>
                        </a:cubicBezTo>
                        <a:cubicBezTo>
                          <a:pt x="137160" y="25717"/>
                          <a:pt x="140018" y="23813"/>
                          <a:pt x="140970" y="22860"/>
                        </a:cubicBezTo>
                        <a:cubicBezTo>
                          <a:pt x="139065" y="23813"/>
                          <a:pt x="137160" y="23813"/>
                          <a:pt x="135255" y="25717"/>
                        </a:cubicBezTo>
                        <a:cubicBezTo>
                          <a:pt x="134302" y="26670"/>
                          <a:pt x="133350" y="26670"/>
                          <a:pt x="132398" y="26670"/>
                        </a:cubicBezTo>
                        <a:cubicBezTo>
                          <a:pt x="131445" y="26670"/>
                          <a:pt x="130493" y="27622"/>
                          <a:pt x="129540" y="27622"/>
                        </a:cubicBezTo>
                        <a:cubicBezTo>
                          <a:pt x="129540" y="27622"/>
                          <a:pt x="130493" y="27622"/>
                          <a:pt x="130493" y="27622"/>
                        </a:cubicBezTo>
                        <a:cubicBezTo>
                          <a:pt x="128588" y="29528"/>
                          <a:pt x="118110" y="35242"/>
                          <a:pt x="117157" y="36195"/>
                        </a:cubicBezTo>
                        <a:cubicBezTo>
                          <a:pt x="117157" y="36195"/>
                          <a:pt x="117157" y="36195"/>
                          <a:pt x="117157" y="36195"/>
                        </a:cubicBezTo>
                        <a:cubicBezTo>
                          <a:pt x="117157" y="36195"/>
                          <a:pt x="116205" y="36195"/>
                          <a:pt x="116205" y="36195"/>
                        </a:cubicBezTo>
                        <a:cubicBezTo>
                          <a:pt x="117157" y="35242"/>
                          <a:pt x="117157" y="35242"/>
                          <a:pt x="118110" y="35242"/>
                        </a:cubicBezTo>
                        <a:cubicBezTo>
                          <a:pt x="119063" y="33338"/>
                          <a:pt x="120968" y="33338"/>
                          <a:pt x="121920" y="31432"/>
                        </a:cubicBezTo>
                        <a:cubicBezTo>
                          <a:pt x="119063" y="32385"/>
                          <a:pt x="116205" y="35242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3348" y="37147"/>
                          <a:pt x="113348" y="37147"/>
                        </a:cubicBezTo>
                        <a:cubicBezTo>
                          <a:pt x="113348" y="37147"/>
                          <a:pt x="112395" y="37147"/>
                          <a:pt x="112395" y="37147"/>
                        </a:cubicBezTo>
                        <a:cubicBezTo>
                          <a:pt x="118110" y="38100"/>
                          <a:pt x="119063" y="37147"/>
                          <a:pt x="119063" y="36195"/>
                        </a:cubicBezTo>
                        <a:close/>
                        <a:moveTo>
                          <a:pt x="364807" y="202882"/>
                        </a:moveTo>
                        <a:cubicBezTo>
                          <a:pt x="363855" y="204788"/>
                          <a:pt x="362903" y="207645"/>
                          <a:pt x="361950" y="209550"/>
                        </a:cubicBezTo>
                        <a:cubicBezTo>
                          <a:pt x="360998" y="209550"/>
                          <a:pt x="360998" y="209550"/>
                          <a:pt x="360045" y="210503"/>
                        </a:cubicBezTo>
                        <a:cubicBezTo>
                          <a:pt x="360045" y="215265"/>
                          <a:pt x="362903" y="219075"/>
                          <a:pt x="362903" y="222885"/>
                        </a:cubicBezTo>
                        <a:cubicBezTo>
                          <a:pt x="362903" y="225742"/>
                          <a:pt x="360998" y="227647"/>
                          <a:pt x="360045" y="229553"/>
                        </a:cubicBezTo>
                        <a:cubicBezTo>
                          <a:pt x="360045" y="229553"/>
                          <a:pt x="360045" y="230505"/>
                          <a:pt x="360045" y="230505"/>
                        </a:cubicBezTo>
                        <a:cubicBezTo>
                          <a:pt x="358140" y="233363"/>
                          <a:pt x="358140" y="233363"/>
                          <a:pt x="356235" y="229553"/>
                        </a:cubicBezTo>
                        <a:cubicBezTo>
                          <a:pt x="351473" y="221932"/>
                          <a:pt x="347663" y="215265"/>
                          <a:pt x="344805" y="206692"/>
                        </a:cubicBezTo>
                        <a:cubicBezTo>
                          <a:pt x="342900" y="201930"/>
                          <a:pt x="342900" y="197167"/>
                          <a:pt x="341948" y="193357"/>
                        </a:cubicBezTo>
                        <a:cubicBezTo>
                          <a:pt x="340995" y="195263"/>
                          <a:pt x="341948" y="197167"/>
                          <a:pt x="340043" y="198120"/>
                        </a:cubicBezTo>
                        <a:cubicBezTo>
                          <a:pt x="339090" y="199072"/>
                          <a:pt x="334328" y="197167"/>
                          <a:pt x="334328" y="193357"/>
                        </a:cubicBezTo>
                        <a:cubicBezTo>
                          <a:pt x="336232" y="192405"/>
                          <a:pt x="337185" y="192405"/>
                          <a:pt x="337185" y="190500"/>
                        </a:cubicBezTo>
                        <a:cubicBezTo>
                          <a:pt x="332423" y="192405"/>
                          <a:pt x="330518" y="186690"/>
                          <a:pt x="326707" y="184785"/>
                        </a:cubicBezTo>
                        <a:cubicBezTo>
                          <a:pt x="321945" y="183832"/>
                          <a:pt x="318135" y="187642"/>
                          <a:pt x="314325" y="187642"/>
                        </a:cubicBezTo>
                        <a:cubicBezTo>
                          <a:pt x="304800" y="186690"/>
                          <a:pt x="304800" y="186690"/>
                          <a:pt x="304800" y="186690"/>
                        </a:cubicBezTo>
                        <a:cubicBezTo>
                          <a:pt x="302895" y="182880"/>
                          <a:pt x="302895" y="182880"/>
                          <a:pt x="301943" y="182880"/>
                        </a:cubicBezTo>
                        <a:cubicBezTo>
                          <a:pt x="300038" y="182880"/>
                          <a:pt x="299085" y="185738"/>
                          <a:pt x="297180" y="185738"/>
                        </a:cubicBezTo>
                        <a:cubicBezTo>
                          <a:pt x="297180" y="185738"/>
                          <a:pt x="296228" y="185738"/>
                          <a:pt x="296228" y="185738"/>
                        </a:cubicBezTo>
                        <a:cubicBezTo>
                          <a:pt x="296228" y="185738"/>
                          <a:pt x="295275" y="185738"/>
                          <a:pt x="295275" y="185738"/>
                        </a:cubicBezTo>
                        <a:cubicBezTo>
                          <a:pt x="295275" y="185738"/>
                          <a:pt x="290513" y="184785"/>
                          <a:pt x="289560" y="183832"/>
                        </a:cubicBezTo>
                        <a:cubicBezTo>
                          <a:pt x="289560" y="183832"/>
                          <a:pt x="289560" y="183832"/>
                          <a:pt x="289560" y="183832"/>
                        </a:cubicBezTo>
                        <a:cubicBezTo>
                          <a:pt x="286703" y="181928"/>
                          <a:pt x="285750" y="179070"/>
                          <a:pt x="283845" y="176213"/>
                        </a:cubicBezTo>
                        <a:cubicBezTo>
                          <a:pt x="282893" y="176213"/>
                          <a:pt x="282893" y="176213"/>
                          <a:pt x="281940" y="176213"/>
                        </a:cubicBezTo>
                        <a:cubicBezTo>
                          <a:pt x="281940" y="175260"/>
                          <a:pt x="280988" y="175260"/>
                          <a:pt x="280035" y="174307"/>
                        </a:cubicBezTo>
                        <a:cubicBezTo>
                          <a:pt x="280035" y="175260"/>
                          <a:pt x="279082" y="176213"/>
                          <a:pt x="279082" y="176213"/>
                        </a:cubicBezTo>
                        <a:cubicBezTo>
                          <a:pt x="279082" y="176213"/>
                          <a:pt x="278130" y="176213"/>
                          <a:pt x="278130" y="176213"/>
                        </a:cubicBezTo>
                        <a:cubicBezTo>
                          <a:pt x="278130" y="176213"/>
                          <a:pt x="278130" y="177165"/>
                          <a:pt x="278130" y="177165"/>
                        </a:cubicBezTo>
                        <a:cubicBezTo>
                          <a:pt x="278130" y="177165"/>
                          <a:pt x="277178" y="177165"/>
                          <a:pt x="277178" y="177165"/>
                        </a:cubicBezTo>
                        <a:cubicBezTo>
                          <a:pt x="277178" y="177165"/>
                          <a:pt x="284798" y="184785"/>
                          <a:pt x="284798" y="186690"/>
                        </a:cubicBezTo>
                        <a:cubicBezTo>
                          <a:pt x="284798" y="187642"/>
                          <a:pt x="285750" y="190500"/>
                          <a:pt x="286703" y="191453"/>
                        </a:cubicBezTo>
                        <a:cubicBezTo>
                          <a:pt x="286703" y="188595"/>
                          <a:pt x="286703" y="188595"/>
                          <a:pt x="287655" y="187642"/>
                        </a:cubicBezTo>
                        <a:cubicBezTo>
                          <a:pt x="288607" y="188595"/>
                          <a:pt x="288607" y="188595"/>
                          <a:pt x="288607" y="193357"/>
                        </a:cubicBezTo>
                        <a:cubicBezTo>
                          <a:pt x="288607" y="193357"/>
                          <a:pt x="289560" y="193357"/>
                          <a:pt x="289560" y="194310"/>
                        </a:cubicBezTo>
                        <a:cubicBezTo>
                          <a:pt x="289560" y="194310"/>
                          <a:pt x="290513" y="194310"/>
                          <a:pt x="290513" y="194310"/>
                        </a:cubicBezTo>
                        <a:lnTo>
                          <a:pt x="290513" y="194310"/>
                        </a:lnTo>
                        <a:cubicBezTo>
                          <a:pt x="291465" y="194310"/>
                          <a:pt x="292418" y="193357"/>
                          <a:pt x="293370" y="193357"/>
                        </a:cubicBezTo>
                        <a:cubicBezTo>
                          <a:pt x="294323" y="193357"/>
                          <a:pt x="296228" y="194310"/>
                          <a:pt x="297180" y="193357"/>
                        </a:cubicBezTo>
                        <a:cubicBezTo>
                          <a:pt x="297180" y="193357"/>
                          <a:pt x="297180" y="193357"/>
                          <a:pt x="298132" y="192405"/>
                        </a:cubicBezTo>
                        <a:cubicBezTo>
                          <a:pt x="299085" y="189547"/>
                          <a:pt x="300990" y="186690"/>
                          <a:pt x="300990" y="186690"/>
                        </a:cubicBezTo>
                        <a:cubicBezTo>
                          <a:pt x="300990" y="186690"/>
                          <a:pt x="301943" y="186690"/>
                          <a:pt x="301943" y="188595"/>
                        </a:cubicBezTo>
                        <a:cubicBezTo>
                          <a:pt x="301943" y="190500"/>
                          <a:pt x="302895" y="191453"/>
                          <a:pt x="302895" y="192405"/>
                        </a:cubicBezTo>
                        <a:cubicBezTo>
                          <a:pt x="304800" y="194310"/>
                          <a:pt x="307657" y="193357"/>
                          <a:pt x="309563" y="194310"/>
                        </a:cubicBezTo>
                        <a:cubicBezTo>
                          <a:pt x="310515" y="196215"/>
                          <a:pt x="312420" y="198120"/>
                          <a:pt x="312420" y="198120"/>
                        </a:cubicBezTo>
                        <a:lnTo>
                          <a:pt x="312420" y="198120"/>
                        </a:lnTo>
                        <a:cubicBezTo>
                          <a:pt x="312420" y="199072"/>
                          <a:pt x="310515" y="203835"/>
                          <a:pt x="310515" y="203835"/>
                        </a:cubicBezTo>
                        <a:cubicBezTo>
                          <a:pt x="310515" y="204788"/>
                          <a:pt x="309563" y="204788"/>
                          <a:pt x="309563" y="204788"/>
                        </a:cubicBezTo>
                        <a:cubicBezTo>
                          <a:pt x="308610" y="204788"/>
                          <a:pt x="308610" y="204788"/>
                          <a:pt x="308610" y="205740"/>
                        </a:cubicBezTo>
                        <a:cubicBezTo>
                          <a:pt x="308610" y="206692"/>
                          <a:pt x="309563" y="207645"/>
                          <a:pt x="308610" y="209550"/>
                        </a:cubicBezTo>
                        <a:cubicBezTo>
                          <a:pt x="308610" y="209550"/>
                          <a:pt x="308610" y="209550"/>
                          <a:pt x="307657" y="209550"/>
                        </a:cubicBezTo>
                        <a:cubicBezTo>
                          <a:pt x="306705" y="209550"/>
                          <a:pt x="305753" y="209550"/>
                          <a:pt x="305753" y="211455"/>
                        </a:cubicBezTo>
                        <a:cubicBezTo>
                          <a:pt x="305753" y="211455"/>
                          <a:pt x="305753" y="212407"/>
                          <a:pt x="304800" y="212407"/>
                        </a:cubicBezTo>
                        <a:cubicBezTo>
                          <a:pt x="303848" y="213360"/>
                          <a:pt x="302895" y="213360"/>
                          <a:pt x="302895" y="214313"/>
                        </a:cubicBezTo>
                        <a:lnTo>
                          <a:pt x="302895" y="214313"/>
                        </a:lnTo>
                        <a:cubicBezTo>
                          <a:pt x="301943" y="215265"/>
                          <a:pt x="302895" y="215265"/>
                          <a:pt x="302895" y="216217"/>
                        </a:cubicBezTo>
                        <a:cubicBezTo>
                          <a:pt x="302895" y="216217"/>
                          <a:pt x="301943" y="216217"/>
                          <a:pt x="301943" y="216217"/>
                        </a:cubicBezTo>
                        <a:cubicBezTo>
                          <a:pt x="300990" y="216217"/>
                          <a:pt x="300990" y="216217"/>
                          <a:pt x="299085" y="216217"/>
                        </a:cubicBezTo>
                        <a:cubicBezTo>
                          <a:pt x="295275" y="217170"/>
                          <a:pt x="294323" y="220980"/>
                          <a:pt x="294323" y="220980"/>
                        </a:cubicBezTo>
                        <a:cubicBezTo>
                          <a:pt x="294323" y="220980"/>
                          <a:pt x="294323" y="221932"/>
                          <a:pt x="293370" y="221932"/>
                        </a:cubicBezTo>
                        <a:lnTo>
                          <a:pt x="293370" y="221932"/>
                        </a:lnTo>
                        <a:cubicBezTo>
                          <a:pt x="292418" y="221932"/>
                          <a:pt x="292418" y="221932"/>
                          <a:pt x="290513" y="223838"/>
                        </a:cubicBezTo>
                        <a:cubicBezTo>
                          <a:pt x="289560" y="224790"/>
                          <a:pt x="287655" y="224790"/>
                          <a:pt x="285750" y="225742"/>
                        </a:cubicBezTo>
                        <a:cubicBezTo>
                          <a:pt x="284798" y="226695"/>
                          <a:pt x="284798" y="227647"/>
                          <a:pt x="283845" y="227647"/>
                        </a:cubicBezTo>
                        <a:cubicBezTo>
                          <a:pt x="282893" y="228600"/>
                          <a:pt x="281940" y="227647"/>
                          <a:pt x="280988" y="228600"/>
                        </a:cubicBezTo>
                        <a:cubicBezTo>
                          <a:pt x="280035" y="229553"/>
                          <a:pt x="280035" y="230505"/>
                          <a:pt x="278130" y="230505"/>
                        </a:cubicBezTo>
                        <a:cubicBezTo>
                          <a:pt x="276225" y="230505"/>
                          <a:pt x="274320" y="230505"/>
                          <a:pt x="273368" y="232410"/>
                        </a:cubicBezTo>
                        <a:cubicBezTo>
                          <a:pt x="268605" y="232410"/>
                          <a:pt x="268605" y="232410"/>
                          <a:pt x="267653" y="232410"/>
                        </a:cubicBezTo>
                        <a:lnTo>
                          <a:pt x="266700" y="229553"/>
                        </a:lnTo>
                        <a:cubicBezTo>
                          <a:pt x="266700" y="228600"/>
                          <a:pt x="265748" y="226695"/>
                          <a:pt x="264795" y="225742"/>
                        </a:cubicBezTo>
                        <a:cubicBezTo>
                          <a:pt x="264795" y="223838"/>
                          <a:pt x="264795" y="221932"/>
                          <a:pt x="264795" y="220980"/>
                        </a:cubicBezTo>
                        <a:cubicBezTo>
                          <a:pt x="264795" y="220028"/>
                          <a:pt x="263843" y="219075"/>
                          <a:pt x="262890" y="218122"/>
                        </a:cubicBezTo>
                        <a:lnTo>
                          <a:pt x="262890" y="217170"/>
                        </a:lnTo>
                        <a:cubicBezTo>
                          <a:pt x="253365" y="207645"/>
                          <a:pt x="249555" y="194310"/>
                          <a:pt x="240982" y="184785"/>
                        </a:cubicBezTo>
                        <a:cubicBezTo>
                          <a:pt x="240982" y="184785"/>
                          <a:pt x="240982" y="184785"/>
                          <a:pt x="240030" y="184785"/>
                        </a:cubicBezTo>
                        <a:cubicBezTo>
                          <a:pt x="240030" y="183832"/>
                          <a:pt x="240982" y="181928"/>
                          <a:pt x="240030" y="180975"/>
                        </a:cubicBezTo>
                        <a:cubicBezTo>
                          <a:pt x="239077" y="182880"/>
                          <a:pt x="239077" y="184785"/>
                          <a:pt x="238125" y="185738"/>
                        </a:cubicBezTo>
                        <a:cubicBezTo>
                          <a:pt x="236220" y="183832"/>
                          <a:pt x="235268" y="180975"/>
                          <a:pt x="233363" y="179070"/>
                        </a:cubicBezTo>
                        <a:cubicBezTo>
                          <a:pt x="233363" y="179070"/>
                          <a:pt x="240030" y="200978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3365" y="219075"/>
                          <a:pt x="253365" y="219075"/>
                          <a:pt x="253365" y="219075"/>
                        </a:cubicBezTo>
                        <a:cubicBezTo>
                          <a:pt x="254318" y="220980"/>
                          <a:pt x="254318" y="223838"/>
                          <a:pt x="256223" y="226695"/>
                        </a:cubicBezTo>
                        <a:cubicBezTo>
                          <a:pt x="256223" y="226695"/>
                          <a:pt x="257175" y="226695"/>
                          <a:pt x="257175" y="226695"/>
                        </a:cubicBezTo>
                        <a:cubicBezTo>
                          <a:pt x="265748" y="232410"/>
                          <a:pt x="267653" y="236220"/>
                          <a:pt x="267653" y="236220"/>
                        </a:cubicBezTo>
                        <a:cubicBezTo>
                          <a:pt x="267653" y="237172"/>
                          <a:pt x="266700" y="237172"/>
                          <a:pt x="265748" y="238125"/>
                        </a:cubicBezTo>
                        <a:cubicBezTo>
                          <a:pt x="274320" y="243840"/>
                          <a:pt x="281940" y="234315"/>
                          <a:pt x="289560" y="235267"/>
                        </a:cubicBezTo>
                        <a:cubicBezTo>
                          <a:pt x="289560" y="235267"/>
                          <a:pt x="289560" y="236220"/>
                          <a:pt x="289560" y="236220"/>
                        </a:cubicBezTo>
                        <a:cubicBezTo>
                          <a:pt x="289560" y="253365"/>
                          <a:pt x="267653" y="278130"/>
                          <a:pt x="260985" y="279082"/>
                        </a:cubicBezTo>
                        <a:cubicBezTo>
                          <a:pt x="253365" y="292417"/>
                          <a:pt x="253365" y="292417"/>
                          <a:pt x="256223" y="294322"/>
                        </a:cubicBezTo>
                        <a:cubicBezTo>
                          <a:pt x="256223" y="294322"/>
                          <a:pt x="256223" y="295275"/>
                          <a:pt x="256223" y="295275"/>
                        </a:cubicBezTo>
                        <a:cubicBezTo>
                          <a:pt x="254318" y="299085"/>
                          <a:pt x="260032" y="301942"/>
                          <a:pt x="259080" y="305753"/>
                        </a:cubicBezTo>
                        <a:lnTo>
                          <a:pt x="258127" y="317182"/>
                        </a:lnTo>
                        <a:cubicBezTo>
                          <a:pt x="258127" y="317182"/>
                          <a:pt x="258127" y="318135"/>
                          <a:pt x="258127" y="318135"/>
                        </a:cubicBezTo>
                        <a:cubicBezTo>
                          <a:pt x="252413" y="324803"/>
                          <a:pt x="240982" y="330517"/>
                          <a:pt x="240982" y="330517"/>
                        </a:cubicBezTo>
                        <a:cubicBezTo>
                          <a:pt x="240982" y="332422"/>
                          <a:pt x="240982" y="332422"/>
                          <a:pt x="241935" y="333375"/>
                        </a:cubicBezTo>
                        <a:cubicBezTo>
                          <a:pt x="241935" y="336232"/>
                          <a:pt x="243840" y="339090"/>
                          <a:pt x="241935" y="341947"/>
                        </a:cubicBezTo>
                        <a:cubicBezTo>
                          <a:pt x="240030" y="344805"/>
                          <a:pt x="236220" y="343853"/>
                          <a:pt x="234315" y="346710"/>
                        </a:cubicBezTo>
                        <a:cubicBezTo>
                          <a:pt x="237173" y="353378"/>
                          <a:pt x="216218" y="366713"/>
                          <a:pt x="214313" y="366713"/>
                        </a:cubicBezTo>
                        <a:cubicBezTo>
                          <a:pt x="214313" y="366713"/>
                          <a:pt x="213360" y="366713"/>
                          <a:pt x="213360" y="367665"/>
                        </a:cubicBezTo>
                        <a:cubicBezTo>
                          <a:pt x="211455" y="367665"/>
                          <a:pt x="211455" y="367665"/>
                          <a:pt x="196215" y="367665"/>
                        </a:cubicBezTo>
                        <a:cubicBezTo>
                          <a:pt x="196215" y="367665"/>
                          <a:pt x="196215" y="366713"/>
                          <a:pt x="196215" y="366713"/>
                        </a:cubicBezTo>
                        <a:cubicBezTo>
                          <a:pt x="195263" y="365760"/>
                          <a:pt x="195263" y="365760"/>
                          <a:pt x="194310" y="363855"/>
                        </a:cubicBezTo>
                        <a:cubicBezTo>
                          <a:pt x="194310" y="363855"/>
                          <a:pt x="194310" y="362903"/>
                          <a:pt x="195263" y="362903"/>
                        </a:cubicBezTo>
                        <a:cubicBezTo>
                          <a:pt x="195263" y="362903"/>
                          <a:pt x="195263" y="361950"/>
                          <a:pt x="195263" y="361950"/>
                        </a:cubicBezTo>
                        <a:cubicBezTo>
                          <a:pt x="194310" y="356235"/>
                          <a:pt x="188595" y="353378"/>
                          <a:pt x="186690" y="348615"/>
                        </a:cubicBezTo>
                        <a:cubicBezTo>
                          <a:pt x="184785" y="344805"/>
                          <a:pt x="185738" y="340995"/>
                          <a:pt x="183832" y="337185"/>
                        </a:cubicBezTo>
                        <a:cubicBezTo>
                          <a:pt x="183832" y="337185"/>
                          <a:pt x="181927" y="334328"/>
                          <a:pt x="180023" y="331470"/>
                        </a:cubicBezTo>
                        <a:cubicBezTo>
                          <a:pt x="175260" y="323850"/>
                          <a:pt x="175260" y="323850"/>
                          <a:pt x="176213" y="318135"/>
                        </a:cubicBezTo>
                        <a:cubicBezTo>
                          <a:pt x="177165" y="314325"/>
                          <a:pt x="180975" y="311467"/>
                          <a:pt x="180975" y="307657"/>
                        </a:cubicBezTo>
                        <a:lnTo>
                          <a:pt x="178118" y="296228"/>
                        </a:lnTo>
                        <a:cubicBezTo>
                          <a:pt x="175260" y="288607"/>
                          <a:pt x="168593" y="283845"/>
                          <a:pt x="165735" y="277178"/>
                        </a:cubicBezTo>
                        <a:cubicBezTo>
                          <a:pt x="165735" y="276225"/>
                          <a:pt x="165735" y="276225"/>
                          <a:pt x="167640" y="273367"/>
                        </a:cubicBezTo>
                        <a:cubicBezTo>
                          <a:pt x="168593" y="269557"/>
                          <a:pt x="167640" y="265747"/>
                          <a:pt x="168593" y="262890"/>
                        </a:cubicBezTo>
                        <a:cubicBezTo>
                          <a:pt x="167640" y="262890"/>
                          <a:pt x="166688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4782" y="260985"/>
                          <a:pt x="164782" y="260985"/>
                        </a:cubicBezTo>
                        <a:cubicBezTo>
                          <a:pt x="164782" y="260985"/>
                          <a:pt x="163830" y="261938"/>
                          <a:pt x="163830" y="261938"/>
                        </a:cubicBezTo>
                        <a:cubicBezTo>
                          <a:pt x="160973" y="260985"/>
                          <a:pt x="157163" y="262890"/>
                          <a:pt x="156210" y="260032"/>
                        </a:cubicBezTo>
                        <a:cubicBezTo>
                          <a:pt x="155257" y="256222"/>
                          <a:pt x="154305" y="255270"/>
                          <a:pt x="150495" y="255270"/>
                        </a:cubicBezTo>
                        <a:cubicBezTo>
                          <a:pt x="146685" y="254317"/>
                          <a:pt x="142875" y="257175"/>
                          <a:pt x="139065" y="258128"/>
                        </a:cubicBezTo>
                        <a:cubicBezTo>
                          <a:pt x="138113" y="258128"/>
                          <a:pt x="137160" y="259080"/>
                          <a:pt x="136207" y="259080"/>
                        </a:cubicBezTo>
                        <a:cubicBezTo>
                          <a:pt x="133350" y="259080"/>
                          <a:pt x="132398" y="257175"/>
                          <a:pt x="129540" y="256222"/>
                        </a:cubicBezTo>
                        <a:cubicBezTo>
                          <a:pt x="126682" y="256222"/>
                          <a:pt x="124777" y="259080"/>
                          <a:pt x="121920" y="258128"/>
                        </a:cubicBezTo>
                        <a:cubicBezTo>
                          <a:pt x="116205" y="256222"/>
                          <a:pt x="115252" y="250507"/>
                          <a:pt x="110490" y="247650"/>
                        </a:cubicBezTo>
                        <a:cubicBezTo>
                          <a:pt x="109538" y="246697"/>
                          <a:pt x="109538" y="246697"/>
                          <a:pt x="107632" y="246697"/>
                        </a:cubicBezTo>
                        <a:cubicBezTo>
                          <a:pt x="107632" y="245745"/>
                          <a:pt x="107632" y="245745"/>
                          <a:pt x="107632" y="244792"/>
                        </a:cubicBezTo>
                        <a:lnTo>
                          <a:pt x="103823" y="236220"/>
                        </a:lnTo>
                        <a:cubicBezTo>
                          <a:pt x="103823" y="236220"/>
                          <a:pt x="103823" y="235267"/>
                          <a:pt x="103823" y="235267"/>
                        </a:cubicBezTo>
                        <a:cubicBezTo>
                          <a:pt x="103823" y="235267"/>
                          <a:pt x="102870" y="235267"/>
                          <a:pt x="102870" y="235267"/>
                        </a:cubicBezTo>
                        <a:cubicBezTo>
                          <a:pt x="102870" y="234315"/>
                          <a:pt x="101918" y="233363"/>
                          <a:pt x="101918" y="232410"/>
                        </a:cubicBezTo>
                        <a:cubicBezTo>
                          <a:pt x="100965" y="232410"/>
                          <a:pt x="100013" y="230505"/>
                          <a:pt x="99060" y="230505"/>
                        </a:cubicBezTo>
                        <a:cubicBezTo>
                          <a:pt x="99060" y="225742"/>
                          <a:pt x="99060" y="225742"/>
                          <a:pt x="98107" y="221932"/>
                        </a:cubicBezTo>
                        <a:cubicBezTo>
                          <a:pt x="100013" y="220980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4313"/>
                          <a:pt x="101918" y="214313"/>
                        </a:cubicBezTo>
                        <a:cubicBezTo>
                          <a:pt x="101918" y="214313"/>
                          <a:pt x="101918" y="213360"/>
                          <a:pt x="101918" y="213360"/>
                        </a:cubicBezTo>
                        <a:cubicBezTo>
                          <a:pt x="101918" y="210503"/>
                          <a:pt x="101918" y="210503"/>
                          <a:pt x="101918" y="207645"/>
                        </a:cubicBezTo>
                        <a:cubicBezTo>
                          <a:pt x="102870" y="206692"/>
                          <a:pt x="103823" y="205740"/>
                          <a:pt x="101918" y="202882"/>
                        </a:cubicBezTo>
                        <a:lnTo>
                          <a:pt x="115252" y="183832"/>
                        </a:lnTo>
                        <a:cubicBezTo>
                          <a:pt x="117157" y="180975"/>
                          <a:pt x="121920" y="180975"/>
                          <a:pt x="124777" y="179070"/>
                        </a:cubicBezTo>
                        <a:cubicBezTo>
                          <a:pt x="126682" y="177165"/>
                          <a:pt x="124777" y="174307"/>
                          <a:pt x="126682" y="172403"/>
                        </a:cubicBezTo>
                        <a:cubicBezTo>
                          <a:pt x="126682" y="172403"/>
                          <a:pt x="127635" y="171450"/>
                          <a:pt x="127635" y="171450"/>
                        </a:cubicBezTo>
                        <a:cubicBezTo>
                          <a:pt x="128588" y="170497"/>
                          <a:pt x="128588" y="168592"/>
                          <a:pt x="129540" y="167640"/>
                        </a:cubicBezTo>
                        <a:cubicBezTo>
                          <a:pt x="131445" y="165735"/>
                          <a:pt x="137160" y="160020"/>
                          <a:pt x="139065" y="159067"/>
                        </a:cubicBezTo>
                        <a:cubicBezTo>
                          <a:pt x="140018" y="160972"/>
                          <a:pt x="145732" y="162878"/>
                          <a:pt x="145732" y="162878"/>
                        </a:cubicBezTo>
                        <a:cubicBezTo>
                          <a:pt x="148590" y="162878"/>
                          <a:pt x="150495" y="160972"/>
                          <a:pt x="152400" y="160972"/>
                        </a:cubicBezTo>
                        <a:cubicBezTo>
                          <a:pt x="156210" y="155257"/>
                          <a:pt x="162877" y="160972"/>
                          <a:pt x="167640" y="158115"/>
                        </a:cubicBezTo>
                        <a:cubicBezTo>
                          <a:pt x="169545" y="159067"/>
                          <a:pt x="169545" y="159067"/>
                          <a:pt x="170498" y="158115"/>
                        </a:cubicBezTo>
                        <a:cubicBezTo>
                          <a:pt x="172402" y="159067"/>
                          <a:pt x="175260" y="157163"/>
                          <a:pt x="177165" y="158115"/>
                        </a:cubicBezTo>
                        <a:cubicBezTo>
                          <a:pt x="177165" y="159067"/>
                          <a:pt x="178118" y="159067"/>
                          <a:pt x="178118" y="160020"/>
                        </a:cubicBezTo>
                        <a:cubicBezTo>
                          <a:pt x="178118" y="160020"/>
                          <a:pt x="179070" y="160020"/>
                          <a:pt x="179070" y="160020"/>
                        </a:cubicBezTo>
                        <a:cubicBezTo>
                          <a:pt x="179070" y="160020"/>
                          <a:pt x="179070" y="160972"/>
                          <a:pt x="179070" y="160972"/>
                        </a:cubicBezTo>
                        <a:cubicBezTo>
                          <a:pt x="179070" y="160972"/>
                          <a:pt x="178118" y="161925"/>
                          <a:pt x="177165" y="161925"/>
                        </a:cubicBezTo>
                        <a:cubicBezTo>
                          <a:pt x="178118" y="164782"/>
                          <a:pt x="178118" y="164782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69545"/>
                        </a:cubicBezTo>
                        <a:lnTo>
                          <a:pt x="175260" y="169545"/>
                        </a:lnTo>
                        <a:cubicBezTo>
                          <a:pt x="175260" y="169545"/>
                          <a:pt x="175260" y="169545"/>
                          <a:pt x="175260" y="169545"/>
                        </a:cubicBezTo>
                        <a:cubicBezTo>
                          <a:pt x="175260" y="169545"/>
                          <a:pt x="175260" y="169545"/>
                          <a:pt x="175260" y="170497"/>
                        </a:cubicBezTo>
                        <a:cubicBezTo>
                          <a:pt x="177165" y="171450"/>
                          <a:pt x="177165" y="171450"/>
                          <a:pt x="178118" y="171450"/>
                        </a:cubicBezTo>
                        <a:cubicBezTo>
                          <a:pt x="180023" y="177165"/>
                          <a:pt x="185738" y="173355"/>
                          <a:pt x="188595" y="177165"/>
                        </a:cubicBezTo>
                        <a:cubicBezTo>
                          <a:pt x="190500" y="180022"/>
                          <a:pt x="194310" y="180975"/>
                          <a:pt x="196215" y="182880"/>
                        </a:cubicBezTo>
                        <a:cubicBezTo>
                          <a:pt x="196215" y="182880"/>
                          <a:pt x="197168" y="183832"/>
                          <a:pt x="197168" y="183832"/>
                        </a:cubicBezTo>
                        <a:cubicBezTo>
                          <a:pt x="197168" y="183832"/>
                          <a:pt x="198120" y="183832"/>
                          <a:pt x="198120" y="184785"/>
                        </a:cubicBezTo>
                        <a:cubicBezTo>
                          <a:pt x="201930" y="183832"/>
                          <a:pt x="199073" y="180022"/>
                          <a:pt x="200977" y="178117"/>
                        </a:cubicBezTo>
                        <a:cubicBezTo>
                          <a:pt x="203835" y="175260"/>
                          <a:pt x="204788" y="175260"/>
                          <a:pt x="209550" y="178117"/>
                        </a:cubicBezTo>
                        <a:cubicBezTo>
                          <a:pt x="209550" y="178117"/>
                          <a:pt x="223838" y="183832"/>
                          <a:pt x="226695" y="181928"/>
                        </a:cubicBezTo>
                        <a:cubicBezTo>
                          <a:pt x="227648" y="181928"/>
                          <a:pt x="228600" y="180975"/>
                          <a:pt x="228600" y="180975"/>
                        </a:cubicBezTo>
                        <a:cubicBezTo>
                          <a:pt x="228600" y="180975"/>
                          <a:pt x="228600" y="180975"/>
                          <a:pt x="232410" y="180975"/>
                        </a:cubicBezTo>
                        <a:cubicBezTo>
                          <a:pt x="233363" y="181928"/>
                          <a:pt x="235268" y="181928"/>
                          <a:pt x="236220" y="182880"/>
                        </a:cubicBezTo>
                        <a:cubicBezTo>
                          <a:pt x="245745" y="180022"/>
                          <a:pt x="239077" y="169545"/>
                          <a:pt x="242888" y="162878"/>
                        </a:cubicBezTo>
                        <a:cubicBezTo>
                          <a:pt x="242888" y="162878"/>
                          <a:pt x="242888" y="161925"/>
                          <a:pt x="242888" y="161925"/>
                        </a:cubicBezTo>
                        <a:cubicBezTo>
                          <a:pt x="241935" y="161925"/>
                          <a:pt x="241935" y="162878"/>
                          <a:pt x="240982" y="162878"/>
                        </a:cubicBezTo>
                        <a:cubicBezTo>
                          <a:pt x="238125" y="160972"/>
                          <a:pt x="237173" y="164782"/>
                          <a:pt x="235268" y="164782"/>
                        </a:cubicBezTo>
                        <a:cubicBezTo>
                          <a:pt x="233363" y="164782"/>
                          <a:pt x="233363" y="163830"/>
                          <a:pt x="232410" y="162878"/>
                        </a:cubicBezTo>
                        <a:cubicBezTo>
                          <a:pt x="231457" y="162878"/>
                          <a:pt x="231457" y="161925"/>
                          <a:pt x="230505" y="161925"/>
                        </a:cubicBezTo>
                        <a:cubicBezTo>
                          <a:pt x="230505" y="161925"/>
                          <a:pt x="229552" y="161925"/>
                          <a:pt x="229552" y="162878"/>
                        </a:cubicBezTo>
                        <a:cubicBezTo>
                          <a:pt x="229552" y="162878"/>
                          <a:pt x="229552" y="163830"/>
                          <a:pt x="229552" y="163830"/>
                        </a:cubicBezTo>
                        <a:cubicBezTo>
                          <a:pt x="227648" y="165735"/>
                          <a:pt x="227648" y="165735"/>
                          <a:pt x="224790" y="162878"/>
                        </a:cubicBezTo>
                        <a:cubicBezTo>
                          <a:pt x="224790" y="162878"/>
                          <a:pt x="223838" y="162878"/>
                          <a:pt x="223838" y="162878"/>
                        </a:cubicBezTo>
                        <a:cubicBezTo>
                          <a:pt x="223838" y="162878"/>
                          <a:pt x="222885" y="162878"/>
                          <a:pt x="222885" y="161925"/>
                        </a:cubicBezTo>
                        <a:cubicBezTo>
                          <a:pt x="222885" y="161925"/>
                          <a:pt x="223838" y="160972"/>
                          <a:pt x="223838" y="160972"/>
                        </a:cubicBezTo>
                        <a:cubicBezTo>
                          <a:pt x="222885" y="160972"/>
                          <a:pt x="222885" y="160972"/>
                          <a:pt x="221932" y="160972"/>
                        </a:cubicBezTo>
                        <a:cubicBezTo>
                          <a:pt x="221932" y="160020"/>
                          <a:pt x="220980" y="159067"/>
                          <a:pt x="220980" y="158115"/>
                        </a:cubicBezTo>
                        <a:cubicBezTo>
                          <a:pt x="220980" y="158115"/>
                          <a:pt x="220027" y="158115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20027" y="157163"/>
                        </a:cubicBezTo>
                        <a:cubicBezTo>
                          <a:pt x="220027" y="157163"/>
                          <a:pt x="220027" y="157163"/>
                          <a:pt x="219075" y="157163"/>
                        </a:cubicBezTo>
                        <a:cubicBezTo>
                          <a:pt x="219075" y="157163"/>
                          <a:pt x="219075" y="156210"/>
                          <a:pt x="219075" y="156210"/>
                        </a:cubicBezTo>
                        <a:lnTo>
                          <a:pt x="219075" y="156210"/>
                        </a:lnTo>
                        <a:lnTo>
                          <a:pt x="219075" y="155257"/>
                        </a:lnTo>
                        <a:cubicBezTo>
                          <a:pt x="219075" y="155257"/>
                          <a:pt x="219075" y="155257"/>
                          <a:pt x="219075" y="155257"/>
                        </a:cubicBezTo>
                        <a:cubicBezTo>
                          <a:pt x="219075" y="154305"/>
                          <a:pt x="219075" y="154305"/>
                          <a:pt x="219075" y="152400"/>
                        </a:cubicBezTo>
                        <a:cubicBezTo>
                          <a:pt x="219075" y="152400"/>
                          <a:pt x="218123" y="152400"/>
                          <a:pt x="218123" y="152400"/>
                        </a:cubicBezTo>
                        <a:cubicBezTo>
                          <a:pt x="218123" y="152400"/>
                          <a:pt x="218123" y="151447"/>
                          <a:pt x="218123" y="151447"/>
                        </a:cubicBezTo>
                        <a:cubicBezTo>
                          <a:pt x="220027" y="148590"/>
                          <a:pt x="223838" y="149542"/>
                          <a:pt x="226695" y="147638"/>
                        </a:cubicBezTo>
                        <a:cubicBezTo>
                          <a:pt x="226695" y="147638"/>
                          <a:pt x="225743" y="147638"/>
                          <a:pt x="225743" y="146685"/>
                        </a:cubicBezTo>
                        <a:cubicBezTo>
                          <a:pt x="225743" y="146685"/>
                          <a:pt x="226695" y="146685"/>
                          <a:pt x="226695" y="145732"/>
                        </a:cubicBezTo>
                        <a:cubicBezTo>
                          <a:pt x="227648" y="145732"/>
                          <a:pt x="227648" y="145732"/>
                          <a:pt x="230505" y="145732"/>
                        </a:cubicBezTo>
                        <a:cubicBezTo>
                          <a:pt x="231457" y="144780"/>
                          <a:pt x="231457" y="144780"/>
                          <a:pt x="239077" y="141922"/>
                        </a:cubicBezTo>
                        <a:cubicBezTo>
                          <a:pt x="240030" y="141922"/>
                          <a:pt x="240030" y="142875"/>
                          <a:pt x="240982" y="142875"/>
                        </a:cubicBezTo>
                        <a:cubicBezTo>
                          <a:pt x="241935" y="142875"/>
                          <a:pt x="242888" y="142875"/>
                          <a:pt x="244793" y="144780"/>
                        </a:cubicBezTo>
                        <a:cubicBezTo>
                          <a:pt x="244793" y="144780"/>
                          <a:pt x="244793" y="144780"/>
                          <a:pt x="244793" y="144780"/>
                        </a:cubicBezTo>
                        <a:cubicBezTo>
                          <a:pt x="244793" y="144780"/>
                          <a:pt x="252413" y="146685"/>
                          <a:pt x="255270" y="142875"/>
                        </a:cubicBezTo>
                        <a:cubicBezTo>
                          <a:pt x="256223" y="140970"/>
                          <a:pt x="247650" y="131445"/>
                          <a:pt x="243840" y="131445"/>
                        </a:cubicBezTo>
                        <a:cubicBezTo>
                          <a:pt x="242888" y="129540"/>
                          <a:pt x="242888" y="129540"/>
                          <a:pt x="242888" y="128588"/>
                        </a:cubicBezTo>
                        <a:cubicBezTo>
                          <a:pt x="243840" y="128588"/>
                          <a:pt x="243840" y="128588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5730"/>
                        </a:cubicBezTo>
                        <a:cubicBezTo>
                          <a:pt x="245745" y="125730"/>
                          <a:pt x="245745" y="125730"/>
                          <a:pt x="245745" y="124778"/>
                        </a:cubicBezTo>
                        <a:cubicBezTo>
                          <a:pt x="245745" y="123825"/>
                          <a:pt x="244793" y="123825"/>
                          <a:pt x="244793" y="122872"/>
                        </a:cubicBezTo>
                        <a:cubicBezTo>
                          <a:pt x="244793" y="122872"/>
                          <a:pt x="245745" y="122872"/>
                          <a:pt x="245745" y="122872"/>
                        </a:cubicBezTo>
                        <a:cubicBezTo>
                          <a:pt x="245745" y="121920"/>
                          <a:pt x="245745" y="121920"/>
                          <a:pt x="246698" y="120967"/>
                        </a:cubicBezTo>
                        <a:cubicBezTo>
                          <a:pt x="242888" y="120967"/>
                          <a:pt x="240982" y="123825"/>
                          <a:pt x="240030" y="124778"/>
                        </a:cubicBezTo>
                        <a:cubicBezTo>
                          <a:pt x="240030" y="124778"/>
                          <a:pt x="239077" y="124778"/>
                          <a:pt x="239077" y="124778"/>
                        </a:cubicBezTo>
                        <a:cubicBezTo>
                          <a:pt x="239077" y="125730"/>
                          <a:pt x="238125" y="125730"/>
                          <a:pt x="238125" y="126682"/>
                        </a:cubicBezTo>
                        <a:cubicBezTo>
                          <a:pt x="238125" y="126682"/>
                          <a:pt x="237173" y="125730"/>
                          <a:pt x="237173" y="125730"/>
                        </a:cubicBezTo>
                        <a:cubicBezTo>
                          <a:pt x="237173" y="125730"/>
                          <a:pt x="236220" y="125730"/>
                          <a:pt x="236220" y="125730"/>
                        </a:cubicBezTo>
                        <a:cubicBezTo>
                          <a:pt x="236220" y="125730"/>
                          <a:pt x="236220" y="126682"/>
                          <a:pt x="235268" y="126682"/>
                        </a:cubicBezTo>
                        <a:cubicBezTo>
                          <a:pt x="234315" y="125730"/>
                          <a:pt x="232410" y="126682"/>
                          <a:pt x="231457" y="125730"/>
                        </a:cubicBezTo>
                        <a:cubicBezTo>
                          <a:pt x="231457" y="124778"/>
                          <a:pt x="231457" y="124778"/>
                          <a:pt x="230505" y="123825"/>
                        </a:cubicBezTo>
                        <a:cubicBezTo>
                          <a:pt x="228600" y="124778"/>
                          <a:pt x="228600" y="124778"/>
                          <a:pt x="225743" y="130492"/>
                        </a:cubicBezTo>
                        <a:cubicBezTo>
                          <a:pt x="225743" y="130492"/>
                          <a:pt x="224790" y="130492"/>
                          <a:pt x="224790" y="130492"/>
                        </a:cubicBezTo>
                        <a:cubicBezTo>
                          <a:pt x="222885" y="133350"/>
                          <a:pt x="223838" y="137160"/>
                          <a:pt x="221932" y="140017"/>
                        </a:cubicBezTo>
                        <a:cubicBezTo>
                          <a:pt x="221932" y="140017"/>
                          <a:pt x="221932" y="140017"/>
                          <a:pt x="221932" y="140017"/>
                        </a:cubicBezTo>
                        <a:cubicBezTo>
                          <a:pt x="223838" y="143828"/>
                          <a:pt x="223838" y="143828"/>
                          <a:pt x="224790" y="143828"/>
                        </a:cubicBezTo>
                        <a:cubicBezTo>
                          <a:pt x="224790" y="143828"/>
                          <a:pt x="224790" y="144780"/>
                          <a:pt x="224790" y="144780"/>
                        </a:cubicBezTo>
                        <a:cubicBezTo>
                          <a:pt x="221932" y="144780"/>
                          <a:pt x="221932" y="144780"/>
                          <a:pt x="218123" y="148590"/>
                        </a:cubicBezTo>
                        <a:cubicBezTo>
                          <a:pt x="218123" y="147638"/>
                          <a:pt x="218123" y="146685"/>
                          <a:pt x="219075" y="146685"/>
                        </a:cubicBezTo>
                        <a:cubicBezTo>
                          <a:pt x="219075" y="146685"/>
                          <a:pt x="216218" y="143828"/>
                          <a:pt x="212407" y="147638"/>
                        </a:cubicBezTo>
                        <a:cubicBezTo>
                          <a:pt x="212407" y="147638"/>
                          <a:pt x="212407" y="148590"/>
                          <a:pt x="213360" y="148590"/>
                        </a:cubicBezTo>
                        <a:cubicBezTo>
                          <a:pt x="213360" y="148590"/>
                          <a:pt x="212407" y="149542"/>
                          <a:pt x="211455" y="149542"/>
                        </a:cubicBezTo>
                        <a:cubicBezTo>
                          <a:pt x="211455" y="148590"/>
                          <a:pt x="210502" y="148590"/>
                          <a:pt x="210502" y="147638"/>
                        </a:cubicBezTo>
                        <a:cubicBezTo>
                          <a:pt x="210502" y="147638"/>
                          <a:pt x="209550" y="149542"/>
                          <a:pt x="210502" y="151447"/>
                        </a:cubicBezTo>
                        <a:cubicBezTo>
                          <a:pt x="210502" y="151447"/>
                          <a:pt x="210502" y="152400"/>
                          <a:pt x="210502" y="152400"/>
                        </a:cubicBezTo>
                        <a:cubicBezTo>
                          <a:pt x="210502" y="152400"/>
                          <a:pt x="210502" y="153353"/>
                          <a:pt x="210502" y="153353"/>
                        </a:cubicBezTo>
                        <a:cubicBezTo>
                          <a:pt x="210502" y="153353"/>
                          <a:pt x="210502" y="154305"/>
                          <a:pt x="210502" y="154305"/>
                        </a:cubicBezTo>
                        <a:cubicBezTo>
                          <a:pt x="212407" y="155257"/>
                          <a:pt x="212407" y="156210"/>
                          <a:pt x="213360" y="157163"/>
                        </a:cubicBezTo>
                        <a:cubicBezTo>
                          <a:pt x="213360" y="157163"/>
                          <a:pt x="213360" y="158115"/>
                          <a:pt x="213360" y="158115"/>
                        </a:cubicBezTo>
                        <a:cubicBezTo>
                          <a:pt x="209550" y="155257"/>
                          <a:pt x="209550" y="155257"/>
                          <a:pt x="207645" y="156210"/>
                        </a:cubicBezTo>
                        <a:lnTo>
                          <a:pt x="207645" y="156210"/>
                        </a:lnTo>
                        <a:cubicBezTo>
                          <a:pt x="207645" y="156210"/>
                          <a:pt x="207645" y="156210"/>
                          <a:pt x="206693" y="154305"/>
                        </a:cubicBezTo>
                        <a:cubicBezTo>
                          <a:pt x="203835" y="150495"/>
                          <a:pt x="202882" y="149542"/>
                          <a:pt x="202882" y="148590"/>
                        </a:cubicBezTo>
                        <a:cubicBezTo>
                          <a:pt x="201930" y="145732"/>
                          <a:pt x="204788" y="142875"/>
                          <a:pt x="201930" y="140970"/>
                        </a:cubicBezTo>
                        <a:cubicBezTo>
                          <a:pt x="197168" y="138113"/>
                          <a:pt x="196215" y="133350"/>
                          <a:pt x="193357" y="130492"/>
                        </a:cubicBezTo>
                        <a:cubicBezTo>
                          <a:pt x="193357" y="130492"/>
                          <a:pt x="192405" y="131445"/>
                          <a:pt x="191452" y="131445"/>
                        </a:cubicBezTo>
                        <a:cubicBezTo>
                          <a:pt x="191452" y="128588"/>
                          <a:pt x="191452" y="128588"/>
                          <a:pt x="190500" y="128588"/>
                        </a:cubicBezTo>
                        <a:cubicBezTo>
                          <a:pt x="188595" y="129540"/>
                          <a:pt x="183832" y="132397"/>
                          <a:pt x="193357" y="142875"/>
                        </a:cubicBezTo>
                        <a:cubicBezTo>
                          <a:pt x="194310" y="142875"/>
                          <a:pt x="194310" y="142875"/>
                          <a:pt x="196215" y="143828"/>
                        </a:cubicBezTo>
                        <a:cubicBezTo>
                          <a:pt x="196215" y="143828"/>
                          <a:pt x="196215" y="144780"/>
                          <a:pt x="196215" y="144780"/>
                        </a:cubicBezTo>
                        <a:cubicBezTo>
                          <a:pt x="197168" y="146685"/>
                          <a:pt x="200977" y="147638"/>
                          <a:pt x="201930" y="150495"/>
                        </a:cubicBezTo>
                        <a:cubicBezTo>
                          <a:pt x="201930" y="150495"/>
                          <a:pt x="201930" y="151447"/>
                          <a:pt x="200977" y="151447"/>
                        </a:cubicBezTo>
                        <a:cubicBezTo>
                          <a:pt x="200025" y="150495"/>
                          <a:pt x="199073" y="149542"/>
                          <a:pt x="198120" y="148590"/>
                        </a:cubicBezTo>
                        <a:cubicBezTo>
                          <a:pt x="196215" y="150495"/>
                          <a:pt x="196215" y="151447"/>
                          <a:pt x="198120" y="152400"/>
                        </a:cubicBezTo>
                        <a:cubicBezTo>
                          <a:pt x="198120" y="152400"/>
                          <a:pt x="198120" y="153353"/>
                          <a:pt x="198120" y="153353"/>
                        </a:cubicBezTo>
                        <a:cubicBezTo>
                          <a:pt x="198120" y="153353"/>
                          <a:pt x="196215" y="155257"/>
                          <a:pt x="195263" y="157163"/>
                        </a:cubicBezTo>
                        <a:cubicBezTo>
                          <a:pt x="195263" y="157163"/>
                          <a:pt x="194310" y="157163"/>
                          <a:pt x="194310" y="157163"/>
                        </a:cubicBezTo>
                        <a:cubicBezTo>
                          <a:pt x="194310" y="157163"/>
                          <a:pt x="194310" y="156210"/>
                          <a:pt x="194310" y="156210"/>
                        </a:cubicBezTo>
                        <a:cubicBezTo>
                          <a:pt x="195263" y="154305"/>
                          <a:pt x="195263" y="154305"/>
                          <a:pt x="195263" y="153353"/>
                        </a:cubicBezTo>
                        <a:cubicBezTo>
                          <a:pt x="195263" y="149542"/>
                          <a:pt x="195263" y="149542"/>
                          <a:pt x="193357" y="148590"/>
                        </a:cubicBezTo>
                        <a:cubicBezTo>
                          <a:pt x="192405" y="145732"/>
                          <a:pt x="189548" y="144780"/>
                          <a:pt x="187643" y="142875"/>
                        </a:cubicBezTo>
                        <a:lnTo>
                          <a:pt x="187643" y="142875"/>
                        </a:lnTo>
                        <a:cubicBezTo>
                          <a:pt x="187643" y="142875"/>
                          <a:pt x="186690" y="141922"/>
                          <a:pt x="186690" y="141922"/>
                        </a:cubicBezTo>
                        <a:lnTo>
                          <a:pt x="186690" y="141922"/>
                        </a:lnTo>
                        <a:cubicBezTo>
                          <a:pt x="186690" y="141922"/>
                          <a:pt x="186690" y="140970"/>
                          <a:pt x="186690" y="140970"/>
                        </a:cubicBezTo>
                        <a:cubicBezTo>
                          <a:pt x="186690" y="140970"/>
                          <a:pt x="185738" y="140970"/>
                          <a:pt x="185738" y="140970"/>
                        </a:cubicBezTo>
                        <a:cubicBezTo>
                          <a:pt x="182880" y="132397"/>
                          <a:pt x="182880" y="132397"/>
                          <a:pt x="179070" y="135255"/>
                        </a:cubicBezTo>
                        <a:cubicBezTo>
                          <a:pt x="177165" y="135255"/>
                          <a:pt x="176213" y="137160"/>
                          <a:pt x="174307" y="138113"/>
                        </a:cubicBezTo>
                        <a:cubicBezTo>
                          <a:pt x="174307" y="138113"/>
                          <a:pt x="172402" y="137160"/>
                          <a:pt x="170498" y="136207"/>
                        </a:cubicBezTo>
                        <a:cubicBezTo>
                          <a:pt x="169545" y="136207"/>
                          <a:pt x="169545" y="136207"/>
                          <a:pt x="167640" y="140970"/>
                        </a:cubicBezTo>
                        <a:cubicBezTo>
                          <a:pt x="165735" y="145732"/>
                          <a:pt x="156210" y="146685"/>
                          <a:pt x="158115" y="153353"/>
                        </a:cubicBezTo>
                        <a:cubicBezTo>
                          <a:pt x="153352" y="157163"/>
                          <a:pt x="152400" y="158115"/>
                          <a:pt x="151448" y="159067"/>
                        </a:cubicBezTo>
                        <a:cubicBezTo>
                          <a:pt x="148590" y="159067"/>
                          <a:pt x="144780" y="160972"/>
                          <a:pt x="141923" y="160972"/>
                        </a:cubicBezTo>
                        <a:cubicBezTo>
                          <a:pt x="140970" y="160020"/>
                          <a:pt x="140970" y="160020"/>
                          <a:pt x="140970" y="157163"/>
                        </a:cubicBezTo>
                        <a:cubicBezTo>
                          <a:pt x="140970" y="157163"/>
                          <a:pt x="140018" y="157163"/>
                          <a:pt x="140018" y="156210"/>
                        </a:cubicBezTo>
                        <a:cubicBezTo>
                          <a:pt x="138113" y="156210"/>
                          <a:pt x="137160" y="156210"/>
                          <a:pt x="135255" y="156210"/>
                        </a:cubicBezTo>
                        <a:cubicBezTo>
                          <a:pt x="137160" y="151447"/>
                          <a:pt x="137160" y="151447"/>
                          <a:pt x="135255" y="150495"/>
                        </a:cubicBezTo>
                        <a:cubicBezTo>
                          <a:pt x="136207" y="144780"/>
                          <a:pt x="140018" y="140017"/>
                          <a:pt x="140018" y="134303"/>
                        </a:cubicBezTo>
                        <a:cubicBezTo>
                          <a:pt x="145732" y="130492"/>
                          <a:pt x="151448" y="139065"/>
                          <a:pt x="157163" y="134303"/>
                        </a:cubicBezTo>
                        <a:cubicBezTo>
                          <a:pt x="162877" y="130492"/>
                          <a:pt x="157163" y="124778"/>
                          <a:pt x="160020" y="120015"/>
                        </a:cubicBezTo>
                        <a:cubicBezTo>
                          <a:pt x="159068" y="120015"/>
                          <a:pt x="159068" y="119063"/>
                          <a:pt x="159068" y="119063"/>
                        </a:cubicBezTo>
                        <a:cubicBezTo>
                          <a:pt x="156210" y="118110"/>
                          <a:pt x="156210" y="118110"/>
                          <a:pt x="156210" y="117157"/>
                        </a:cubicBezTo>
                        <a:cubicBezTo>
                          <a:pt x="156210" y="117157"/>
                          <a:pt x="157163" y="117157"/>
                          <a:pt x="157163" y="116205"/>
                        </a:cubicBezTo>
                        <a:cubicBezTo>
                          <a:pt x="157163" y="116205"/>
                          <a:pt x="157163" y="115253"/>
                          <a:pt x="156210" y="115253"/>
                        </a:cubicBezTo>
                        <a:cubicBezTo>
                          <a:pt x="156210" y="115253"/>
                          <a:pt x="156210" y="114300"/>
                          <a:pt x="157163" y="114300"/>
                        </a:cubicBezTo>
                        <a:cubicBezTo>
                          <a:pt x="159068" y="114300"/>
                          <a:pt x="160973" y="114300"/>
                          <a:pt x="162877" y="115253"/>
                        </a:cubicBezTo>
                        <a:cubicBezTo>
                          <a:pt x="162877" y="114300"/>
                          <a:pt x="162877" y="114300"/>
                          <a:pt x="163830" y="111442"/>
                        </a:cubicBezTo>
                        <a:cubicBezTo>
                          <a:pt x="163830" y="111442"/>
                          <a:pt x="164782" y="111442"/>
                          <a:pt x="164782" y="111442"/>
                        </a:cubicBezTo>
                        <a:cubicBezTo>
                          <a:pt x="164782" y="112395"/>
                          <a:pt x="165735" y="112395"/>
                          <a:pt x="165735" y="113347"/>
                        </a:cubicBezTo>
                        <a:cubicBezTo>
                          <a:pt x="170498" y="113347"/>
                          <a:pt x="170498" y="106680"/>
                          <a:pt x="175260" y="106680"/>
                        </a:cubicBezTo>
                        <a:cubicBezTo>
                          <a:pt x="176213" y="105728"/>
                          <a:pt x="177165" y="104775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lnTo>
                          <a:pt x="178118" y="103822"/>
                        </a:ln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3822"/>
                          <a:pt x="178118" y="103822"/>
                          <a:pt x="178118" y="103822"/>
                        </a:cubicBezTo>
                        <a:cubicBezTo>
                          <a:pt x="178118" y="102870"/>
                          <a:pt x="179070" y="101917"/>
                          <a:pt x="179070" y="100965"/>
                        </a:cubicBezTo>
                        <a:lnTo>
                          <a:pt x="179070" y="100965"/>
                        </a:lnTo>
                        <a:cubicBezTo>
                          <a:pt x="179070" y="100965"/>
                          <a:pt x="179070" y="100013"/>
                          <a:pt x="179070" y="100013"/>
                        </a:cubicBezTo>
                        <a:cubicBezTo>
                          <a:pt x="179070" y="100013"/>
                          <a:pt x="180023" y="100013"/>
                          <a:pt x="180023" y="100013"/>
                        </a:cubicBezTo>
                        <a:cubicBezTo>
                          <a:pt x="180023" y="100965"/>
                          <a:pt x="180023" y="100965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lnTo>
                          <a:pt x="180023" y="101917"/>
                        </a:lnTo>
                        <a:lnTo>
                          <a:pt x="180023" y="101917"/>
                        </a:ln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023" y="101917"/>
                          <a:pt x="180023" y="101917"/>
                          <a:pt x="180023" y="101917"/>
                        </a:cubicBezTo>
                        <a:cubicBezTo>
                          <a:pt x="180975" y="98107"/>
                          <a:pt x="180975" y="98107"/>
                          <a:pt x="181927" y="98107"/>
                        </a:cubicBez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lnTo>
                          <a:pt x="182880" y="98107"/>
                        </a:lnTo>
                        <a:cubicBezTo>
                          <a:pt x="182880" y="98107"/>
                          <a:pt x="183832" y="98107"/>
                          <a:pt x="183832" y="98107"/>
                        </a:cubicBezTo>
                        <a:cubicBezTo>
                          <a:pt x="183832" y="98107"/>
                          <a:pt x="183832" y="97155"/>
                          <a:pt x="183832" y="97155"/>
                        </a:cubicBezTo>
                        <a:lnTo>
                          <a:pt x="183832" y="97155"/>
                        </a:lnTo>
                        <a:cubicBezTo>
                          <a:pt x="183832" y="97155"/>
                          <a:pt x="184785" y="97155"/>
                          <a:pt x="184785" y="97155"/>
                        </a:cubicBezTo>
                        <a:cubicBezTo>
                          <a:pt x="184785" y="97155"/>
                          <a:pt x="185738" y="98107"/>
                          <a:pt x="185738" y="98107"/>
                        </a:cubicBezTo>
                        <a:lnTo>
                          <a:pt x="185738" y="98107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cubicBezTo>
                          <a:pt x="185738" y="97155"/>
                          <a:pt x="185738" y="97155"/>
                          <a:pt x="185738" y="97155"/>
                        </a:cubicBezTo>
                        <a:lnTo>
                          <a:pt x="185738" y="97155"/>
                        </a:lnTo>
                        <a:lnTo>
                          <a:pt x="185738" y="97155"/>
                        </a:lnTo>
                        <a:cubicBezTo>
                          <a:pt x="185738" y="97155"/>
                          <a:pt x="186690" y="97155"/>
                          <a:pt x="186690" y="97155"/>
                        </a:cubicBezTo>
                        <a:cubicBezTo>
                          <a:pt x="186690" y="96203"/>
                          <a:pt x="186690" y="96203"/>
                          <a:pt x="186690" y="95250"/>
                        </a:cubicBezTo>
                        <a:lnTo>
                          <a:pt x="186690" y="94297"/>
                        </a:lnTo>
                        <a:lnTo>
                          <a:pt x="186690" y="93345"/>
                        </a:lnTo>
                        <a:cubicBezTo>
                          <a:pt x="186690" y="93345"/>
                          <a:pt x="186690" y="92392"/>
                          <a:pt x="186690" y="92392"/>
                        </a:cubicBezTo>
                        <a:lnTo>
                          <a:pt x="186690" y="92392"/>
                        </a:lnTo>
                        <a:cubicBezTo>
                          <a:pt x="186690" y="91440"/>
                          <a:pt x="186690" y="91440"/>
                          <a:pt x="186690" y="90488"/>
                        </a:cubicBezTo>
                        <a:cubicBezTo>
                          <a:pt x="186690" y="90488"/>
                          <a:pt x="185738" y="90488"/>
                          <a:pt x="185738" y="89535"/>
                        </a:cubicBezTo>
                        <a:cubicBezTo>
                          <a:pt x="185738" y="88582"/>
                          <a:pt x="185738" y="88582"/>
                          <a:pt x="185738" y="87630"/>
                        </a:cubicBezTo>
                        <a:lnTo>
                          <a:pt x="185738" y="86678"/>
                        </a:ln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6678"/>
                          <a:pt x="185738" y="86678"/>
                        </a:cubicBezTo>
                        <a:cubicBezTo>
                          <a:pt x="185738" y="86678"/>
                          <a:pt x="185738" y="85725"/>
                          <a:pt x="185738" y="85725"/>
                        </a:cubicBezTo>
                        <a:lnTo>
                          <a:pt x="185738" y="85725"/>
                        </a:lnTo>
                        <a:lnTo>
                          <a:pt x="185738" y="84772"/>
                        </a:lnTo>
                        <a:cubicBezTo>
                          <a:pt x="185738" y="84772"/>
                          <a:pt x="186690" y="83820"/>
                          <a:pt x="186690" y="83820"/>
                        </a:cubicBezTo>
                        <a:lnTo>
                          <a:pt x="186690" y="83820"/>
                        </a:lnTo>
                        <a:cubicBezTo>
                          <a:pt x="186690" y="83820"/>
                          <a:pt x="186690" y="83820"/>
                          <a:pt x="187643" y="83820"/>
                        </a:cubicBezTo>
                        <a:cubicBezTo>
                          <a:pt x="188595" y="83820"/>
                          <a:pt x="188595" y="82867"/>
                          <a:pt x="189548" y="82867"/>
                        </a:cubicBezTo>
                        <a:lnTo>
                          <a:pt x="189548" y="82867"/>
                        </a:lnTo>
                        <a:lnTo>
                          <a:pt x="190500" y="82867"/>
                        </a:lnTo>
                        <a:cubicBezTo>
                          <a:pt x="190500" y="84772"/>
                          <a:pt x="189548" y="85725"/>
                          <a:pt x="189548" y="87630"/>
                        </a:cubicBezTo>
                        <a:cubicBezTo>
                          <a:pt x="189548" y="87630"/>
                          <a:pt x="190500" y="87630"/>
                          <a:pt x="190500" y="88582"/>
                        </a:cubicBezTo>
                        <a:cubicBezTo>
                          <a:pt x="190500" y="88582"/>
                          <a:pt x="190500" y="89535"/>
                          <a:pt x="190500" y="89535"/>
                        </a:cubicBezTo>
                        <a:cubicBezTo>
                          <a:pt x="190500" y="89535"/>
                          <a:pt x="189548" y="89535"/>
                          <a:pt x="189548" y="89535"/>
                        </a:cubicBezTo>
                        <a:cubicBezTo>
                          <a:pt x="189548" y="89535"/>
                          <a:pt x="189548" y="89535"/>
                          <a:pt x="189548" y="90488"/>
                        </a:cubicBezTo>
                        <a:cubicBezTo>
                          <a:pt x="189548" y="90488"/>
                          <a:pt x="189548" y="91440"/>
                          <a:pt x="188595" y="91440"/>
                        </a:cubicBezTo>
                        <a:lnTo>
                          <a:pt x="188595" y="91440"/>
                        </a:lnTo>
                        <a:lnTo>
                          <a:pt x="188595" y="91440"/>
                        </a:lnTo>
                        <a:lnTo>
                          <a:pt x="188595" y="91440"/>
                        </a:lnTo>
                        <a:cubicBezTo>
                          <a:pt x="188595" y="91440"/>
                          <a:pt x="187643" y="91440"/>
                          <a:pt x="187643" y="91440"/>
                        </a:cubicBezTo>
                        <a:cubicBezTo>
                          <a:pt x="187643" y="94297"/>
                          <a:pt x="187643" y="94297"/>
                          <a:pt x="187643" y="94297"/>
                        </a:cubicBezTo>
                        <a:lnTo>
                          <a:pt x="187643" y="95250"/>
                        </a:lnTo>
                        <a:lnTo>
                          <a:pt x="187643" y="95250"/>
                        </a:lnTo>
                        <a:lnTo>
                          <a:pt x="187643" y="95250"/>
                        </a:lnTo>
                        <a:cubicBezTo>
                          <a:pt x="187643" y="95250"/>
                          <a:pt x="188595" y="96203"/>
                          <a:pt x="188595" y="96203"/>
                        </a:cubicBezTo>
                        <a:lnTo>
                          <a:pt x="188595" y="96203"/>
                        </a:lnTo>
                        <a:lnTo>
                          <a:pt x="188595" y="96203"/>
                        </a:lnTo>
                        <a:cubicBezTo>
                          <a:pt x="188595" y="97155"/>
                          <a:pt x="188595" y="97155"/>
                          <a:pt x="188595" y="98107"/>
                        </a:cubicBezTo>
                        <a:cubicBezTo>
                          <a:pt x="188595" y="98107"/>
                          <a:pt x="189548" y="98107"/>
                          <a:pt x="189548" y="98107"/>
                        </a:cubicBez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lnTo>
                          <a:pt x="189548" y="98107"/>
                        </a:lnTo>
                        <a:cubicBezTo>
                          <a:pt x="189548" y="98107"/>
                          <a:pt x="190500" y="97155"/>
                          <a:pt x="190500" y="97155"/>
                        </a:cubicBezTo>
                        <a:cubicBezTo>
                          <a:pt x="191452" y="98107"/>
                          <a:pt x="191452" y="99060"/>
                          <a:pt x="192405" y="99060"/>
                        </a:cubicBez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lnTo>
                          <a:pt x="192405" y="99060"/>
                        </a:lnTo>
                        <a:cubicBezTo>
                          <a:pt x="192405" y="99060"/>
                          <a:pt x="192405" y="99060"/>
                          <a:pt x="192405" y="99060"/>
                        </a:cubicBezTo>
                        <a:cubicBezTo>
                          <a:pt x="192405" y="99060"/>
                          <a:pt x="193357" y="99060"/>
                          <a:pt x="193357" y="98107"/>
                        </a:cubicBezTo>
                        <a:lnTo>
                          <a:pt x="194310" y="97155"/>
                        </a:lnTo>
                        <a:lnTo>
                          <a:pt x="194310" y="97155"/>
                        </a:lnTo>
                        <a:lnTo>
                          <a:pt x="194310" y="97155"/>
                        </a:lnTo>
                        <a:cubicBezTo>
                          <a:pt x="194310" y="97155"/>
                          <a:pt x="194310" y="97155"/>
                          <a:pt x="195263" y="97155"/>
                        </a:cubicBezTo>
                        <a:cubicBezTo>
                          <a:pt x="200025" y="94297"/>
                          <a:pt x="200025" y="94297"/>
                          <a:pt x="200977" y="95250"/>
                        </a:cubicBezTo>
                        <a:cubicBezTo>
                          <a:pt x="200977" y="95250"/>
                          <a:pt x="200977" y="96203"/>
                          <a:pt x="200977" y="96203"/>
                        </a:cubicBezTo>
                        <a:cubicBezTo>
                          <a:pt x="200977" y="96203"/>
                          <a:pt x="200977" y="96203"/>
                          <a:pt x="200977" y="96203"/>
                        </a:cubicBezTo>
                        <a:lnTo>
                          <a:pt x="200977" y="96203"/>
                        </a:lnTo>
                        <a:lnTo>
                          <a:pt x="201930" y="96203"/>
                        </a:lnTo>
                        <a:lnTo>
                          <a:pt x="201930" y="96203"/>
                        </a:lnTo>
                        <a:cubicBezTo>
                          <a:pt x="202882" y="96203"/>
                          <a:pt x="202882" y="95250"/>
                          <a:pt x="203835" y="94297"/>
                        </a:cubicBez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lnTo>
                          <a:pt x="203835" y="94297"/>
                        </a:lnTo>
                        <a:cubicBezTo>
                          <a:pt x="204788" y="94297"/>
                          <a:pt x="204788" y="93345"/>
                          <a:pt x="205740" y="91440"/>
                        </a:cubicBezTo>
                        <a:lnTo>
                          <a:pt x="205740" y="91440"/>
                        </a:ln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1440"/>
                        </a:cubicBezTo>
                        <a:cubicBezTo>
                          <a:pt x="205740" y="91440"/>
                          <a:pt x="205740" y="91440"/>
                          <a:pt x="205740" y="90488"/>
                        </a:cubicBezTo>
                        <a:cubicBezTo>
                          <a:pt x="205740" y="89535"/>
                          <a:pt x="205740" y="89535"/>
                          <a:pt x="205740" y="88582"/>
                        </a:cubicBezTo>
                        <a:lnTo>
                          <a:pt x="205740" y="88582"/>
                        </a:lnTo>
                        <a:cubicBezTo>
                          <a:pt x="205740" y="87630"/>
                          <a:pt x="205740" y="87630"/>
                          <a:pt x="205740" y="86678"/>
                        </a:cubicBezTo>
                        <a:cubicBezTo>
                          <a:pt x="206693" y="82867"/>
                          <a:pt x="206693" y="82867"/>
                          <a:pt x="207645" y="82867"/>
                        </a:cubicBezTo>
                        <a:cubicBezTo>
                          <a:pt x="207645" y="82867"/>
                          <a:pt x="208598" y="82867"/>
                          <a:pt x="208598" y="82867"/>
                        </a:cubicBezTo>
                        <a:lnTo>
                          <a:pt x="208598" y="82867"/>
                        </a:lnTo>
                        <a:lnTo>
                          <a:pt x="208598" y="82867"/>
                        </a:lnTo>
                        <a:lnTo>
                          <a:pt x="209550" y="83820"/>
                        </a:lnTo>
                        <a:lnTo>
                          <a:pt x="209550" y="83820"/>
                        </a:lnTo>
                        <a:cubicBezTo>
                          <a:pt x="209550" y="83820"/>
                          <a:pt x="210502" y="83820"/>
                          <a:pt x="210502" y="84772"/>
                        </a:cubicBezTo>
                        <a:cubicBezTo>
                          <a:pt x="211455" y="83820"/>
                          <a:pt x="211455" y="83820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lnTo>
                          <a:pt x="211455" y="81915"/>
                        </a:ln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1915"/>
                        </a:cubicBezTo>
                        <a:cubicBezTo>
                          <a:pt x="211455" y="81915"/>
                          <a:pt x="211455" y="81915"/>
                          <a:pt x="211455" y="80963"/>
                        </a:cubicBezTo>
                        <a:cubicBezTo>
                          <a:pt x="211455" y="80963"/>
                          <a:pt x="211455" y="80010"/>
                          <a:pt x="211455" y="80010"/>
                        </a:cubicBezTo>
                        <a:cubicBezTo>
                          <a:pt x="211455" y="80010"/>
                          <a:pt x="210502" y="80010"/>
                          <a:pt x="210502" y="80010"/>
                        </a:cubicBezTo>
                        <a:cubicBezTo>
                          <a:pt x="210502" y="79057"/>
                          <a:pt x="210502" y="79057"/>
                          <a:pt x="209550" y="78105"/>
                        </a:cubicBezTo>
                        <a:lnTo>
                          <a:pt x="209550" y="78105"/>
                        </a:ln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cubicBezTo>
                          <a:pt x="209550" y="78105"/>
                          <a:pt x="209550" y="78105"/>
                          <a:pt x="209550" y="78105"/>
                        </a:cubicBezTo>
                        <a:lnTo>
                          <a:pt x="209550" y="78105"/>
                        </a:lnTo>
                        <a:lnTo>
                          <a:pt x="209550" y="78105"/>
                        </a:lnTo>
                        <a:cubicBezTo>
                          <a:pt x="210502" y="78105"/>
                          <a:pt x="210502" y="78105"/>
                          <a:pt x="210502" y="77153"/>
                        </a:cubicBezTo>
                        <a:lnTo>
                          <a:pt x="210502" y="77153"/>
                        </a:lnTo>
                        <a:cubicBezTo>
                          <a:pt x="210502" y="77153"/>
                          <a:pt x="211455" y="77153"/>
                          <a:pt x="211455" y="77153"/>
                        </a:cubicBezTo>
                        <a:lnTo>
                          <a:pt x="211455" y="77153"/>
                        </a:lnTo>
                        <a:cubicBezTo>
                          <a:pt x="211455" y="77153"/>
                          <a:pt x="211455" y="77153"/>
                          <a:pt x="211455" y="77153"/>
                        </a:cubicBezTo>
                        <a:cubicBezTo>
                          <a:pt x="211455" y="77153"/>
                          <a:pt x="211455" y="77153"/>
                          <a:pt x="212407" y="76200"/>
                        </a:cubicBezTo>
                        <a:cubicBezTo>
                          <a:pt x="212407" y="76200"/>
                          <a:pt x="212407" y="76200"/>
                          <a:pt x="213360" y="77153"/>
                        </a:cubicBezTo>
                        <a:lnTo>
                          <a:pt x="213360" y="77153"/>
                        </a:lnTo>
                        <a:lnTo>
                          <a:pt x="213360" y="77153"/>
                        </a:lnTo>
                        <a:lnTo>
                          <a:pt x="213360" y="77153"/>
                        </a:lnTo>
                        <a:cubicBezTo>
                          <a:pt x="214313" y="77153"/>
                          <a:pt x="214313" y="77153"/>
                          <a:pt x="214313" y="77153"/>
                        </a:cubicBezTo>
                        <a:cubicBezTo>
                          <a:pt x="214313" y="77153"/>
                          <a:pt x="214313" y="76200"/>
                          <a:pt x="214313" y="76200"/>
                        </a:cubicBezTo>
                        <a:lnTo>
                          <a:pt x="214313" y="76200"/>
                        </a:lnTo>
                        <a:cubicBezTo>
                          <a:pt x="214313" y="76200"/>
                          <a:pt x="215265" y="76200"/>
                          <a:pt x="215265" y="75247"/>
                        </a:cubicBezTo>
                        <a:lnTo>
                          <a:pt x="215265" y="75247"/>
                        </a:lnTo>
                        <a:cubicBezTo>
                          <a:pt x="215265" y="75247"/>
                          <a:pt x="215265" y="75247"/>
                          <a:pt x="215265" y="75247"/>
                        </a:cubicBezTo>
                        <a:cubicBezTo>
                          <a:pt x="215265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cubicBezTo>
                          <a:pt x="216218" y="75247"/>
                          <a:pt x="216218" y="75247"/>
                          <a:pt x="216218" y="75247"/>
                        </a:cubicBezTo>
                        <a:lnTo>
                          <a:pt x="216218" y="75247"/>
                        </a:lnTo>
                        <a:cubicBezTo>
                          <a:pt x="215265" y="74295"/>
                          <a:pt x="214313" y="75247"/>
                          <a:pt x="214313" y="74295"/>
                        </a:cubicBezTo>
                        <a:cubicBezTo>
                          <a:pt x="214313" y="74295"/>
                          <a:pt x="214313" y="74295"/>
                          <a:pt x="214313" y="74295"/>
                        </a:cubicBezTo>
                        <a:cubicBezTo>
                          <a:pt x="214313" y="73342"/>
                          <a:pt x="214313" y="73342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2390"/>
                          <a:pt x="214313" y="72390"/>
                        </a:cubicBezTo>
                        <a:cubicBezTo>
                          <a:pt x="214313" y="72390"/>
                          <a:pt x="214313" y="73342"/>
                          <a:pt x="213360" y="73342"/>
                        </a:cubicBezTo>
                        <a:cubicBezTo>
                          <a:pt x="213360" y="73342"/>
                          <a:pt x="213360" y="73342"/>
                          <a:pt x="213360" y="73342"/>
                        </a:cubicBezTo>
                        <a:lnTo>
                          <a:pt x="213360" y="73342"/>
                        </a:lnTo>
                        <a:cubicBezTo>
                          <a:pt x="213360" y="73342"/>
                          <a:pt x="213360" y="73342"/>
                          <a:pt x="213360" y="73342"/>
                        </a:cubicBezTo>
                        <a:cubicBezTo>
                          <a:pt x="213360" y="73342"/>
                          <a:pt x="212407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1455" y="74295"/>
                        </a:cubicBezTo>
                        <a:cubicBezTo>
                          <a:pt x="211455" y="74295"/>
                          <a:pt x="211455" y="74295"/>
                          <a:pt x="211455" y="74295"/>
                        </a:cubicBez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lnTo>
                          <a:pt x="211455" y="74295"/>
                        </a:lnTo>
                        <a:cubicBezTo>
                          <a:pt x="211455" y="74295"/>
                          <a:pt x="211455" y="74295"/>
                          <a:pt x="210502" y="75247"/>
                        </a:cubicBezTo>
                        <a:cubicBezTo>
                          <a:pt x="210502" y="75247"/>
                          <a:pt x="210502" y="75247"/>
                          <a:pt x="210502" y="75247"/>
                        </a:cubicBezTo>
                        <a:lnTo>
                          <a:pt x="210502" y="75247"/>
                        </a:lnTo>
                        <a:cubicBezTo>
                          <a:pt x="210502" y="75247"/>
                          <a:pt x="210502" y="75247"/>
                          <a:pt x="210502" y="75247"/>
                        </a:cubicBezTo>
                        <a:cubicBezTo>
                          <a:pt x="209550" y="75247"/>
                          <a:pt x="209550" y="75247"/>
                          <a:pt x="209550" y="76200"/>
                        </a:cubicBezTo>
                        <a:cubicBezTo>
                          <a:pt x="209550" y="76200"/>
                          <a:pt x="209550" y="76200"/>
                          <a:pt x="209550" y="76200"/>
                        </a:cubicBezTo>
                        <a:cubicBezTo>
                          <a:pt x="209550" y="75247"/>
                          <a:pt x="209550" y="75247"/>
                          <a:pt x="209550" y="75247"/>
                        </a:cubicBezTo>
                        <a:lnTo>
                          <a:pt x="209550" y="75247"/>
                        </a:lnTo>
                        <a:cubicBezTo>
                          <a:pt x="209550" y="75247"/>
                          <a:pt x="209550" y="75247"/>
                          <a:pt x="208598" y="75247"/>
                        </a:cubicBezTo>
                        <a:cubicBezTo>
                          <a:pt x="208598" y="75247"/>
                          <a:pt x="208598" y="74295"/>
                          <a:pt x="208598" y="74295"/>
                        </a:cubicBez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lnTo>
                          <a:pt x="208598" y="74295"/>
                        </a:lnTo>
                        <a:cubicBezTo>
                          <a:pt x="206693" y="73342"/>
                          <a:pt x="207645" y="70485"/>
                          <a:pt x="207645" y="70485"/>
                        </a:cubicBezTo>
                        <a:cubicBezTo>
                          <a:pt x="207645" y="68580"/>
                          <a:pt x="206693" y="66675"/>
                          <a:pt x="207645" y="64770"/>
                        </a:cubicBezTo>
                        <a:lnTo>
                          <a:pt x="207645" y="64770"/>
                        </a:lnTo>
                        <a:cubicBezTo>
                          <a:pt x="207645" y="63817"/>
                          <a:pt x="207645" y="63817"/>
                          <a:pt x="208598" y="63817"/>
                        </a:cubicBezTo>
                        <a:cubicBezTo>
                          <a:pt x="208598" y="62865"/>
                          <a:pt x="208598" y="62865"/>
                          <a:pt x="209550" y="61913"/>
                        </a:cubicBezTo>
                        <a:cubicBezTo>
                          <a:pt x="210502" y="61913"/>
                          <a:pt x="210502" y="61913"/>
                          <a:pt x="210502" y="60007"/>
                        </a:cubicBezTo>
                        <a:lnTo>
                          <a:pt x="210502" y="60007"/>
                        </a:lnTo>
                        <a:cubicBezTo>
                          <a:pt x="211455" y="57150"/>
                          <a:pt x="211455" y="57150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6197"/>
                          <a:pt x="212407" y="56197"/>
                        </a:cubicBezTo>
                        <a:cubicBezTo>
                          <a:pt x="212407" y="56197"/>
                          <a:pt x="212407" y="55245"/>
                          <a:pt x="212407" y="55245"/>
                        </a:cubicBez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lnTo>
                          <a:pt x="212407" y="55245"/>
                        </a:lnTo>
                        <a:cubicBezTo>
                          <a:pt x="212407" y="55245"/>
                          <a:pt x="212407" y="53340"/>
                          <a:pt x="211455" y="53340"/>
                        </a:cubicBez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lnTo>
                          <a:pt x="211455" y="53340"/>
                        </a:lnTo>
                        <a:cubicBezTo>
                          <a:pt x="211455" y="53340"/>
                          <a:pt x="211455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10502" y="53340"/>
                        </a:cubicBezTo>
                        <a:lnTo>
                          <a:pt x="210502" y="53340"/>
                        </a:lnTo>
                        <a:cubicBezTo>
                          <a:pt x="210502" y="53340"/>
                          <a:pt x="210502" y="53340"/>
                          <a:pt x="210502" y="53340"/>
                        </a:cubicBezTo>
                        <a:cubicBezTo>
                          <a:pt x="210502" y="53340"/>
                          <a:pt x="210502" y="53340"/>
                          <a:pt x="209550" y="53340"/>
                        </a:cubicBezTo>
                        <a:cubicBezTo>
                          <a:pt x="209550" y="53340"/>
                          <a:pt x="209550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cubicBezTo>
                          <a:pt x="208598" y="54292"/>
                          <a:pt x="208598" y="54292"/>
                          <a:pt x="208598" y="54292"/>
                        </a:cubicBez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lnTo>
                          <a:pt x="208598" y="54292"/>
                        </a:lnTo>
                        <a:cubicBezTo>
                          <a:pt x="208598" y="55245"/>
                          <a:pt x="208598" y="55245"/>
                          <a:pt x="208598" y="57150"/>
                        </a:cubicBezTo>
                        <a:lnTo>
                          <a:pt x="208598" y="57150"/>
                        </a:lnTo>
                        <a:lnTo>
                          <a:pt x="208598" y="57150"/>
                        </a:lnTo>
                        <a:cubicBezTo>
                          <a:pt x="207645" y="58103"/>
                          <a:pt x="207645" y="59055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cubicBezTo>
                          <a:pt x="207645" y="60007"/>
                          <a:pt x="207645" y="60007"/>
                          <a:pt x="207645" y="60007"/>
                        </a:cubicBezTo>
                        <a:lnTo>
                          <a:pt x="207645" y="60007"/>
                        </a:lnTo>
                        <a:cubicBezTo>
                          <a:pt x="207645" y="60007"/>
                          <a:pt x="206693" y="60960"/>
                          <a:pt x="206693" y="60960"/>
                        </a:cubicBez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lnTo>
                          <a:pt x="206693" y="60960"/>
                        </a:ln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1913"/>
                          <a:pt x="206693" y="61913"/>
                          <a:pt x="206693" y="61913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2865"/>
                          <a:pt x="206693" y="62865"/>
                          <a:pt x="206693" y="62865"/>
                        </a:cubicBezTo>
                        <a:cubicBezTo>
                          <a:pt x="206693" y="63817"/>
                          <a:pt x="206693" y="63817"/>
                          <a:pt x="206693" y="64770"/>
                        </a:cubicBezTo>
                        <a:lnTo>
                          <a:pt x="206693" y="64770"/>
                        </a:lnTo>
                        <a:cubicBezTo>
                          <a:pt x="206693" y="65722"/>
                          <a:pt x="206693" y="65722"/>
                          <a:pt x="206693" y="66675"/>
                        </a:cubicBez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lnTo>
                          <a:pt x="206693" y="66675"/>
                        </a:lnTo>
                        <a:cubicBezTo>
                          <a:pt x="206693" y="67628"/>
                          <a:pt x="206693" y="69532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lnTo>
                          <a:pt x="206693" y="70485"/>
                        </a:lnTo>
                        <a:cubicBezTo>
                          <a:pt x="206693" y="70485"/>
                          <a:pt x="206693" y="70485"/>
                          <a:pt x="206693" y="70485"/>
                        </a:cubicBezTo>
                        <a:cubicBezTo>
                          <a:pt x="206693" y="71438"/>
                          <a:pt x="206693" y="71438"/>
                          <a:pt x="205740" y="72390"/>
                        </a:cubicBezTo>
                        <a:cubicBezTo>
                          <a:pt x="205740" y="72390"/>
                          <a:pt x="206693" y="72390"/>
                          <a:pt x="206693" y="72390"/>
                        </a:cubicBezTo>
                        <a:cubicBezTo>
                          <a:pt x="206693" y="72390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cubicBezTo>
                          <a:pt x="206693" y="71438"/>
                          <a:pt x="206693" y="71438"/>
                          <a:pt x="206693" y="71438"/>
                        </a:cubicBezTo>
                        <a:cubicBezTo>
                          <a:pt x="206693" y="71438"/>
                          <a:pt x="206693" y="71438"/>
                          <a:pt x="206693" y="71438"/>
                        </a:cubicBezTo>
                        <a:lnTo>
                          <a:pt x="206693" y="71438"/>
                        </a:lnTo>
                        <a:lnTo>
                          <a:pt x="206693" y="71438"/>
                        </a:lnTo>
                        <a:cubicBezTo>
                          <a:pt x="207645" y="74295"/>
                          <a:pt x="207645" y="74295"/>
                          <a:pt x="207645" y="75247"/>
                        </a:cubicBezTo>
                        <a:lnTo>
                          <a:pt x="207645" y="75247"/>
                        </a:lnTo>
                        <a:cubicBezTo>
                          <a:pt x="206693" y="76200"/>
                          <a:pt x="206693" y="76200"/>
                          <a:pt x="206693" y="76200"/>
                        </a:cubicBezTo>
                        <a:cubicBezTo>
                          <a:pt x="206693" y="76200"/>
                          <a:pt x="206693" y="76200"/>
                          <a:pt x="206693" y="76200"/>
                        </a:cubicBezTo>
                        <a:lnTo>
                          <a:pt x="206693" y="76200"/>
                        </a:lnTo>
                        <a:cubicBezTo>
                          <a:pt x="206693" y="76200"/>
                          <a:pt x="206693" y="76200"/>
                          <a:pt x="205740" y="76200"/>
                        </a:cubicBezTo>
                        <a:cubicBezTo>
                          <a:pt x="205740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4788" y="76200"/>
                          <a:pt x="204788" y="76200"/>
                        </a:cubicBezTo>
                        <a:cubicBezTo>
                          <a:pt x="204788" y="76200"/>
                          <a:pt x="205740" y="76200"/>
                          <a:pt x="205740" y="76200"/>
                        </a:cubicBezTo>
                        <a:cubicBezTo>
                          <a:pt x="205740" y="76200"/>
                          <a:pt x="205740" y="77153"/>
                          <a:pt x="205740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7153"/>
                          <a:pt x="206693" y="77153"/>
                          <a:pt x="206693" y="77153"/>
                        </a:cubicBezTo>
                        <a:cubicBezTo>
                          <a:pt x="206693" y="78105"/>
                          <a:pt x="206693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5740" y="78105"/>
                          <a:pt x="205740" y="78105"/>
                          <a:pt x="205740" y="78105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4788" y="79057"/>
                        </a:cubicBezTo>
                        <a:cubicBezTo>
                          <a:pt x="204788" y="79057"/>
                          <a:pt x="204788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lnTo>
                          <a:pt x="203835" y="79057"/>
                        </a:lnTo>
                        <a:lnTo>
                          <a:pt x="203835" y="79057"/>
                        </a:ln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79057"/>
                        </a:cubicBezTo>
                        <a:cubicBezTo>
                          <a:pt x="203835" y="79057"/>
                          <a:pt x="203835" y="79057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010"/>
                        </a:cubicBezTo>
                        <a:cubicBezTo>
                          <a:pt x="203835" y="80010"/>
                          <a:pt x="203835" y="80010"/>
                          <a:pt x="203835" y="80963"/>
                        </a:cubicBezTo>
                        <a:cubicBezTo>
                          <a:pt x="203835" y="80963"/>
                          <a:pt x="203835" y="80963"/>
                          <a:pt x="203835" y="81915"/>
                        </a:cubicBezTo>
                        <a:lnTo>
                          <a:pt x="203835" y="81915"/>
                        </a:lnTo>
                        <a:lnTo>
                          <a:pt x="203835" y="81915"/>
                        </a:lnTo>
                        <a:cubicBezTo>
                          <a:pt x="203835" y="82867"/>
                          <a:pt x="202882" y="82867"/>
                          <a:pt x="202882" y="83820"/>
                        </a:cubicBezTo>
                        <a:cubicBezTo>
                          <a:pt x="202882" y="84772"/>
                          <a:pt x="202882" y="84772"/>
                          <a:pt x="202882" y="85725"/>
                        </a:cubicBezTo>
                        <a:cubicBezTo>
                          <a:pt x="202882" y="85725"/>
                          <a:pt x="202882" y="86678"/>
                          <a:pt x="202882" y="86678"/>
                        </a:cubicBezTo>
                        <a:cubicBezTo>
                          <a:pt x="201930" y="88582"/>
                          <a:pt x="201930" y="88582"/>
                          <a:pt x="201930" y="87630"/>
                        </a:cubicBezTo>
                        <a:cubicBezTo>
                          <a:pt x="201930" y="87630"/>
                          <a:pt x="201930" y="87630"/>
                          <a:pt x="201930" y="87630"/>
                        </a:cubicBezTo>
                        <a:lnTo>
                          <a:pt x="201930" y="87630"/>
                        </a:lnTo>
                        <a:cubicBezTo>
                          <a:pt x="201930" y="87630"/>
                          <a:pt x="201930" y="87630"/>
                          <a:pt x="201930" y="87630"/>
                        </a:cubicBezTo>
                        <a:cubicBezTo>
                          <a:pt x="201930" y="87630"/>
                          <a:pt x="200977" y="87630"/>
                          <a:pt x="200977" y="88582"/>
                        </a:cubicBezTo>
                        <a:cubicBezTo>
                          <a:pt x="200977" y="89535"/>
                          <a:pt x="200977" y="89535"/>
                          <a:pt x="200977" y="90488"/>
                        </a:cubicBezTo>
                        <a:cubicBezTo>
                          <a:pt x="200977" y="91440"/>
                          <a:pt x="200977" y="91440"/>
                          <a:pt x="200025" y="91440"/>
                        </a:cubicBezTo>
                        <a:lnTo>
                          <a:pt x="200025" y="91440"/>
                        </a:lnTo>
                        <a:lnTo>
                          <a:pt x="200025" y="91440"/>
                        </a:ln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lnTo>
                          <a:pt x="200025" y="91440"/>
                        </a:ln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200025" y="91440"/>
                        </a:cubicBezTo>
                        <a:cubicBezTo>
                          <a:pt x="200025" y="91440"/>
                          <a:pt x="200025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1440"/>
                          <a:pt x="199073" y="91440"/>
                          <a:pt x="199073" y="91440"/>
                        </a:cubicBezTo>
                        <a:cubicBezTo>
                          <a:pt x="199073" y="90488"/>
                          <a:pt x="199073" y="90488"/>
                          <a:pt x="199073" y="90488"/>
                        </a:cubicBezTo>
                        <a:cubicBezTo>
                          <a:pt x="199073" y="90488"/>
                          <a:pt x="198120" y="90488"/>
                          <a:pt x="198120" y="92392"/>
                        </a:cubicBezTo>
                        <a:cubicBezTo>
                          <a:pt x="198120" y="93345"/>
                          <a:pt x="197168" y="93345"/>
                          <a:pt x="197168" y="93345"/>
                        </a:cubicBezTo>
                        <a:lnTo>
                          <a:pt x="197168" y="93345"/>
                        </a:lnTo>
                        <a:lnTo>
                          <a:pt x="197168" y="93345"/>
                        </a:lnTo>
                        <a:lnTo>
                          <a:pt x="197168" y="93345"/>
                        </a:lnTo>
                        <a:cubicBezTo>
                          <a:pt x="197168" y="93345"/>
                          <a:pt x="197168" y="92392"/>
                          <a:pt x="197168" y="92392"/>
                        </a:cubicBezTo>
                        <a:lnTo>
                          <a:pt x="197168" y="92392"/>
                        </a:lnTo>
                        <a:cubicBezTo>
                          <a:pt x="197168" y="92392"/>
                          <a:pt x="196215" y="92392"/>
                          <a:pt x="196215" y="92392"/>
                        </a:cubicBezTo>
                        <a:lnTo>
                          <a:pt x="196215" y="92392"/>
                        </a:lnTo>
                        <a:cubicBezTo>
                          <a:pt x="196215" y="92392"/>
                          <a:pt x="196215" y="92392"/>
                          <a:pt x="196215" y="91440"/>
                        </a:cubicBezTo>
                        <a:cubicBezTo>
                          <a:pt x="196215" y="91440"/>
                          <a:pt x="196215" y="91440"/>
                          <a:pt x="197168" y="91440"/>
                        </a:cubicBezTo>
                        <a:lnTo>
                          <a:pt x="197168" y="91440"/>
                        </a:lnTo>
                        <a:cubicBezTo>
                          <a:pt x="197168" y="91440"/>
                          <a:pt x="197168" y="91440"/>
                          <a:pt x="197168" y="91440"/>
                        </a:cubicBezTo>
                        <a:cubicBezTo>
                          <a:pt x="197168" y="91440"/>
                          <a:pt x="198120" y="91440"/>
                          <a:pt x="198120" y="91440"/>
                        </a:cubicBezTo>
                        <a:cubicBezTo>
                          <a:pt x="198120" y="91440"/>
                          <a:pt x="198120" y="91440"/>
                          <a:pt x="199073" y="90488"/>
                        </a:cubicBezTo>
                        <a:cubicBezTo>
                          <a:pt x="199073" y="90488"/>
                          <a:pt x="199073" y="89535"/>
                          <a:pt x="199073" y="89535"/>
                        </a:cubicBezTo>
                        <a:cubicBezTo>
                          <a:pt x="199073" y="89535"/>
                          <a:pt x="199073" y="89535"/>
                          <a:pt x="200025" y="89535"/>
                        </a:cubicBezTo>
                        <a:cubicBezTo>
                          <a:pt x="200025" y="88582"/>
                          <a:pt x="200025" y="88582"/>
                          <a:pt x="200025" y="88582"/>
                        </a:cubicBezTo>
                        <a:cubicBezTo>
                          <a:pt x="200025" y="88582"/>
                          <a:pt x="200025" y="87630"/>
                          <a:pt x="199073" y="87630"/>
                        </a:cubicBezTo>
                        <a:lnTo>
                          <a:pt x="199073" y="87630"/>
                        </a:lnTo>
                        <a:cubicBezTo>
                          <a:pt x="199073" y="87630"/>
                          <a:pt x="199073" y="87630"/>
                          <a:pt x="199073" y="87630"/>
                        </a:cubicBezTo>
                        <a:cubicBezTo>
                          <a:pt x="199073" y="87630"/>
                          <a:pt x="199073" y="86678"/>
                          <a:pt x="199073" y="86678"/>
                        </a:cubicBezTo>
                        <a:cubicBezTo>
                          <a:pt x="199073" y="86678"/>
                          <a:pt x="199073" y="85725"/>
                          <a:pt x="199073" y="85725"/>
                        </a:cubicBezTo>
                        <a:cubicBezTo>
                          <a:pt x="199073" y="84772"/>
                          <a:pt x="199073" y="84772"/>
                          <a:pt x="199073" y="83820"/>
                        </a:cubicBezTo>
                        <a:cubicBezTo>
                          <a:pt x="199073" y="83820"/>
                          <a:pt x="199073" y="83820"/>
                          <a:pt x="199073" y="83820"/>
                        </a:cubicBezTo>
                        <a:cubicBezTo>
                          <a:pt x="199073" y="83820"/>
                          <a:pt x="199073" y="82867"/>
                          <a:pt x="199073" y="82867"/>
                        </a:cubicBezTo>
                        <a:cubicBezTo>
                          <a:pt x="199073" y="81915"/>
                          <a:pt x="199073" y="81915"/>
                          <a:pt x="199073" y="80963"/>
                        </a:cubicBezTo>
                        <a:lnTo>
                          <a:pt x="199073" y="80963"/>
                        </a:lnTo>
                        <a:cubicBezTo>
                          <a:pt x="199073" y="80010"/>
                          <a:pt x="199073" y="80010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9057"/>
                          <a:pt x="199073" y="79057"/>
                        </a:cubicBezTo>
                        <a:cubicBezTo>
                          <a:pt x="199073" y="79057"/>
                          <a:pt x="199073" y="78105"/>
                          <a:pt x="199073" y="78105"/>
                        </a:cubicBezTo>
                        <a:lnTo>
                          <a:pt x="199073" y="78105"/>
                        </a:lnTo>
                        <a:cubicBezTo>
                          <a:pt x="199073" y="78105"/>
                          <a:pt x="199073" y="78105"/>
                          <a:pt x="199073" y="77153"/>
                        </a:cubicBezTo>
                        <a:lnTo>
                          <a:pt x="199073" y="77153"/>
                        </a:lnTo>
                        <a:cubicBezTo>
                          <a:pt x="199073" y="76200"/>
                          <a:pt x="199073" y="76200"/>
                          <a:pt x="199073" y="75247"/>
                        </a:cubicBezTo>
                        <a:cubicBezTo>
                          <a:pt x="198120" y="76200"/>
                          <a:pt x="198120" y="77153"/>
                          <a:pt x="198120" y="77153"/>
                        </a:cubicBezTo>
                        <a:cubicBezTo>
                          <a:pt x="198120" y="77153"/>
                          <a:pt x="198120" y="77153"/>
                          <a:pt x="197168" y="77153"/>
                        </a:cubicBezTo>
                        <a:cubicBezTo>
                          <a:pt x="197168" y="77153"/>
                          <a:pt x="196215" y="77153"/>
                          <a:pt x="196215" y="77153"/>
                        </a:cubicBezTo>
                        <a:cubicBezTo>
                          <a:pt x="195263" y="77153"/>
                          <a:pt x="195263" y="77153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8105"/>
                        </a:cubicBezTo>
                        <a:cubicBezTo>
                          <a:pt x="195263" y="78105"/>
                          <a:pt x="195263" y="78105"/>
                          <a:pt x="195263" y="79057"/>
                        </a:cubicBezTo>
                        <a:cubicBezTo>
                          <a:pt x="195263" y="79057"/>
                          <a:pt x="195263" y="79057"/>
                          <a:pt x="195263" y="79057"/>
                        </a:cubicBezTo>
                        <a:cubicBezTo>
                          <a:pt x="195263" y="80010"/>
                          <a:pt x="194310" y="80963"/>
                          <a:pt x="194310" y="80963"/>
                        </a:cubicBezTo>
                        <a:cubicBezTo>
                          <a:pt x="194310" y="80963"/>
                          <a:pt x="194310" y="80963"/>
                          <a:pt x="194310" y="80963"/>
                        </a:cubicBezTo>
                        <a:lnTo>
                          <a:pt x="194310" y="80963"/>
                        </a:lnTo>
                        <a:cubicBezTo>
                          <a:pt x="194310" y="80963"/>
                          <a:pt x="194310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3357" y="80963"/>
                        </a:cubicBezTo>
                        <a:cubicBezTo>
                          <a:pt x="193357" y="80963"/>
                          <a:pt x="193357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963"/>
                        </a:cubicBezTo>
                        <a:cubicBezTo>
                          <a:pt x="192405" y="80963"/>
                          <a:pt x="192405" y="80963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80010"/>
                          <a:pt x="192405" y="80010"/>
                        </a:cubicBezTo>
                        <a:cubicBezTo>
                          <a:pt x="192405" y="80010"/>
                          <a:pt x="192405" y="79057"/>
                          <a:pt x="192405" y="79057"/>
                        </a:cubicBezTo>
                        <a:cubicBezTo>
                          <a:pt x="192405" y="79057"/>
                          <a:pt x="192405" y="79057"/>
                          <a:pt x="192405" y="79057"/>
                        </a:cubicBezTo>
                        <a:lnTo>
                          <a:pt x="192405" y="79057"/>
                        </a:lnTo>
                        <a:cubicBezTo>
                          <a:pt x="192405" y="78105"/>
                          <a:pt x="194310" y="78105"/>
                          <a:pt x="194310" y="76200"/>
                        </a:cubicBezTo>
                        <a:cubicBezTo>
                          <a:pt x="194310" y="76200"/>
                          <a:pt x="193357" y="76200"/>
                          <a:pt x="193357" y="76200"/>
                        </a:cubicBezTo>
                        <a:cubicBezTo>
                          <a:pt x="193357" y="76200"/>
                          <a:pt x="193357" y="76200"/>
                          <a:pt x="192405" y="76200"/>
                        </a:cubicBezTo>
                        <a:cubicBezTo>
                          <a:pt x="192405" y="76200"/>
                          <a:pt x="192405" y="75247"/>
                          <a:pt x="192405" y="75247"/>
                        </a:cubicBezTo>
                        <a:cubicBezTo>
                          <a:pt x="193357" y="75247"/>
                          <a:pt x="193357" y="75247"/>
                          <a:pt x="194310" y="75247"/>
                        </a:cubicBezTo>
                        <a:lnTo>
                          <a:pt x="194310" y="75247"/>
                        </a:lnTo>
                        <a:lnTo>
                          <a:pt x="194310" y="75247"/>
                        </a:lnTo>
                        <a:lnTo>
                          <a:pt x="194310" y="75247"/>
                        </a:lnTo>
                        <a:cubicBezTo>
                          <a:pt x="194310" y="75247"/>
                          <a:pt x="194310" y="75247"/>
                          <a:pt x="194310" y="75247"/>
                        </a:cubicBezTo>
                        <a:cubicBezTo>
                          <a:pt x="194310" y="74295"/>
                          <a:pt x="195263" y="73342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lnTo>
                          <a:pt x="196215" y="72390"/>
                        </a:ln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6215" y="72390"/>
                          <a:pt x="196215" y="72390"/>
                          <a:pt x="196215" y="72390"/>
                        </a:cubicBezTo>
                        <a:cubicBezTo>
                          <a:pt x="194310" y="72390"/>
                          <a:pt x="195263" y="75247"/>
                          <a:pt x="193357" y="75247"/>
                        </a:cubicBezTo>
                        <a:lnTo>
                          <a:pt x="193357" y="75247"/>
                        </a:lnTo>
                        <a:cubicBezTo>
                          <a:pt x="193357" y="75247"/>
                          <a:pt x="194310" y="75247"/>
                          <a:pt x="194310" y="74295"/>
                        </a:cubicBezTo>
                        <a:cubicBezTo>
                          <a:pt x="194310" y="74295"/>
                          <a:pt x="194310" y="74295"/>
                          <a:pt x="193357" y="74295"/>
                        </a:cubicBezTo>
                        <a:cubicBezTo>
                          <a:pt x="193357" y="74295"/>
                          <a:pt x="193357" y="74295"/>
                          <a:pt x="193357" y="74295"/>
                        </a:cubicBezTo>
                        <a:cubicBezTo>
                          <a:pt x="193357" y="74295"/>
                          <a:pt x="193357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3342"/>
                          <a:pt x="194310" y="73342"/>
                          <a:pt x="194310" y="73342"/>
                        </a:cubicBezTo>
                        <a:cubicBezTo>
                          <a:pt x="194310" y="72390"/>
                          <a:pt x="194310" y="72390"/>
                          <a:pt x="194310" y="71438"/>
                        </a:cubicBezTo>
                        <a:cubicBezTo>
                          <a:pt x="194310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7168" y="70485"/>
                        </a:cubicBezTo>
                        <a:cubicBezTo>
                          <a:pt x="197168" y="70485"/>
                          <a:pt x="197168" y="70485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cubicBezTo>
                          <a:pt x="196215" y="71438"/>
                          <a:pt x="196215" y="71438"/>
                          <a:pt x="196215" y="71438"/>
                        </a:cubicBezTo>
                        <a:lnTo>
                          <a:pt x="196215" y="71438"/>
                        </a:lnTo>
                        <a:cubicBezTo>
                          <a:pt x="195263" y="71438"/>
                          <a:pt x="195263" y="71438"/>
                          <a:pt x="195263" y="71438"/>
                        </a:cubicBezTo>
                        <a:cubicBezTo>
                          <a:pt x="195263" y="71438"/>
                          <a:pt x="195263" y="71438"/>
                          <a:pt x="195263" y="71438"/>
                        </a:cubicBezTo>
                        <a:lnTo>
                          <a:pt x="195263" y="71438"/>
                        </a:lnTo>
                        <a:cubicBezTo>
                          <a:pt x="195263" y="71438"/>
                          <a:pt x="195263" y="70485"/>
                          <a:pt x="195263" y="70485"/>
                        </a:cubicBezTo>
                        <a:lnTo>
                          <a:pt x="195263" y="70485"/>
                        </a:lnTo>
                        <a:cubicBezTo>
                          <a:pt x="195263" y="70485"/>
                          <a:pt x="195263" y="69532"/>
                          <a:pt x="195263" y="69532"/>
                        </a:cubicBezTo>
                        <a:lnTo>
                          <a:pt x="195263" y="69532"/>
                        </a:lnTo>
                        <a:lnTo>
                          <a:pt x="195263" y="69532"/>
                        </a:lnTo>
                        <a:lnTo>
                          <a:pt x="195263" y="69532"/>
                        </a:lnTo>
                        <a:cubicBezTo>
                          <a:pt x="195263" y="69532"/>
                          <a:pt x="195263" y="69532"/>
                          <a:pt x="195263" y="69532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5263" y="68580"/>
                        </a:cubicBezTo>
                        <a:cubicBezTo>
                          <a:pt x="195263" y="68580"/>
                          <a:pt x="195263" y="68580"/>
                          <a:pt x="196215" y="68580"/>
                        </a:cubicBezTo>
                        <a:cubicBezTo>
                          <a:pt x="196215" y="67628"/>
                          <a:pt x="196215" y="67628"/>
                          <a:pt x="197168" y="67628"/>
                        </a:cubicBezTo>
                        <a:lnTo>
                          <a:pt x="197168" y="67628"/>
                        </a:lnTo>
                        <a:cubicBezTo>
                          <a:pt x="197168" y="67628"/>
                          <a:pt x="197168" y="67628"/>
                          <a:pt x="197168" y="66675"/>
                        </a:cubicBezTo>
                        <a:cubicBezTo>
                          <a:pt x="197168" y="66675"/>
                          <a:pt x="197168" y="66675"/>
                          <a:pt x="197168" y="66675"/>
                        </a:cubicBezTo>
                        <a:cubicBezTo>
                          <a:pt x="197168" y="66675"/>
                          <a:pt x="198120" y="66675"/>
                          <a:pt x="198120" y="66675"/>
                        </a:cubicBezTo>
                        <a:cubicBezTo>
                          <a:pt x="199073" y="66675"/>
                          <a:pt x="199073" y="66675"/>
                          <a:pt x="198120" y="64770"/>
                        </a:cubicBezTo>
                        <a:cubicBezTo>
                          <a:pt x="198120" y="64770"/>
                          <a:pt x="198120" y="64770"/>
                          <a:pt x="198120" y="64770"/>
                        </a:cubicBezTo>
                        <a:cubicBezTo>
                          <a:pt x="198120" y="64770"/>
                          <a:pt x="199073" y="64770"/>
                          <a:pt x="199073" y="64770"/>
                        </a:cubicBezTo>
                        <a:cubicBezTo>
                          <a:pt x="199073" y="64770"/>
                          <a:pt x="199073" y="63817"/>
                          <a:pt x="199073" y="63817"/>
                        </a:cubicBezTo>
                        <a:cubicBezTo>
                          <a:pt x="200025" y="63817"/>
                          <a:pt x="200025" y="62865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1913"/>
                        </a:cubicBezTo>
                        <a:cubicBezTo>
                          <a:pt x="200977" y="61913"/>
                          <a:pt x="200977" y="61913"/>
                          <a:pt x="200977" y="62865"/>
                        </a:cubicBezTo>
                        <a:cubicBezTo>
                          <a:pt x="200977" y="62865"/>
                          <a:pt x="200977" y="62865"/>
                          <a:pt x="200977" y="61913"/>
                        </a:cubicBezTo>
                        <a:lnTo>
                          <a:pt x="200977" y="61913"/>
                        </a:lnTo>
                        <a:cubicBezTo>
                          <a:pt x="200977" y="61913"/>
                          <a:pt x="200977" y="61913"/>
                          <a:pt x="201930" y="61913"/>
                        </a:cubicBezTo>
                        <a:cubicBezTo>
                          <a:pt x="201930" y="62865"/>
                          <a:pt x="201930" y="62865"/>
                          <a:pt x="201930" y="62865"/>
                        </a:cubicBezTo>
                        <a:cubicBezTo>
                          <a:pt x="201930" y="62865"/>
                          <a:pt x="201930" y="62865"/>
                          <a:pt x="202882" y="61913"/>
                        </a:cubicBezTo>
                        <a:cubicBezTo>
                          <a:pt x="202882" y="61913"/>
                          <a:pt x="202882" y="61913"/>
                          <a:pt x="201930" y="60960"/>
                        </a:cubicBezTo>
                        <a:cubicBezTo>
                          <a:pt x="201930" y="60960"/>
                          <a:pt x="201930" y="60007"/>
                          <a:pt x="201930" y="60007"/>
                        </a:cubicBezTo>
                        <a:cubicBezTo>
                          <a:pt x="201930" y="60007"/>
                          <a:pt x="201930" y="60007"/>
                          <a:pt x="201930" y="60007"/>
                        </a:cubicBezTo>
                        <a:cubicBezTo>
                          <a:pt x="202882" y="59055"/>
                          <a:pt x="202882" y="58103"/>
                          <a:pt x="203835" y="57150"/>
                        </a:cubicBezTo>
                        <a:cubicBezTo>
                          <a:pt x="203835" y="57150"/>
                          <a:pt x="203835" y="57150"/>
                          <a:pt x="203835" y="57150"/>
                        </a:cubicBezTo>
                        <a:cubicBezTo>
                          <a:pt x="203835" y="57150"/>
                          <a:pt x="204788" y="56197"/>
                          <a:pt x="204788" y="56197"/>
                        </a:cubicBezTo>
                        <a:cubicBezTo>
                          <a:pt x="204788" y="56197"/>
                          <a:pt x="204788" y="56197"/>
                          <a:pt x="204788" y="56197"/>
                        </a:cubicBezTo>
                        <a:lnTo>
                          <a:pt x="204788" y="56197"/>
                        </a:lnTo>
                        <a:lnTo>
                          <a:pt x="204788" y="56197"/>
                        </a:lnTo>
                        <a:cubicBezTo>
                          <a:pt x="205740" y="55245"/>
                          <a:pt x="205740" y="55245"/>
                          <a:pt x="205740" y="55245"/>
                        </a:cubicBezTo>
                        <a:cubicBezTo>
                          <a:pt x="205740" y="55245"/>
                          <a:pt x="205740" y="55245"/>
                          <a:pt x="205740" y="54292"/>
                        </a:cubicBezTo>
                        <a:lnTo>
                          <a:pt x="205740" y="54292"/>
                        </a:lnTo>
                        <a:lnTo>
                          <a:pt x="205740" y="54292"/>
                        </a:lnTo>
                        <a:lnTo>
                          <a:pt x="205740" y="54292"/>
                        </a:lnTo>
                        <a:cubicBezTo>
                          <a:pt x="205740" y="53340"/>
                          <a:pt x="205740" y="52388"/>
                          <a:pt x="206693" y="52388"/>
                        </a:cubicBezTo>
                        <a:cubicBezTo>
                          <a:pt x="206693" y="52388"/>
                          <a:pt x="206693" y="52388"/>
                          <a:pt x="206693" y="52388"/>
                        </a:cubicBezTo>
                        <a:cubicBezTo>
                          <a:pt x="206693" y="52388"/>
                          <a:pt x="205740" y="52388"/>
                          <a:pt x="205740" y="52388"/>
                        </a:cubicBezTo>
                        <a:cubicBezTo>
                          <a:pt x="205740" y="51435"/>
                          <a:pt x="206693" y="51435"/>
                          <a:pt x="206693" y="51435"/>
                        </a:cubicBezTo>
                        <a:cubicBezTo>
                          <a:pt x="206693" y="51435"/>
                          <a:pt x="206693" y="51435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6693" y="50482"/>
                          <a:pt x="206693" y="50482"/>
                          <a:pt x="206693" y="50482"/>
                        </a:cubicBezTo>
                        <a:cubicBezTo>
                          <a:pt x="207645" y="49530"/>
                          <a:pt x="207645" y="47625"/>
                          <a:pt x="208598" y="46672"/>
                        </a:cubicBezTo>
                        <a:lnTo>
                          <a:pt x="208598" y="46672"/>
                        </a:lnTo>
                        <a:cubicBezTo>
                          <a:pt x="208598" y="46672"/>
                          <a:pt x="208598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6672"/>
                          <a:pt x="209550" y="46672"/>
                          <a:pt x="209550" y="46672"/>
                        </a:cubicBezTo>
                        <a:cubicBezTo>
                          <a:pt x="209550" y="45720"/>
                          <a:pt x="210502" y="45720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4767"/>
                          <a:pt x="210502" y="44767"/>
                        </a:cubicBezTo>
                        <a:cubicBezTo>
                          <a:pt x="210502" y="44767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10502" y="43815"/>
                        </a:cubicBezTo>
                        <a:cubicBezTo>
                          <a:pt x="210502" y="43815"/>
                          <a:pt x="210502" y="43815"/>
                          <a:pt x="209550" y="43815"/>
                        </a:cubicBezTo>
                        <a:cubicBezTo>
                          <a:pt x="209550" y="42863"/>
                          <a:pt x="210502" y="42863"/>
                          <a:pt x="210502" y="41910"/>
                        </a:cubicBezTo>
                        <a:lnTo>
                          <a:pt x="210502" y="41910"/>
                        </a:lnTo>
                        <a:cubicBezTo>
                          <a:pt x="211455" y="41910"/>
                          <a:pt x="210502" y="40957"/>
                          <a:pt x="211455" y="40005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cubicBezTo>
                          <a:pt x="211455" y="40005"/>
                          <a:pt x="211455" y="39053"/>
                          <a:pt x="211455" y="39053"/>
                        </a:cubicBezTo>
                        <a:cubicBezTo>
                          <a:pt x="211455" y="40005"/>
                          <a:pt x="211455" y="40005"/>
                          <a:pt x="211455" y="40005"/>
                        </a:cubicBezTo>
                        <a:lnTo>
                          <a:pt x="211455" y="40005"/>
                        </a:lnTo>
                        <a:cubicBezTo>
                          <a:pt x="211455" y="39053"/>
                          <a:pt x="211455" y="39053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8100"/>
                          <a:pt x="211455" y="38100"/>
                          <a:pt x="211455" y="38100"/>
                        </a:cubicBezTo>
                        <a:cubicBezTo>
                          <a:pt x="211455" y="37147"/>
                          <a:pt x="211455" y="37147"/>
                          <a:pt x="211455" y="37147"/>
                        </a:cubicBezTo>
                        <a:cubicBezTo>
                          <a:pt x="211455" y="38100"/>
                          <a:pt x="211455" y="38100"/>
                          <a:pt x="211455" y="39053"/>
                        </a:cubicBezTo>
                        <a:cubicBezTo>
                          <a:pt x="211455" y="38100"/>
                          <a:pt x="211455" y="38100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7147"/>
                          <a:pt x="212407" y="37147"/>
                        </a:cubicBezTo>
                        <a:cubicBezTo>
                          <a:pt x="212407" y="37147"/>
                          <a:pt x="212407" y="36195"/>
                          <a:pt x="212407" y="36195"/>
                        </a:cubicBezTo>
                        <a:cubicBezTo>
                          <a:pt x="212407" y="35242"/>
                          <a:pt x="212407" y="35242"/>
                          <a:pt x="212407" y="35242"/>
                        </a:cubicBezTo>
                        <a:cubicBezTo>
                          <a:pt x="212407" y="35242"/>
                          <a:pt x="212407" y="35242"/>
                          <a:pt x="212407" y="36195"/>
                        </a:cubicBezTo>
                        <a:lnTo>
                          <a:pt x="212407" y="36195"/>
                        </a:lnTo>
                        <a:cubicBezTo>
                          <a:pt x="212407" y="36195"/>
                          <a:pt x="212407" y="36195"/>
                          <a:pt x="213360" y="36195"/>
                        </a:cubicBezTo>
                        <a:cubicBezTo>
                          <a:pt x="213360" y="35242"/>
                          <a:pt x="213360" y="35242"/>
                          <a:pt x="213360" y="35242"/>
                        </a:cubicBezTo>
                        <a:lnTo>
                          <a:pt x="213360" y="35242"/>
                        </a:lnTo>
                        <a:cubicBezTo>
                          <a:pt x="213360" y="34290"/>
                          <a:pt x="213360" y="33338"/>
                          <a:pt x="213360" y="33338"/>
                        </a:cubicBezTo>
                        <a:lnTo>
                          <a:pt x="213360" y="33338"/>
                        </a:lnTo>
                        <a:cubicBezTo>
                          <a:pt x="213360" y="34290"/>
                          <a:pt x="213360" y="34290"/>
                          <a:pt x="213360" y="34290"/>
                        </a:cubicBezTo>
                        <a:cubicBezTo>
                          <a:pt x="213360" y="35242"/>
                          <a:pt x="213360" y="36195"/>
                          <a:pt x="213360" y="36195"/>
                        </a:cubicBezTo>
                        <a:lnTo>
                          <a:pt x="213360" y="36195"/>
                        </a:lnTo>
                        <a:cubicBezTo>
                          <a:pt x="213360" y="35242"/>
                          <a:pt x="213360" y="35242"/>
                          <a:pt x="214313" y="33338"/>
                        </a:cubicBezTo>
                        <a:cubicBezTo>
                          <a:pt x="214313" y="34290"/>
                          <a:pt x="214313" y="34290"/>
                          <a:pt x="214313" y="35242"/>
                        </a:cubicBezTo>
                        <a:cubicBezTo>
                          <a:pt x="214313" y="35242"/>
                          <a:pt x="214313" y="33338"/>
                          <a:pt x="214313" y="32385"/>
                        </a:cubicBezTo>
                        <a:cubicBezTo>
                          <a:pt x="215265" y="33338"/>
                          <a:pt x="214313" y="34290"/>
                          <a:pt x="215265" y="35242"/>
                        </a:cubicBezTo>
                        <a:lnTo>
                          <a:pt x="215265" y="35242"/>
                        </a:lnTo>
                        <a:cubicBezTo>
                          <a:pt x="215265" y="35242"/>
                          <a:pt x="215265" y="34290"/>
                          <a:pt x="215265" y="34290"/>
                        </a:cubicBezTo>
                        <a:lnTo>
                          <a:pt x="215265" y="34290"/>
                        </a:lnTo>
                        <a:cubicBezTo>
                          <a:pt x="215265" y="34290"/>
                          <a:pt x="215265" y="33338"/>
                          <a:pt x="215265" y="33338"/>
                        </a:cubicBezTo>
                        <a:lnTo>
                          <a:pt x="215265" y="33338"/>
                        </a:lnTo>
                        <a:cubicBezTo>
                          <a:pt x="215265" y="33338"/>
                          <a:pt x="215265" y="33338"/>
                          <a:pt x="215265" y="33338"/>
                        </a:cubicBezTo>
                        <a:cubicBezTo>
                          <a:pt x="215265" y="34290"/>
                          <a:pt x="216218" y="34290"/>
                          <a:pt x="216218" y="34290"/>
                        </a:cubicBezTo>
                        <a:lnTo>
                          <a:pt x="216218" y="34290"/>
                        </a:lnTo>
                        <a:lnTo>
                          <a:pt x="216218" y="34290"/>
                        </a:lnTo>
                        <a:lnTo>
                          <a:pt x="216218" y="34290"/>
                        </a:lnTo>
                        <a:cubicBezTo>
                          <a:pt x="216218" y="35242"/>
                          <a:pt x="216218" y="35242"/>
                          <a:pt x="216218" y="35242"/>
                        </a:cubicBezTo>
                        <a:cubicBezTo>
                          <a:pt x="216218" y="35242"/>
                          <a:pt x="215265" y="35242"/>
                          <a:pt x="215265" y="35242"/>
                        </a:cubicBezTo>
                        <a:cubicBezTo>
                          <a:pt x="215265" y="36195"/>
                          <a:pt x="216218" y="36195"/>
                          <a:pt x="216218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7170" y="37147"/>
                        </a:cubicBezTo>
                        <a:cubicBezTo>
                          <a:pt x="217170" y="37147"/>
                          <a:pt x="217170" y="37147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8100"/>
                          <a:pt x="218123" y="38100"/>
                          <a:pt x="218123" y="38100"/>
                        </a:cubicBezTo>
                        <a:cubicBezTo>
                          <a:pt x="218123" y="39053"/>
                          <a:pt x="219075" y="39053"/>
                          <a:pt x="219075" y="40005"/>
                        </a:cubicBezTo>
                        <a:cubicBezTo>
                          <a:pt x="221932" y="40005"/>
                          <a:pt x="222885" y="42863"/>
                          <a:pt x="224790" y="43815"/>
                        </a:cubicBezTo>
                        <a:cubicBezTo>
                          <a:pt x="224790" y="43815"/>
                          <a:pt x="232410" y="50482"/>
                          <a:pt x="227648" y="53340"/>
                        </a:cubicBezTo>
                        <a:cubicBezTo>
                          <a:pt x="222885" y="50482"/>
                          <a:pt x="222885" y="50482"/>
                          <a:pt x="222885" y="50482"/>
                        </a:cubicBezTo>
                        <a:cubicBezTo>
                          <a:pt x="222885" y="50482"/>
                          <a:pt x="221932" y="50482"/>
                          <a:pt x="221932" y="50482"/>
                        </a:cubicBezTo>
                        <a:cubicBezTo>
                          <a:pt x="221932" y="50482"/>
                          <a:pt x="221932" y="49530"/>
                          <a:pt x="220980" y="49530"/>
                        </a:cubicBezTo>
                        <a:cubicBezTo>
                          <a:pt x="220980" y="49530"/>
                          <a:pt x="220980" y="49530"/>
                          <a:pt x="220980" y="49530"/>
                        </a:cubicBezTo>
                        <a:cubicBezTo>
                          <a:pt x="221932" y="52388"/>
                          <a:pt x="227648" y="54292"/>
                          <a:pt x="224790" y="57150"/>
                        </a:cubicBezTo>
                        <a:cubicBezTo>
                          <a:pt x="224790" y="57150"/>
                          <a:pt x="225743" y="60960"/>
                          <a:pt x="227648" y="61913"/>
                        </a:cubicBezTo>
                        <a:cubicBezTo>
                          <a:pt x="228600" y="62865"/>
                          <a:pt x="229552" y="63817"/>
                          <a:pt x="229552" y="63817"/>
                        </a:cubicBezTo>
                        <a:cubicBezTo>
                          <a:pt x="229552" y="63817"/>
                          <a:pt x="229552" y="63817"/>
                          <a:pt x="230505" y="62865"/>
                        </a:cubicBezTo>
                        <a:cubicBezTo>
                          <a:pt x="230505" y="60960"/>
                          <a:pt x="229552" y="60960"/>
                          <a:pt x="229552" y="60960"/>
                        </a:cubicBezTo>
                        <a:cubicBezTo>
                          <a:pt x="227648" y="59055"/>
                          <a:pt x="227648" y="59055"/>
                          <a:pt x="227648" y="58103"/>
                        </a:cubicBezTo>
                        <a:cubicBezTo>
                          <a:pt x="227648" y="58103"/>
                          <a:pt x="227648" y="58103"/>
                          <a:pt x="227648" y="58103"/>
                        </a:cubicBezTo>
                        <a:cubicBezTo>
                          <a:pt x="227648" y="58103"/>
                          <a:pt x="228600" y="59055"/>
                          <a:pt x="229552" y="60007"/>
                        </a:cubicBezTo>
                        <a:cubicBezTo>
                          <a:pt x="229552" y="60007"/>
                          <a:pt x="229552" y="59055"/>
                          <a:pt x="229552" y="59055"/>
                        </a:cubicBezTo>
                        <a:cubicBezTo>
                          <a:pt x="231457" y="60007"/>
                          <a:pt x="231457" y="60007"/>
                          <a:pt x="232410" y="60007"/>
                        </a:cubicBezTo>
                        <a:cubicBezTo>
                          <a:pt x="231457" y="58103"/>
                          <a:pt x="230505" y="57150"/>
                          <a:pt x="229552" y="55245"/>
                        </a:cubicBezTo>
                        <a:cubicBezTo>
                          <a:pt x="229552" y="54292"/>
                          <a:pt x="230505" y="52388"/>
                          <a:pt x="230505" y="51435"/>
                        </a:cubicBezTo>
                        <a:cubicBezTo>
                          <a:pt x="230505" y="51435"/>
                          <a:pt x="230505" y="51435"/>
                          <a:pt x="230505" y="51435"/>
                        </a:cubicBezTo>
                        <a:cubicBezTo>
                          <a:pt x="231457" y="52388"/>
                          <a:pt x="231457" y="52388"/>
                          <a:pt x="232410" y="53340"/>
                        </a:cubicBezTo>
                        <a:cubicBezTo>
                          <a:pt x="232410" y="53340"/>
                          <a:pt x="233363" y="53340"/>
                          <a:pt x="233363" y="53340"/>
                        </a:cubicBezTo>
                        <a:cubicBezTo>
                          <a:pt x="230505" y="47625"/>
                          <a:pt x="230505" y="47625"/>
                          <a:pt x="227648" y="41910"/>
                        </a:cubicBezTo>
                        <a:cubicBezTo>
                          <a:pt x="227648" y="41910"/>
                          <a:pt x="227648" y="41910"/>
                          <a:pt x="227648" y="41910"/>
                        </a:cubicBezTo>
                        <a:cubicBezTo>
                          <a:pt x="229552" y="42863"/>
                          <a:pt x="231457" y="43815"/>
                          <a:pt x="231457" y="45720"/>
                        </a:cubicBezTo>
                        <a:cubicBezTo>
                          <a:pt x="231457" y="45720"/>
                          <a:pt x="231457" y="45720"/>
                          <a:pt x="230505" y="45720"/>
                        </a:cubicBezTo>
                        <a:cubicBezTo>
                          <a:pt x="230505" y="45720"/>
                          <a:pt x="230505" y="46672"/>
                          <a:pt x="230505" y="46672"/>
                        </a:cubicBezTo>
                        <a:cubicBezTo>
                          <a:pt x="230505" y="46672"/>
                          <a:pt x="232410" y="49530"/>
                          <a:pt x="234315" y="49530"/>
                        </a:cubicBezTo>
                        <a:cubicBezTo>
                          <a:pt x="235268" y="48578"/>
                          <a:pt x="233363" y="47625"/>
                          <a:pt x="233363" y="45720"/>
                        </a:cubicBezTo>
                        <a:cubicBezTo>
                          <a:pt x="233363" y="45720"/>
                          <a:pt x="233363" y="45720"/>
                          <a:pt x="233363" y="45720"/>
                        </a:cubicBezTo>
                        <a:cubicBezTo>
                          <a:pt x="233363" y="44767"/>
                          <a:pt x="233363" y="41910"/>
                          <a:pt x="233363" y="41910"/>
                        </a:cubicBezTo>
                        <a:lnTo>
                          <a:pt x="233363" y="41910"/>
                        </a:lnTo>
                        <a:cubicBezTo>
                          <a:pt x="233363" y="41910"/>
                          <a:pt x="233363" y="41910"/>
                          <a:pt x="234315" y="41910"/>
                        </a:cubicBezTo>
                        <a:cubicBezTo>
                          <a:pt x="234315" y="41910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957"/>
                          <a:pt x="233363" y="40957"/>
                        </a:cubicBezTo>
                        <a:cubicBezTo>
                          <a:pt x="233363" y="40957"/>
                          <a:pt x="233363" y="40005"/>
                          <a:pt x="233363" y="40005"/>
                        </a:cubicBezTo>
                        <a:cubicBezTo>
                          <a:pt x="236220" y="42863"/>
                          <a:pt x="236220" y="42863"/>
                          <a:pt x="236220" y="42863"/>
                        </a:cubicBezTo>
                        <a:cubicBezTo>
                          <a:pt x="235268" y="41910"/>
                          <a:pt x="235268" y="41910"/>
                          <a:pt x="235268" y="40957"/>
                        </a:cubicBezTo>
                        <a:cubicBezTo>
                          <a:pt x="235268" y="40957"/>
                          <a:pt x="236220" y="40957"/>
                          <a:pt x="236220" y="40957"/>
                        </a:cubicBezTo>
                        <a:cubicBezTo>
                          <a:pt x="236220" y="40005"/>
                          <a:pt x="235268" y="40005"/>
                          <a:pt x="236220" y="39053"/>
                        </a:cubicBezTo>
                        <a:cubicBezTo>
                          <a:pt x="237173" y="40005"/>
                          <a:pt x="238125" y="40957"/>
                          <a:pt x="239077" y="40957"/>
                        </a:cubicBezTo>
                        <a:cubicBezTo>
                          <a:pt x="237173" y="39053"/>
                          <a:pt x="235268" y="37147"/>
                          <a:pt x="234315" y="35242"/>
                        </a:cubicBezTo>
                        <a:cubicBezTo>
                          <a:pt x="238125" y="36195"/>
                          <a:pt x="238125" y="36195"/>
                          <a:pt x="245745" y="40005"/>
                        </a:cubicBez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lnTo>
                          <a:pt x="245745" y="40005"/>
                        </a:lnTo>
                        <a:cubicBezTo>
                          <a:pt x="245745" y="40005"/>
                          <a:pt x="245745" y="40005"/>
                          <a:pt x="245745" y="40005"/>
                        </a:cubicBezTo>
                        <a:cubicBezTo>
                          <a:pt x="238125" y="33338"/>
                          <a:pt x="228600" y="29528"/>
                          <a:pt x="220980" y="23813"/>
                        </a:cubicBezTo>
                        <a:cubicBezTo>
                          <a:pt x="220980" y="23813"/>
                          <a:pt x="227648" y="27622"/>
                          <a:pt x="235268" y="31432"/>
                        </a:cubicBezTo>
                        <a:cubicBezTo>
                          <a:pt x="230505" y="28575"/>
                          <a:pt x="226695" y="25717"/>
                          <a:pt x="221932" y="23813"/>
                        </a:cubicBezTo>
                        <a:cubicBezTo>
                          <a:pt x="226695" y="25717"/>
                          <a:pt x="230505" y="27622"/>
                          <a:pt x="235268" y="29528"/>
                        </a:cubicBezTo>
                        <a:cubicBezTo>
                          <a:pt x="235268" y="29528"/>
                          <a:pt x="234315" y="29528"/>
                          <a:pt x="234315" y="28575"/>
                        </a:cubicBezTo>
                        <a:cubicBezTo>
                          <a:pt x="232410" y="27622"/>
                          <a:pt x="230505" y="27622"/>
                          <a:pt x="228600" y="26670"/>
                        </a:cubicBezTo>
                        <a:cubicBezTo>
                          <a:pt x="229552" y="26670"/>
                          <a:pt x="229552" y="26670"/>
                          <a:pt x="230505" y="27622"/>
                        </a:cubicBezTo>
                        <a:cubicBezTo>
                          <a:pt x="229552" y="26670"/>
                          <a:pt x="227648" y="26670"/>
                          <a:pt x="226695" y="25717"/>
                        </a:cubicBezTo>
                        <a:cubicBezTo>
                          <a:pt x="228600" y="26670"/>
                          <a:pt x="229552" y="27622"/>
                          <a:pt x="231457" y="27622"/>
                        </a:cubicBezTo>
                        <a:lnTo>
                          <a:pt x="231457" y="27622"/>
                        </a:lnTo>
                        <a:lnTo>
                          <a:pt x="231457" y="27622"/>
                        </a:ln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lnTo>
                          <a:pt x="231457" y="27622"/>
                        </a:lnTo>
                        <a:cubicBezTo>
                          <a:pt x="231457" y="27622"/>
                          <a:pt x="231457" y="27622"/>
                          <a:pt x="231457" y="27622"/>
                        </a:cubicBezTo>
                        <a:cubicBezTo>
                          <a:pt x="231457" y="27622"/>
                          <a:pt x="231457" y="27622"/>
                          <a:pt x="232410" y="27622"/>
                        </a:cubicBezTo>
                        <a:cubicBezTo>
                          <a:pt x="236220" y="29528"/>
                          <a:pt x="239077" y="32385"/>
                          <a:pt x="243840" y="32385"/>
                        </a:cubicBezTo>
                        <a:cubicBezTo>
                          <a:pt x="229552" y="24765"/>
                          <a:pt x="217170" y="21907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3360" y="20955"/>
                          <a:pt x="213360" y="20955"/>
                          <a:pt x="213360" y="20955"/>
                        </a:cubicBezTo>
                        <a:cubicBezTo>
                          <a:pt x="214313" y="20955"/>
                          <a:pt x="214313" y="20955"/>
                          <a:pt x="215265" y="20955"/>
                        </a:cubicBezTo>
                        <a:cubicBezTo>
                          <a:pt x="218123" y="20955"/>
                          <a:pt x="220980" y="21907"/>
                          <a:pt x="221932" y="21907"/>
                        </a:cubicBezTo>
                        <a:cubicBezTo>
                          <a:pt x="220027" y="21907"/>
                          <a:pt x="219075" y="21907"/>
                          <a:pt x="217170" y="20955"/>
                        </a:cubicBezTo>
                        <a:cubicBezTo>
                          <a:pt x="219075" y="20955"/>
                          <a:pt x="221932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3838" y="21907"/>
                        </a:cubicBezTo>
                        <a:cubicBezTo>
                          <a:pt x="223838" y="21907"/>
                          <a:pt x="223838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4790" y="21907"/>
                        </a:cubicBezTo>
                        <a:cubicBezTo>
                          <a:pt x="224790" y="21907"/>
                          <a:pt x="224790" y="21907"/>
                          <a:pt x="223838" y="21907"/>
                        </a:cubicBezTo>
                        <a:cubicBezTo>
                          <a:pt x="221932" y="21907"/>
                          <a:pt x="218123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6218" y="20955"/>
                        </a:cubicBezTo>
                        <a:cubicBezTo>
                          <a:pt x="216218" y="20955"/>
                          <a:pt x="215265" y="20955"/>
                          <a:pt x="215265" y="20955"/>
                        </a:cubicBezTo>
                        <a:cubicBezTo>
                          <a:pt x="215265" y="20955"/>
                          <a:pt x="215265" y="20955"/>
                          <a:pt x="215265" y="20955"/>
                        </a:cubicBezTo>
                        <a:cubicBezTo>
                          <a:pt x="217170" y="20955"/>
                          <a:pt x="218123" y="20955"/>
                          <a:pt x="220027" y="20955"/>
                        </a:cubicBezTo>
                        <a:cubicBezTo>
                          <a:pt x="220027" y="20955"/>
                          <a:pt x="220027" y="20955"/>
                          <a:pt x="219075" y="20955"/>
                        </a:cubicBezTo>
                        <a:cubicBezTo>
                          <a:pt x="222885" y="20955"/>
                          <a:pt x="226695" y="21907"/>
                          <a:pt x="229552" y="21907"/>
                        </a:cubicBezTo>
                        <a:cubicBezTo>
                          <a:pt x="231457" y="21907"/>
                          <a:pt x="233363" y="21907"/>
                          <a:pt x="235268" y="22860"/>
                        </a:cubicBezTo>
                        <a:cubicBezTo>
                          <a:pt x="239077" y="22860"/>
                          <a:pt x="242888" y="23813"/>
                          <a:pt x="245745" y="23813"/>
                        </a:cubicBezTo>
                        <a:cubicBezTo>
                          <a:pt x="241935" y="22860"/>
                          <a:pt x="238125" y="22860"/>
                          <a:pt x="235268" y="21907"/>
                        </a:cubicBezTo>
                        <a:cubicBezTo>
                          <a:pt x="239077" y="21907"/>
                          <a:pt x="239077" y="21907"/>
                          <a:pt x="240030" y="21907"/>
                        </a:cubicBezTo>
                        <a:cubicBezTo>
                          <a:pt x="240030" y="21907"/>
                          <a:pt x="239077" y="21907"/>
                          <a:pt x="238125" y="21907"/>
                        </a:cubicBezTo>
                        <a:cubicBezTo>
                          <a:pt x="241935" y="21907"/>
                          <a:pt x="241935" y="21907"/>
                          <a:pt x="242888" y="21907"/>
                        </a:cubicBezTo>
                        <a:cubicBezTo>
                          <a:pt x="240030" y="20955"/>
                          <a:pt x="240030" y="20955"/>
                          <a:pt x="236220" y="20955"/>
                        </a:cubicBezTo>
                        <a:cubicBezTo>
                          <a:pt x="236220" y="20955"/>
                          <a:pt x="236220" y="20955"/>
                          <a:pt x="236220" y="20955"/>
                        </a:cubicBezTo>
                        <a:cubicBezTo>
                          <a:pt x="235268" y="20955"/>
                          <a:pt x="233363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1457" y="20955"/>
                        </a:cubicBezTo>
                        <a:cubicBezTo>
                          <a:pt x="231457" y="20955"/>
                          <a:pt x="231457" y="20955"/>
                          <a:pt x="232410" y="20955"/>
                        </a:cubicBezTo>
                        <a:cubicBezTo>
                          <a:pt x="232410" y="20955"/>
                          <a:pt x="232410" y="20955"/>
                          <a:pt x="232410" y="20955"/>
                        </a:cubicBezTo>
                        <a:cubicBezTo>
                          <a:pt x="230505" y="20955"/>
                          <a:pt x="230505" y="20955"/>
                          <a:pt x="229552" y="20955"/>
                        </a:cubicBezTo>
                        <a:cubicBezTo>
                          <a:pt x="229552" y="20955"/>
                          <a:pt x="229552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lnTo>
                          <a:pt x="230505" y="20955"/>
                        </a:ln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30505" y="20955"/>
                          <a:pt x="230505" y="20955"/>
                          <a:pt x="230505" y="20955"/>
                        </a:cubicBezTo>
                        <a:cubicBezTo>
                          <a:pt x="229552" y="20955"/>
                          <a:pt x="227648" y="20955"/>
                          <a:pt x="226695" y="20955"/>
                        </a:cubicBezTo>
                        <a:cubicBezTo>
                          <a:pt x="233363" y="20955"/>
                          <a:pt x="239077" y="20955"/>
                          <a:pt x="245745" y="20955"/>
                        </a:cubicBezTo>
                        <a:cubicBezTo>
                          <a:pt x="244793" y="20955"/>
                          <a:pt x="244793" y="20955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lnTo>
                          <a:pt x="242888" y="20003"/>
                        </a:ln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2888" y="20003"/>
                          <a:pt x="242888" y="20003"/>
                          <a:pt x="242888" y="20003"/>
                        </a:cubicBezTo>
                        <a:cubicBezTo>
                          <a:pt x="243840" y="20003"/>
                          <a:pt x="245745" y="20003"/>
                          <a:pt x="255270" y="20955"/>
                        </a:cubicBezTo>
                        <a:cubicBezTo>
                          <a:pt x="252413" y="20955"/>
                          <a:pt x="252413" y="20955"/>
                          <a:pt x="252413" y="20003"/>
                        </a:cubicBezTo>
                        <a:cubicBezTo>
                          <a:pt x="252413" y="20003"/>
                          <a:pt x="253365" y="20003"/>
                          <a:pt x="253365" y="20003"/>
                        </a:cubicBezTo>
                        <a:cubicBezTo>
                          <a:pt x="253365" y="20003"/>
                          <a:pt x="252413" y="20003"/>
                          <a:pt x="252413" y="20003"/>
                        </a:cubicBezTo>
                        <a:lnTo>
                          <a:pt x="252413" y="20003"/>
                        </a:lnTo>
                        <a:cubicBezTo>
                          <a:pt x="272415" y="21907"/>
                          <a:pt x="290513" y="26670"/>
                          <a:pt x="307657" y="35242"/>
                        </a:cubicBezTo>
                        <a:cubicBezTo>
                          <a:pt x="307657" y="35242"/>
                          <a:pt x="309563" y="36195"/>
                          <a:pt x="310515" y="37147"/>
                        </a:cubicBezTo>
                        <a:cubicBezTo>
                          <a:pt x="308610" y="36195"/>
                          <a:pt x="308610" y="36195"/>
                          <a:pt x="307657" y="36195"/>
                        </a:cubicBezTo>
                        <a:cubicBezTo>
                          <a:pt x="310515" y="37147"/>
                          <a:pt x="310515" y="38100"/>
                          <a:pt x="311468" y="38100"/>
                        </a:cubicBezTo>
                        <a:cubicBezTo>
                          <a:pt x="311468" y="38100"/>
                          <a:pt x="311468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lnTo>
                          <a:pt x="310515" y="38100"/>
                        </a:ln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0515" y="38100"/>
                          <a:pt x="310515" y="38100"/>
                          <a:pt x="310515" y="38100"/>
                        </a:cubicBezTo>
                        <a:cubicBezTo>
                          <a:pt x="312420" y="39053"/>
                          <a:pt x="315278" y="40005"/>
                          <a:pt x="317182" y="41910"/>
                        </a:cubicBezTo>
                        <a:cubicBezTo>
                          <a:pt x="318135" y="42863"/>
                          <a:pt x="320040" y="43815"/>
                          <a:pt x="320993" y="44767"/>
                        </a:cubicBezTo>
                        <a:cubicBezTo>
                          <a:pt x="320993" y="44767"/>
                          <a:pt x="320040" y="44767"/>
                          <a:pt x="320040" y="43815"/>
                        </a:cubicBezTo>
                        <a:cubicBezTo>
                          <a:pt x="320993" y="43815"/>
                          <a:pt x="320993" y="43815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4803" y="46672"/>
                          <a:pt x="324803" y="46672"/>
                        </a:cubicBezTo>
                        <a:cubicBezTo>
                          <a:pt x="324803" y="46672"/>
                          <a:pt x="326707" y="47625"/>
                          <a:pt x="327660" y="48578"/>
                        </a:cubicBezTo>
                        <a:cubicBezTo>
                          <a:pt x="326707" y="48578"/>
                          <a:pt x="326707" y="47625"/>
                          <a:pt x="325755" y="47625"/>
                        </a:cubicBezTo>
                        <a:cubicBezTo>
                          <a:pt x="329565" y="50482"/>
                          <a:pt x="331470" y="51435"/>
                          <a:pt x="334328" y="53340"/>
                        </a:cubicBezTo>
                        <a:cubicBezTo>
                          <a:pt x="334328" y="53340"/>
                          <a:pt x="334328" y="53340"/>
                          <a:pt x="334328" y="53340"/>
                        </a:cubicBezTo>
                        <a:cubicBezTo>
                          <a:pt x="338138" y="56197"/>
                          <a:pt x="340043" y="57150"/>
                          <a:pt x="340995" y="58103"/>
                        </a:cubicBezTo>
                        <a:lnTo>
                          <a:pt x="340995" y="58103"/>
                        </a:lnTo>
                        <a:cubicBezTo>
                          <a:pt x="340995" y="58103"/>
                          <a:pt x="341948" y="58103"/>
                          <a:pt x="341948" y="59055"/>
                        </a:cubicBezTo>
                        <a:cubicBezTo>
                          <a:pt x="341948" y="59055"/>
                          <a:pt x="341948" y="59055"/>
                          <a:pt x="342900" y="59055"/>
                        </a:cubicBezTo>
                        <a:cubicBezTo>
                          <a:pt x="346710" y="61913"/>
                          <a:pt x="349568" y="64770"/>
                          <a:pt x="350520" y="64770"/>
                        </a:cubicBezTo>
                        <a:lnTo>
                          <a:pt x="350520" y="64770"/>
                        </a:lnTo>
                        <a:cubicBezTo>
                          <a:pt x="343853" y="59055"/>
                          <a:pt x="337185" y="54292"/>
                          <a:pt x="337185" y="54292"/>
                        </a:cubicBezTo>
                        <a:cubicBezTo>
                          <a:pt x="337185" y="54292"/>
                          <a:pt x="336232" y="54292"/>
                          <a:pt x="336232" y="53340"/>
                        </a:cubicBezTo>
                        <a:lnTo>
                          <a:pt x="336232" y="53340"/>
                        </a:ln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6232" y="53340"/>
                          <a:pt x="336232" y="53340"/>
                          <a:pt x="336232" y="53340"/>
                        </a:cubicBezTo>
                        <a:cubicBezTo>
                          <a:pt x="335280" y="53340"/>
                          <a:pt x="335280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4328" y="52388"/>
                          <a:pt x="334328" y="52388"/>
                          <a:pt x="334328" y="52388"/>
                        </a:cubicBezTo>
                        <a:cubicBezTo>
                          <a:pt x="333375" y="51435"/>
                          <a:pt x="331470" y="50482"/>
                          <a:pt x="330518" y="49530"/>
                        </a:cubicBezTo>
                        <a:cubicBezTo>
                          <a:pt x="328613" y="48578"/>
                          <a:pt x="328613" y="48578"/>
                          <a:pt x="327660" y="47625"/>
                        </a:cubicBezTo>
                        <a:lnTo>
                          <a:pt x="327660" y="47625"/>
                        </a:lnTo>
                        <a:cubicBezTo>
                          <a:pt x="327660" y="47625"/>
                          <a:pt x="326707" y="47625"/>
                          <a:pt x="326707" y="46672"/>
                        </a:cubicBezTo>
                        <a:lnTo>
                          <a:pt x="325755" y="46672"/>
                        </a:lnTo>
                        <a:cubicBezTo>
                          <a:pt x="325755" y="46672"/>
                          <a:pt x="325755" y="46672"/>
                          <a:pt x="325755" y="46672"/>
                        </a:cubicBezTo>
                        <a:cubicBezTo>
                          <a:pt x="325755" y="46672"/>
                          <a:pt x="325755" y="46672"/>
                          <a:pt x="325755" y="46672"/>
                        </a:cubicBezTo>
                        <a:lnTo>
                          <a:pt x="325755" y="46672"/>
                        </a:lnTo>
                        <a:lnTo>
                          <a:pt x="325755" y="46672"/>
                        </a:lnTo>
                        <a:cubicBezTo>
                          <a:pt x="325755" y="46672"/>
                          <a:pt x="324803" y="45720"/>
                          <a:pt x="324803" y="45720"/>
                        </a:cubicBezTo>
                        <a:lnTo>
                          <a:pt x="324803" y="45720"/>
                        </a:lnTo>
                        <a:cubicBezTo>
                          <a:pt x="323850" y="45720"/>
                          <a:pt x="322898" y="44767"/>
                          <a:pt x="320993" y="43815"/>
                        </a:cubicBezTo>
                        <a:cubicBezTo>
                          <a:pt x="320993" y="43815"/>
                          <a:pt x="320993" y="43815"/>
                          <a:pt x="320040" y="43815"/>
                        </a:cubicBezTo>
                        <a:cubicBezTo>
                          <a:pt x="320040" y="43815"/>
                          <a:pt x="320040" y="43815"/>
                          <a:pt x="320040" y="43815"/>
                        </a:cubicBezTo>
                        <a:cubicBezTo>
                          <a:pt x="319088" y="43815"/>
                          <a:pt x="319088" y="42863"/>
                          <a:pt x="318135" y="42863"/>
                        </a:cubicBezTo>
                        <a:cubicBezTo>
                          <a:pt x="317182" y="42863"/>
                          <a:pt x="316230" y="41910"/>
                          <a:pt x="316230" y="41910"/>
                        </a:cubicBezTo>
                        <a:cubicBezTo>
                          <a:pt x="315278" y="41910"/>
                          <a:pt x="314325" y="40957"/>
                          <a:pt x="313373" y="40957"/>
                        </a:cubicBezTo>
                        <a:cubicBezTo>
                          <a:pt x="312420" y="40005"/>
                          <a:pt x="312420" y="40005"/>
                          <a:pt x="311468" y="40005"/>
                        </a:cubicBezTo>
                        <a:cubicBezTo>
                          <a:pt x="310515" y="40005"/>
                          <a:pt x="309563" y="39053"/>
                          <a:pt x="308610" y="39053"/>
                        </a:cubicBezTo>
                        <a:lnTo>
                          <a:pt x="308610" y="39053"/>
                        </a:lnTo>
                        <a:cubicBezTo>
                          <a:pt x="308610" y="39053"/>
                          <a:pt x="308610" y="39053"/>
                          <a:pt x="305753" y="38100"/>
                        </a:cubicBezTo>
                        <a:lnTo>
                          <a:pt x="305753" y="38100"/>
                        </a:lnTo>
                        <a:cubicBezTo>
                          <a:pt x="304800" y="38100"/>
                          <a:pt x="303848" y="37147"/>
                          <a:pt x="303848" y="37147"/>
                        </a:cubicBezTo>
                        <a:lnTo>
                          <a:pt x="303848" y="37147"/>
                        </a:lnTo>
                        <a:cubicBezTo>
                          <a:pt x="302895" y="37147"/>
                          <a:pt x="301943" y="36195"/>
                          <a:pt x="300990" y="36195"/>
                        </a:cubicBezTo>
                        <a:lnTo>
                          <a:pt x="300990" y="36195"/>
                        </a:lnTo>
                        <a:lnTo>
                          <a:pt x="300038" y="36195"/>
                        </a:lnTo>
                        <a:lnTo>
                          <a:pt x="299085" y="36195"/>
                        </a:lnTo>
                        <a:cubicBezTo>
                          <a:pt x="299085" y="36195"/>
                          <a:pt x="299085" y="36195"/>
                          <a:pt x="298132" y="36195"/>
                        </a:cubicBezTo>
                        <a:cubicBezTo>
                          <a:pt x="298132" y="36195"/>
                          <a:pt x="298132" y="36195"/>
                          <a:pt x="299085" y="36195"/>
                        </a:cubicBezTo>
                        <a:cubicBezTo>
                          <a:pt x="299085" y="36195"/>
                          <a:pt x="299085" y="36195"/>
                          <a:pt x="300990" y="37147"/>
                        </a:cubicBezTo>
                        <a:cubicBezTo>
                          <a:pt x="301943" y="37147"/>
                          <a:pt x="302895" y="38100"/>
                          <a:pt x="303848" y="38100"/>
                        </a:cubicBezTo>
                        <a:lnTo>
                          <a:pt x="303848" y="38100"/>
                        </a:lnTo>
                        <a:cubicBezTo>
                          <a:pt x="303848" y="38100"/>
                          <a:pt x="304800" y="38100"/>
                          <a:pt x="304800" y="39053"/>
                        </a:cubicBezTo>
                        <a:cubicBezTo>
                          <a:pt x="304800" y="39053"/>
                          <a:pt x="304800" y="39053"/>
                          <a:pt x="303848" y="39053"/>
                        </a:cubicBezTo>
                        <a:cubicBezTo>
                          <a:pt x="303848" y="39053"/>
                          <a:pt x="303848" y="39053"/>
                          <a:pt x="303848" y="39053"/>
                        </a:cubicBezTo>
                        <a:cubicBezTo>
                          <a:pt x="304800" y="39053"/>
                          <a:pt x="304800" y="40005"/>
                          <a:pt x="305753" y="40005"/>
                        </a:cubicBezTo>
                        <a:cubicBezTo>
                          <a:pt x="306705" y="40005"/>
                          <a:pt x="306705" y="40957"/>
                          <a:pt x="307657" y="40957"/>
                        </a:cubicBezTo>
                        <a:cubicBezTo>
                          <a:pt x="308610" y="41910"/>
                          <a:pt x="309563" y="41910"/>
                          <a:pt x="309563" y="41910"/>
                        </a:cubicBezTo>
                        <a:cubicBezTo>
                          <a:pt x="309563" y="41910"/>
                          <a:pt x="310515" y="41910"/>
                          <a:pt x="310515" y="42863"/>
                        </a:cubicBezTo>
                        <a:cubicBezTo>
                          <a:pt x="310515" y="42863"/>
                          <a:pt x="310515" y="42863"/>
                          <a:pt x="309563" y="42863"/>
                        </a:cubicBezTo>
                        <a:lnTo>
                          <a:pt x="308610" y="42863"/>
                        </a:lnTo>
                        <a:cubicBezTo>
                          <a:pt x="307657" y="42863"/>
                          <a:pt x="306705" y="41910"/>
                          <a:pt x="305753" y="41910"/>
                        </a:cubicBezTo>
                        <a:lnTo>
                          <a:pt x="305753" y="41910"/>
                        </a:lnTo>
                        <a:cubicBezTo>
                          <a:pt x="304800" y="41910"/>
                          <a:pt x="304800" y="40957"/>
                          <a:pt x="303848" y="40957"/>
                        </a:cubicBez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lnTo>
                          <a:pt x="302895" y="40957"/>
                        </a:lnTo>
                        <a:cubicBezTo>
                          <a:pt x="302895" y="40957"/>
                          <a:pt x="301943" y="40957"/>
                          <a:pt x="301943" y="40957"/>
                        </a:cubicBezTo>
                        <a:lnTo>
                          <a:pt x="301943" y="40957"/>
                        </a:lnTo>
                        <a:lnTo>
                          <a:pt x="301943" y="40957"/>
                        </a:lnTo>
                        <a:lnTo>
                          <a:pt x="301943" y="40957"/>
                        </a:lnTo>
                        <a:cubicBezTo>
                          <a:pt x="302895" y="41910"/>
                          <a:pt x="302895" y="41910"/>
                          <a:pt x="302895" y="41910"/>
                        </a:cubicBezTo>
                        <a:lnTo>
                          <a:pt x="302895" y="41910"/>
                        </a:lnTo>
                        <a:lnTo>
                          <a:pt x="302895" y="41910"/>
                        </a:lnTo>
                        <a:cubicBezTo>
                          <a:pt x="304800" y="42863"/>
                          <a:pt x="306705" y="43815"/>
                          <a:pt x="308610" y="44767"/>
                        </a:cubicBezTo>
                        <a:lnTo>
                          <a:pt x="308610" y="44767"/>
                        </a:lnTo>
                        <a:lnTo>
                          <a:pt x="308610" y="44767"/>
                        </a:lnTo>
                        <a:cubicBezTo>
                          <a:pt x="308610" y="44767"/>
                          <a:pt x="311468" y="46672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3373" y="47625"/>
                          <a:pt x="313373" y="47625"/>
                        </a:cubicBezTo>
                        <a:lnTo>
                          <a:pt x="313373" y="47625"/>
                        </a:lnTo>
                        <a:cubicBezTo>
                          <a:pt x="313373" y="47625"/>
                          <a:pt x="313373" y="47625"/>
                          <a:pt x="313373" y="47625"/>
                        </a:cubicBezTo>
                        <a:cubicBezTo>
                          <a:pt x="313373" y="47625"/>
                          <a:pt x="314325" y="47625"/>
                          <a:pt x="314325" y="47625"/>
                        </a:cubicBezTo>
                        <a:cubicBezTo>
                          <a:pt x="315278" y="47625"/>
                          <a:pt x="315278" y="48578"/>
                          <a:pt x="316230" y="48578"/>
                        </a:cubicBez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lnTo>
                          <a:pt x="316230" y="48578"/>
                        </a:lnTo>
                        <a:cubicBezTo>
                          <a:pt x="316230" y="48578"/>
                          <a:pt x="316230" y="48578"/>
                          <a:pt x="317182" y="49530"/>
                        </a:cubicBezTo>
                        <a:lnTo>
                          <a:pt x="317182" y="49530"/>
                        </a:lnTo>
                        <a:cubicBezTo>
                          <a:pt x="318135" y="49530"/>
                          <a:pt x="319088" y="50482"/>
                          <a:pt x="319088" y="50482"/>
                        </a:cubicBezTo>
                        <a:cubicBezTo>
                          <a:pt x="318135" y="50482"/>
                          <a:pt x="318135" y="50482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7182" y="49530"/>
                        </a:cubicBezTo>
                        <a:cubicBezTo>
                          <a:pt x="317182" y="49530"/>
                          <a:pt x="317182" y="49530"/>
                          <a:pt x="316230" y="49530"/>
                        </a:cubicBezTo>
                        <a:lnTo>
                          <a:pt x="316230" y="49530"/>
                        </a:lnTo>
                        <a:cubicBezTo>
                          <a:pt x="316230" y="49530"/>
                          <a:pt x="315278" y="49530"/>
                          <a:pt x="315278" y="49530"/>
                        </a:cubicBezTo>
                        <a:cubicBezTo>
                          <a:pt x="315278" y="49530"/>
                          <a:pt x="315278" y="49530"/>
                          <a:pt x="315278" y="49530"/>
                        </a:cubicBezTo>
                        <a:lnTo>
                          <a:pt x="315278" y="49530"/>
                        </a:lnTo>
                        <a:lnTo>
                          <a:pt x="314325" y="49530"/>
                        </a:lnTo>
                        <a:lnTo>
                          <a:pt x="314325" y="49530"/>
                        </a:lnTo>
                        <a:cubicBezTo>
                          <a:pt x="314325" y="49530"/>
                          <a:pt x="314325" y="49530"/>
                          <a:pt x="314325" y="49530"/>
                        </a:cubicBezTo>
                        <a:cubicBezTo>
                          <a:pt x="314325" y="49530"/>
                          <a:pt x="317182" y="51435"/>
                          <a:pt x="318135" y="52388"/>
                        </a:cubicBezTo>
                        <a:lnTo>
                          <a:pt x="318135" y="52388"/>
                        </a:lnTo>
                        <a:lnTo>
                          <a:pt x="318135" y="52388"/>
                        </a:lnTo>
                        <a:cubicBezTo>
                          <a:pt x="318135" y="52388"/>
                          <a:pt x="318135" y="53340"/>
                          <a:pt x="318135" y="53340"/>
                        </a:cubicBezTo>
                        <a:lnTo>
                          <a:pt x="318135" y="53340"/>
                        </a:lnTo>
                        <a:cubicBezTo>
                          <a:pt x="319088" y="54292"/>
                          <a:pt x="319088" y="54292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0993" y="55245"/>
                          <a:pt x="320993" y="55245"/>
                          <a:pt x="320993" y="55245"/>
                        </a:cubicBezTo>
                        <a:cubicBezTo>
                          <a:pt x="325755" y="59055"/>
                          <a:pt x="325755" y="59055"/>
                          <a:pt x="329565" y="61913"/>
                        </a:cubicBezTo>
                        <a:cubicBezTo>
                          <a:pt x="332423" y="64770"/>
                          <a:pt x="335280" y="68580"/>
                          <a:pt x="339090" y="69532"/>
                        </a:cubicBezTo>
                        <a:lnTo>
                          <a:pt x="339090" y="69532"/>
                        </a:ln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39090" y="69532"/>
                          <a:pt x="339090" y="69532"/>
                          <a:pt x="339090" y="69532"/>
                        </a:cubicBezTo>
                        <a:cubicBezTo>
                          <a:pt x="340043" y="70485"/>
                          <a:pt x="340995" y="71438"/>
                          <a:pt x="341948" y="71438"/>
                        </a:cubicBezTo>
                        <a:lnTo>
                          <a:pt x="341948" y="71438"/>
                        </a:lnTo>
                        <a:cubicBezTo>
                          <a:pt x="341948" y="70485"/>
                          <a:pt x="340995" y="70485"/>
                          <a:pt x="340043" y="70485"/>
                        </a:cubicBezTo>
                        <a:cubicBezTo>
                          <a:pt x="340995" y="70485"/>
                          <a:pt x="340995" y="71438"/>
                          <a:pt x="340995" y="71438"/>
                        </a:cubicBezTo>
                        <a:lnTo>
                          <a:pt x="340995" y="71438"/>
                        </a:lnTo>
                        <a:lnTo>
                          <a:pt x="340995" y="71438"/>
                        </a:lnTo>
                        <a:lnTo>
                          <a:pt x="340995" y="71438"/>
                        </a:ln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995" y="71438"/>
                        </a:cubicBezTo>
                        <a:cubicBezTo>
                          <a:pt x="340995" y="71438"/>
                          <a:pt x="340995" y="71438"/>
                          <a:pt x="340043" y="70485"/>
                        </a:cubicBezTo>
                        <a:cubicBezTo>
                          <a:pt x="340043" y="70485"/>
                          <a:pt x="340995" y="71438"/>
                          <a:pt x="340995" y="71438"/>
                        </a:cubicBezTo>
                        <a:cubicBezTo>
                          <a:pt x="338138" y="68580"/>
                          <a:pt x="338138" y="68580"/>
                          <a:pt x="338138" y="68580"/>
                        </a:cubicBezTo>
                        <a:cubicBezTo>
                          <a:pt x="339090" y="69532"/>
                          <a:pt x="340043" y="69532"/>
                          <a:pt x="340995" y="70485"/>
                        </a:cubicBezTo>
                        <a:lnTo>
                          <a:pt x="340995" y="70485"/>
                        </a:lnTo>
                        <a:cubicBezTo>
                          <a:pt x="340995" y="70485"/>
                          <a:pt x="341948" y="70485"/>
                          <a:pt x="341948" y="71438"/>
                        </a:cubicBezTo>
                        <a:lnTo>
                          <a:pt x="341948" y="72390"/>
                        </a:lnTo>
                        <a:lnTo>
                          <a:pt x="342900" y="72390"/>
                        </a:lnTo>
                        <a:cubicBezTo>
                          <a:pt x="342900" y="72390"/>
                          <a:pt x="345757" y="74295"/>
                          <a:pt x="345757" y="75247"/>
                        </a:cubicBezTo>
                        <a:cubicBezTo>
                          <a:pt x="357188" y="85725"/>
                          <a:pt x="357188" y="85725"/>
                          <a:pt x="359093" y="88582"/>
                        </a:cubicBezTo>
                        <a:lnTo>
                          <a:pt x="359093" y="88582"/>
                        </a:lnTo>
                        <a:lnTo>
                          <a:pt x="359093" y="88582"/>
                        </a:lnTo>
                        <a:cubicBezTo>
                          <a:pt x="362903" y="93345"/>
                          <a:pt x="362903" y="93345"/>
                          <a:pt x="367665" y="99060"/>
                        </a:cubicBezTo>
                        <a:lnTo>
                          <a:pt x="367665" y="99060"/>
                        </a:lnTo>
                        <a:lnTo>
                          <a:pt x="367665" y="99060"/>
                        </a:lnTo>
                        <a:cubicBezTo>
                          <a:pt x="368618" y="100013"/>
                          <a:pt x="368618" y="100965"/>
                          <a:pt x="368618" y="100965"/>
                        </a:cubicBezTo>
                        <a:lnTo>
                          <a:pt x="368618" y="100965"/>
                        </a:lnTo>
                        <a:lnTo>
                          <a:pt x="368618" y="100965"/>
                        </a:lnTo>
                        <a:lnTo>
                          <a:pt x="368618" y="100965"/>
                        </a:lnTo>
                        <a:cubicBezTo>
                          <a:pt x="368618" y="100965"/>
                          <a:pt x="369570" y="101917"/>
                          <a:pt x="369570" y="101917"/>
                        </a:cubicBezTo>
                        <a:lnTo>
                          <a:pt x="369570" y="101917"/>
                        </a:lnTo>
                        <a:lnTo>
                          <a:pt x="369570" y="101917"/>
                        </a:lnTo>
                        <a:cubicBezTo>
                          <a:pt x="369570" y="101917"/>
                          <a:pt x="369570" y="102870"/>
                          <a:pt x="370523" y="102870"/>
                        </a:cubicBezTo>
                        <a:cubicBezTo>
                          <a:pt x="370523" y="102870"/>
                          <a:pt x="370523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4775"/>
                          <a:pt x="372428" y="104775"/>
                        </a:cubicBezTo>
                        <a:cubicBezTo>
                          <a:pt x="372428" y="104775"/>
                          <a:pt x="372428" y="103822"/>
                          <a:pt x="371475" y="103822"/>
                        </a:cubicBezTo>
                        <a:cubicBezTo>
                          <a:pt x="371475" y="103822"/>
                          <a:pt x="371475" y="103822"/>
                          <a:pt x="371475" y="103822"/>
                        </a:cubicBezTo>
                        <a:cubicBezTo>
                          <a:pt x="371475" y="104775"/>
                          <a:pt x="371475" y="104775"/>
                          <a:pt x="372428" y="104775"/>
                        </a:cubicBezTo>
                        <a:cubicBezTo>
                          <a:pt x="372428" y="104775"/>
                          <a:pt x="372428" y="105728"/>
                          <a:pt x="373380" y="105728"/>
                        </a:cubicBezTo>
                        <a:cubicBezTo>
                          <a:pt x="373380" y="105728"/>
                          <a:pt x="375285" y="108585"/>
                          <a:pt x="376238" y="110490"/>
                        </a:cubicBezTo>
                        <a:cubicBezTo>
                          <a:pt x="376238" y="110490"/>
                          <a:pt x="376238" y="110490"/>
                          <a:pt x="376238" y="111442"/>
                        </a:cubicBezTo>
                        <a:cubicBezTo>
                          <a:pt x="376238" y="111442"/>
                          <a:pt x="376238" y="112395"/>
                          <a:pt x="377190" y="112395"/>
                        </a:cubicBezTo>
                        <a:lnTo>
                          <a:pt x="377190" y="112395"/>
                        </a:lnTo>
                        <a:cubicBezTo>
                          <a:pt x="378143" y="114300"/>
                          <a:pt x="379095" y="115253"/>
                          <a:pt x="379095" y="116205"/>
                        </a:cubicBezTo>
                        <a:lnTo>
                          <a:pt x="379095" y="116205"/>
                        </a:lnTo>
                        <a:cubicBezTo>
                          <a:pt x="379095" y="117157"/>
                          <a:pt x="379095" y="118110"/>
                          <a:pt x="381000" y="119063"/>
                        </a:cubicBezTo>
                        <a:lnTo>
                          <a:pt x="381000" y="119063"/>
                        </a:lnTo>
                        <a:cubicBezTo>
                          <a:pt x="381000" y="119063"/>
                          <a:pt x="381953" y="119063"/>
                          <a:pt x="381953" y="120015"/>
                        </a:cubicBezTo>
                        <a:cubicBezTo>
                          <a:pt x="381953" y="120015"/>
                          <a:pt x="382905" y="120967"/>
                          <a:pt x="382905" y="120967"/>
                        </a:cubicBezTo>
                        <a:lnTo>
                          <a:pt x="382905" y="120967"/>
                        </a:lnTo>
                        <a:cubicBezTo>
                          <a:pt x="382905" y="121920"/>
                          <a:pt x="383857" y="121920"/>
                          <a:pt x="383857" y="122872"/>
                        </a:cubicBezTo>
                        <a:cubicBezTo>
                          <a:pt x="384810" y="123825"/>
                          <a:pt x="384810" y="123825"/>
                          <a:pt x="385763" y="125730"/>
                        </a:cubicBezTo>
                        <a:cubicBezTo>
                          <a:pt x="385763" y="125730"/>
                          <a:pt x="387668" y="129540"/>
                          <a:pt x="387668" y="129540"/>
                        </a:cubicBezTo>
                        <a:lnTo>
                          <a:pt x="387668" y="129540"/>
                        </a:lnTo>
                        <a:lnTo>
                          <a:pt x="387668" y="129540"/>
                        </a:lnTo>
                        <a:cubicBezTo>
                          <a:pt x="387668" y="129540"/>
                          <a:pt x="387668" y="129540"/>
                          <a:pt x="387668" y="130492"/>
                        </a:cubicBezTo>
                        <a:lnTo>
                          <a:pt x="387668" y="130492"/>
                        </a:lnTo>
                        <a:cubicBezTo>
                          <a:pt x="387668" y="130492"/>
                          <a:pt x="387668" y="130492"/>
                          <a:pt x="387668" y="131445"/>
                        </a:cubicBezTo>
                        <a:lnTo>
                          <a:pt x="387668" y="131445"/>
                        </a:lnTo>
                        <a:lnTo>
                          <a:pt x="387668" y="132397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lnTo>
                          <a:pt x="387668" y="133350"/>
                        </a:lnTo>
                        <a:cubicBezTo>
                          <a:pt x="387668" y="134303"/>
                          <a:pt x="387668" y="134303"/>
                          <a:pt x="388620" y="135255"/>
                        </a:cubicBezTo>
                        <a:lnTo>
                          <a:pt x="388620" y="135255"/>
                        </a:lnTo>
                        <a:cubicBezTo>
                          <a:pt x="388620" y="135255"/>
                          <a:pt x="388620" y="136207"/>
                          <a:pt x="388620" y="136207"/>
                        </a:cubicBezTo>
                        <a:cubicBezTo>
                          <a:pt x="388620" y="136207"/>
                          <a:pt x="388620" y="136207"/>
                          <a:pt x="386715" y="133350"/>
                        </a:cubicBezTo>
                        <a:cubicBezTo>
                          <a:pt x="386715" y="132397"/>
                          <a:pt x="385763" y="131445"/>
                          <a:pt x="385763" y="131445"/>
                        </a:cubicBezTo>
                        <a:cubicBezTo>
                          <a:pt x="385763" y="131445"/>
                          <a:pt x="385763" y="131445"/>
                          <a:pt x="385763" y="131445"/>
                        </a:cubicBezTo>
                        <a:lnTo>
                          <a:pt x="385763" y="131445"/>
                        </a:lnTo>
                        <a:cubicBezTo>
                          <a:pt x="385763" y="130492"/>
                          <a:pt x="384810" y="130492"/>
                          <a:pt x="384810" y="129540"/>
                        </a:cubicBezTo>
                        <a:cubicBezTo>
                          <a:pt x="384810" y="129540"/>
                          <a:pt x="384810" y="129540"/>
                          <a:pt x="383857" y="128588"/>
                        </a:cubicBezTo>
                        <a:cubicBezTo>
                          <a:pt x="383857" y="128588"/>
                          <a:pt x="383857" y="128588"/>
                          <a:pt x="382905" y="126682"/>
                        </a:cubicBez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lnTo>
                          <a:pt x="382905" y="126682"/>
                        </a:lnTo>
                        <a:cubicBezTo>
                          <a:pt x="382905" y="126682"/>
                          <a:pt x="382905" y="127635"/>
                          <a:pt x="382905" y="127635"/>
                        </a:cubicBezTo>
                        <a:cubicBezTo>
                          <a:pt x="382905" y="127635"/>
                          <a:pt x="382905" y="127635"/>
                          <a:pt x="382905" y="127635"/>
                        </a:cubicBezTo>
                        <a:lnTo>
                          <a:pt x="382905" y="127635"/>
                        </a:lnTo>
                        <a:lnTo>
                          <a:pt x="382905" y="127635"/>
                        </a:lnTo>
                        <a:cubicBezTo>
                          <a:pt x="382905" y="127635"/>
                          <a:pt x="382905" y="127635"/>
                          <a:pt x="381953" y="125730"/>
                        </a:cubicBezTo>
                        <a:cubicBezTo>
                          <a:pt x="381000" y="123825"/>
                          <a:pt x="381000" y="123825"/>
                          <a:pt x="379095" y="121920"/>
                        </a:cubicBezTo>
                        <a:cubicBezTo>
                          <a:pt x="379095" y="121920"/>
                          <a:pt x="380048" y="125730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lnTo>
                          <a:pt x="380048" y="126682"/>
                        </a:lnTo>
                        <a:cubicBezTo>
                          <a:pt x="380048" y="126682"/>
                          <a:pt x="380048" y="126682"/>
                          <a:pt x="380048" y="126682"/>
                        </a:cubicBezTo>
                        <a:cubicBezTo>
                          <a:pt x="380048" y="126682"/>
                          <a:pt x="380048" y="126682"/>
                          <a:pt x="380048" y="127635"/>
                        </a:cubicBezTo>
                        <a:cubicBezTo>
                          <a:pt x="380048" y="127635"/>
                          <a:pt x="380048" y="127635"/>
                          <a:pt x="380048" y="127635"/>
                        </a:cubicBezTo>
                        <a:cubicBezTo>
                          <a:pt x="380048" y="127635"/>
                          <a:pt x="379095" y="126682"/>
                          <a:pt x="379095" y="126682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5730"/>
                        </a:cubicBezTo>
                        <a:cubicBezTo>
                          <a:pt x="379095" y="125730"/>
                          <a:pt x="379095" y="125730"/>
                          <a:pt x="379095" y="124778"/>
                        </a:cubicBezTo>
                        <a:cubicBezTo>
                          <a:pt x="379095" y="124778"/>
                          <a:pt x="379095" y="124778"/>
                          <a:pt x="379095" y="124778"/>
                        </a:cubicBezTo>
                        <a:cubicBezTo>
                          <a:pt x="379095" y="124778"/>
                          <a:pt x="379095" y="123825"/>
                          <a:pt x="379095" y="123825"/>
                        </a:cubicBezTo>
                        <a:lnTo>
                          <a:pt x="379095" y="123825"/>
                        </a:lnTo>
                        <a:cubicBezTo>
                          <a:pt x="380048" y="124778"/>
                          <a:pt x="381000" y="126682"/>
                          <a:pt x="381953" y="127635"/>
                        </a:cubicBezTo>
                        <a:cubicBezTo>
                          <a:pt x="381000" y="126682"/>
                          <a:pt x="380048" y="124778"/>
                          <a:pt x="379095" y="123825"/>
                        </a:cubicBezTo>
                        <a:cubicBezTo>
                          <a:pt x="379095" y="122872"/>
                          <a:pt x="379095" y="122872"/>
                          <a:pt x="378143" y="121920"/>
                        </a:cubicBezTo>
                        <a:cubicBezTo>
                          <a:pt x="377190" y="120967"/>
                          <a:pt x="377190" y="120967"/>
                          <a:pt x="377190" y="120967"/>
                        </a:cubicBezTo>
                        <a:lnTo>
                          <a:pt x="377190" y="120967"/>
                        </a:lnTo>
                        <a:cubicBezTo>
                          <a:pt x="377190" y="121920"/>
                          <a:pt x="377190" y="122872"/>
                          <a:pt x="378143" y="122872"/>
                        </a:cubicBezTo>
                        <a:cubicBezTo>
                          <a:pt x="378143" y="123825"/>
                          <a:pt x="379095" y="124778"/>
                          <a:pt x="379095" y="126682"/>
                        </a:cubicBezTo>
                        <a:lnTo>
                          <a:pt x="379095" y="127635"/>
                        </a:lnTo>
                        <a:cubicBezTo>
                          <a:pt x="379095" y="128588"/>
                          <a:pt x="379095" y="128588"/>
                          <a:pt x="379095" y="129540"/>
                        </a:cubicBezTo>
                        <a:lnTo>
                          <a:pt x="379095" y="129540"/>
                        </a:lnTo>
                        <a:lnTo>
                          <a:pt x="379095" y="129540"/>
                        </a:lnTo>
                        <a:cubicBezTo>
                          <a:pt x="380048" y="131445"/>
                          <a:pt x="380048" y="131445"/>
                          <a:pt x="381000" y="132397"/>
                        </a:cubicBezTo>
                        <a:lnTo>
                          <a:pt x="381000" y="132397"/>
                        </a:lnTo>
                        <a:lnTo>
                          <a:pt x="381000" y="132397"/>
                        </a:lnTo>
                        <a:cubicBezTo>
                          <a:pt x="381000" y="132397"/>
                          <a:pt x="381953" y="133350"/>
                          <a:pt x="381953" y="133350"/>
                        </a:cubicBezTo>
                        <a:cubicBezTo>
                          <a:pt x="381953" y="133350"/>
                          <a:pt x="382905" y="134303"/>
                          <a:pt x="382905" y="135255"/>
                        </a:cubicBezTo>
                        <a:lnTo>
                          <a:pt x="382905" y="135255"/>
                        </a:lnTo>
                        <a:cubicBezTo>
                          <a:pt x="382905" y="135255"/>
                          <a:pt x="382905" y="135255"/>
                          <a:pt x="382905" y="135255"/>
                        </a:cubicBezTo>
                        <a:cubicBezTo>
                          <a:pt x="382905" y="134303"/>
                          <a:pt x="382905" y="134303"/>
                          <a:pt x="382905" y="132397"/>
                        </a:cubicBezTo>
                        <a:cubicBezTo>
                          <a:pt x="382905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lnTo>
                          <a:pt x="383857" y="132397"/>
                        </a:ln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3857" y="132397"/>
                          <a:pt x="383857" y="132397"/>
                          <a:pt x="383857" y="132397"/>
                        </a:cubicBezTo>
                        <a:cubicBezTo>
                          <a:pt x="384810" y="132397"/>
                          <a:pt x="384810" y="132397"/>
                          <a:pt x="384810" y="133350"/>
                        </a:cubicBezTo>
                        <a:cubicBezTo>
                          <a:pt x="384810" y="133350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lnTo>
                          <a:pt x="385763" y="134303"/>
                        </a:ln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4303"/>
                          <a:pt x="385763" y="134303"/>
                          <a:pt x="385763" y="134303"/>
                        </a:cubicBezTo>
                        <a:cubicBezTo>
                          <a:pt x="385763" y="133350"/>
                          <a:pt x="384810" y="133350"/>
                          <a:pt x="384810" y="132397"/>
                        </a:cubicBezTo>
                        <a:cubicBezTo>
                          <a:pt x="384810" y="133350"/>
                          <a:pt x="385763" y="133350"/>
                          <a:pt x="385763" y="134303"/>
                        </a:cubicBez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lnTo>
                          <a:pt x="385763" y="135255"/>
                        </a:lnTo>
                        <a:cubicBezTo>
                          <a:pt x="385763" y="135255"/>
                          <a:pt x="385763" y="136207"/>
                          <a:pt x="385763" y="136207"/>
                        </a:cubicBezTo>
                        <a:cubicBezTo>
                          <a:pt x="386715" y="138113"/>
                          <a:pt x="386715" y="140017"/>
                          <a:pt x="387668" y="140017"/>
                        </a:cubicBezTo>
                        <a:lnTo>
                          <a:pt x="387668" y="140017"/>
                        </a:lnTo>
                        <a:lnTo>
                          <a:pt x="388620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lnTo>
                          <a:pt x="389573" y="140970"/>
                        </a:lnTo>
                        <a:cubicBezTo>
                          <a:pt x="390525" y="142875"/>
                          <a:pt x="391478" y="144780"/>
                          <a:pt x="393382" y="145732"/>
                        </a:cubicBezTo>
                        <a:cubicBezTo>
                          <a:pt x="393382" y="145732"/>
                          <a:pt x="394335" y="146685"/>
                          <a:pt x="394335" y="146685"/>
                        </a:cubicBezTo>
                        <a:lnTo>
                          <a:pt x="394335" y="146685"/>
                        </a:lnTo>
                        <a:lnTo>
                          <a:pt x="394335" y="146685"/>
                        </a:lnTo>
                        <a:cubicBezTo>
                          <a:pt x="394335" y="146685"/>
                          <a:pt x="394335" y="146685"/>
                          <a:pt x="394335" y="146685"/>
                        </a:cubicBezTo>
                        <a:cubicBezTo>
                          <a:pt x="394335" y="146685"/>
                          <a:pt x="394335" y="146685"/>
                          <a:pt x="394335" y="147638"/>
                        </a:cubicBezTo>
                        <a:cubicBezTo>
                          <a:pt x="394335" y="147638"/>
                          <a:pt x="394335" y="147638"/>
                          <a:pt x="394335" y="148590"/>
                        </a:cubicBezTo>
                        <a:lnTo>
                          <a:pt x="394335" y="148590"/>
                        </a:lnTo>
                        <a:lnTo>
                          <a:pt x="394335" y="148590"/>
                        </a:lnTo>
                        <a:cubicBezTo>
                          <a:pt x="394335" y="148590"/>
                          <a:pt x="394335" y="148590"/>
                          <a:pt x="394335" y="148590"/>
                        </a:cubicBezTo>
                        <a:cubicBezTo>
                          <a:pt x="394335" y="147638"/>
                          <a:pt x="393382" y="147638"/>
                          <a:pt x="393382" y="146685"/>
                        </a:cubicBezTo>
                        <a:cubicBezTo>
                          <a:pt x="393382" y="147638"/>
                          <a:pt x="394335" y="147638"/>
                          <a:pt x="393382" y="148590"/>
                        </a:cubicBezTo>
                        <a:lnTo>
                          <a:pt x="393382" y="148590"/>
                        </a:lnTo>
                        <a:lnTo>
                          <a:pt x="393382" y="148590"/>
                        </a:lnTo>
                        <a:cubicBezTo>
                          <a:pt x="393382" y="148590"/>
                          <a:pt x="392430" y="148590"/>
                          <a:pt x="392430" y="148590"/>
                        </a:cubicBezTo>
                        <a:lnTo>
                          <a:pt x="392430" y="148590"/>
                        </a:lnTo>
                        <a:cubicBezTo>
                          <a:pt x="393382" y="148590"/>
                          <a:pt x="393382" y="149542"/>
                          <a:pt x="394335" y="150495"/>
                        </a:cubicBezTo>
                        <a:cubicBezTo>
                          <a:pt x="394335" y="150495"/>
                          <a:pt x="394335" y="150495"/>
                          <a:pt x="394335" y="150495"/>
                        </a:cubicBezTo>
                        <a:lnTo>
                          <a:pt x="394335" y="150495"/>
                        </a:lnTo>
                        <a:cubicBezTo>
                          <a:pt x="394335" y="150495"/>
                          <a:pt x="394335" y="150495"/>
                          <a:pt x="394335" y="151447"/>
                        </a:cubicBezTo>
                        <a:cubicBezTo>
                          <a:pt x="394335" y="152400"/>
                          <a:pt x="394335" y="153353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cubicBezTo>
                          <a:pt x="394335" y="154305"/>
                          <a:pt x="394335" y="154305"/>
                          <a:pt x="394335" y="154305"/>
                        </a:cubicBezTo>
                        <a:lnTo>
                          <a:pt x="394335" y="154305"/>
                        </a:lnTo>
                        <a:cubicBezTo>
                          <a:pt x="394335" y="154305"/>
                          <a:pt x="394335" y="154305"/>
                          <a:pt x="395288" y="154305"/>
                        </a:cubicBezTo>
                        <a:cubicBezTo>
                          <a:pt x="395288" y="154305"/>
                          <a:pt x="395288" y="155257"/>
                          <a:pt x="395288" y="155257"/>
                        </a:cubicBezTo>
                        <a:lnTo>
                          <a:pt x="395288" y="155257"/>
                        </a:lnTo>
                        <a:lnTo>
                          <a:pt x="395288" y="155257"/>
                        </a:ln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5257"/>
                        </a:cubicBezTo>
                        <a:cubicBezTo>
                          <a:pt x="395288" y="155257"/>
                          <a:pt x="395288" y="155257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6210"/>
                        </a:cubicBezTo>
                        <a:cubicBezTo>
                          <a:pt x="395288" y="156210"/>
                          <a:pt x="395288" y="156210"/>
                          <a:pt x="395288" y="157163"/>
                        </a:cubicBezTo>
                        <a:cubicBezTo>
                          <a:pt x="395288" y="158115"/>
                          <a:pt x="396240" y="160020"/>
                          <a:pt x="396240" y="160972"/>
                        </a:cubicBezTo>
                        <a:lnTo>
                          <a:pt x="396240" y="160972"/>
                        </a:lnTo>
                        <a:cubicBezTo>
                          <a:pt x="396240" y="161925"/>
                          <a:pt x="397193" y="162878"/>
                          <a:pt x="397193" y="163830"/>
                        </a:cubicBezTo>
                        <a:lnTo>
                          <a:pt x="397193" y="164782"/>
                        </a:lnTo>
                        <a:cubicBezTo>
                          <a:pt x="397193" y="165735"/>
                          <a:pt x="397193" y="165735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6688"/>
                        </a:cubicBezTo>
                        <a:lnTo>
                          <a:pt x="397193" y="166688"/>
                        </a:lnTo>
                        <a:lnTo>
                          <a:pt x="397193" y="166688"/>
                        </a:lnTo>
                        <a:cubicBezTo>
                          <a:pt x="397193" y="166688"/>
                          <a:pt x="397193" y="166688"/>
                          <a:pt x="397193" y="167640"/>
                        </a:cubicBezTo>
                        <a:cubicBezTo>
                          <a:pt x="398145" y="168592"/>
                          <a:pt x="398145" y="168592"/>
                          <a:pt x="398145" y="170497"/>
                        </a:cubicBezTo>
                        <a:lnTo>
                          <a:pt x="398145" y="170497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lnTo>
                          <a:pt x="398145" y="171450"/>
                        </a:lnTo>
                        <a:cubicBezTo>
                          <a:pt x="398145" y="171450"/>
                          <a:pt x="400050" y="180022"/>
                          <a:pt x="397193" y="183832"/>
                        </a:cubicBezTo>
                        <a:cubicBezTo>
                          <a:pt x="397193" y="183832"/>
                          <a:pt x="397193" y="182880"/>
                          <a:pt x="397193" y="182880"/>
                        </a:cubicBezTo>
                        <a:cubicBezTo>
                          <a:pt x="397193" y="183832"/>
                          <a:pt x="397193" y="183832"/>
                          <a:pt x="397193" y="184785"/>
                        </a:cubicBezTo>
                        <a:cubicBezTo>
                          <a:pt x="397193" y="184785"/>
                          <a:pt x="396240" y="184785"/>
                          <a:pt x="396240" y="183832"/>
                        </a:cubicBezTo>
                        <a:cubicBezTo>
                          <a:pt x="396240" y="184785"/>
                          <a:pt x="397193" y="184785"/>
                          <a:pt x="396240" y="186690"/>
                        </a:cubicBezTo>
                        <a:lnTo>
                          <a:pt x="396240" y="186690"/>
                        </a:lnTo>
                        <a:cubicBezTo>
                          <a:pt x="395288" y="188595"/>
                          <a:pt x="396240" y="190500"/>
                          <a:pt x="395288" y="193357"/>
                        </a:cubicBezTo>
                        <a:cubicBezTo>
                          <a:pt x="393382" y="190500"/>
                          <a:pt x="393382" y="190500"/>
                          <a:pt x="393382" y="190500"/>
                        </a:cubicBezTo>
                        <a:cubicBezTo>
                          <a:pt x="388620" y="192405"/>
                          <a:pt x="392430" y="20097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3382" y="204788"/>
                        </a:cubicBezTo>
                        <a:cubicBezTo>
                          <a:pt x="393382" y="204788"/>
                          <a:pt x="393382" y="204788"/>
                          <a:pt x="397193" y="210503"/>
                        </a:cubicBezTo>
                        <a:cubicBezTo>
                          <a:pt x="398145" y="212407"/>
                          <a:pt x="399098" y="218122"/>
                          <a:pt x="399098" y="218122"/>
                        </a:cubicBezTo>
                        <a:cubicBezTo>
                          <a:pt x="400050" y="221932"/>
                          <a:pt x="399098" y="222885"/>
                          <a:pt x="398145" y="223838"/>
                        </a:cubicBezTo>
                        <a:cubicBezTo>
                          <a:pt x="397193" y="224790"/>
                          <a:pt x="397193" y="224790"/>
                          <a:pt x="397193" y="225742"/>
                        </a:cubicBezTo>
                        <a:cubicBezTo>
                          <a:pt x="397193" y="225742"/>
                          <a:pt x="396240" y="226695"/>
                          <a:pt x="396240" y="226695"/>
                        </a:cubicBezTo>
                        <a:cubicBezTo>
                          <a:pt x="396240" y="227647"/>
                          <a:pt x="395288" y="231457"/>
                          <a:pt x="394335" y="232410"/>
                        </a:cubicBezTo>
                        <a:cubicBezTo>
                          <a:pt x="394335" y="232410"/>
                          <a:pt x="394335" y="228600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4335" y="227647"/>
                        </a:cubicBezTo>
                        <a:cubicBezTo>
                          <a:pt x="394335" y="227647"/>
                          <a:pt x="394335" y="227647"/>
                          <a:pt x="392430" y="227647"/>
                        </a:cubicBezTo>
                        <a:cubicBezTo>
                          <a:pt x="392430" y="225742"/>
                          <a:pt x="392430" y="225742"/>
                          <a:pt x="392430" y="225742"/>
                        </a:cubicBezTo>
                        <a:cubicBezTo>
                          <a:pt x="392430" y="225742"/>
                          <a:pt x="392430" y="225742"/>
                          <a:pt x="391478" y="226695"/>
                        </a:cubicBezTo>
                        <a:cubicBezTo>
                          <a:pt x="390525" y="222885"/>
                          <a:pt x="389573" y="222885"/>
                          <a:pt x="387668" y="222885"/>
                        </a:cubicBezTo>
                        <a:cubicBezTo>
                          <a:pt x="386715" y="221932"/>
                          <a:pt x="387668" y="221932"/>
                          <a:pt x="386715" y="220980"/>
                        </a:cubicBezTo>
                        <a:lnTo>
                          <a:pt x="386715" y="220980"/>
                        </a:lnTo>
                        <a:cubicBezTo>
                          <a:pt x="386715" y="220980"/>
                          <a:pt x="386715" y="220980"/>
                          <a:pt x="385763" y="221932"/>
                        </a:cubicBezTo>
                        <a:cubicBezTo>
                          <a:pt x="386715" y="225742"/>
                          <a:pt x="384810" y="229553"/>
                          <a:pt x="385763" y="234315"/>
                        </a:cubicBezTo>
                        <a:cubicBezTo>
                          <a:pt x="385763" y="235267"/>
                          <a:pt x="386715" y="236220"/>
                          <a:pt x="387668" y="237172"/>
                        </a:cubicBezTo>
                        <a:cubicBezTo>
                          <a:pt x="387668" y="238125"/>
                          <a:pt x="387668" y="239078"/>
                          <a:pt x="388620" y="240982"/>
                        </a:cubicBezTo>
                        <a:cubicBezTo>
                          <a:pt x="388620" y="240982"/>
                          <a:pt x="388620" y="240982"/>
                          <a:pt x="388620" y="241935"/>
                        </a:cubicBezTo>
                        <a:cubicBezTo>
                          <a:pt x="388620" y="242888"/>
                          <a:pt x="389573" y="242888"/>
                          <a:pt x="389573" y="241935"/>
                        </a:cubicBezTo>
                        <a:cubicBezTo>
                          <a:pt x="389573" y="241935"/>
                          <a:pt x="389573" y="241935"/>
                          <a:pt x="390525" y="242888"/>
                        </a:cubicBezTo>
                        <a:cubicBezTo>
                          <a:pt x="390525" y="242888"/>
                          <a:pt x="390525" y="242888"/>
                          <a:pt x="390525" y="242888"/>
                        </a:cubicBezTo>
                        <a:cubicBezTo>
                          <a:pt x="393382" y="246697"/>
                          <a:pt x="393382" y="255270"/>
                          <a:pt x="393382" y="256222"/>
                        </a:cubicBezTo>
                        <a:cubicBezTo>
                          <a:pt x="393382" y="256222"/>
                          <a:pt x="391478" y="257175"/>
                          <a:pt x="389573" y="253365"/>
                        </a:cubicBezTo>
                        <a:cubicBezTo>
                          <a:pt x="388620" y="249555"/>
                          <a:pt x="387668" y="246697"/>
                          <a:pt x="386715" y="242888"/>
                        </a:cubicBezTo>
                        <a:cubicBezTo>
                          <a:pt x="386715" y="241935"/>
                          <a:pt x="384810" y="240982"/>
                          <a:pt x="384810" y="240030"/>
                        </a:cubicBezTo>
                        <a:cubicBezTo>
                          <a:pt x="384810" y="240030"/>
                          <a:pt x="384810" y="239078"/>
                          <a:pt x="384810" y="239078"/>
                        </a:cubicBezTo>
                        <a:cubicBezTo>
                          <a:pt x="383857" y="236220"/>
                          <a:pt x="385763" y="233363"/>
                          <a:pt x="384810" y="230505"/>
                        </a:cubicBezTo>
                        <a:cubicBezTo>
                          <a:pt x="384810" y="230505"/>
                          <a:pt x="384810" y="230505"/>
                          <a:pt x="383857" y="230505"/>
                        </a:cubicBezTo>
                        <a:cubicBezTo>
                          <a:pt x="381000" y="217170"/>
                          <a:pt x="381000" y="217170"/>
                          <a:pt x="378143" y="214313"/>
                        </a:cubicBezTo>
                        <a:cubicBezTo>
                          <a:pt x="379095" y="218122"/>
                          <a:pt x="378143" y="219075"/>
                          <a:pt x="376238" y="220028"/>
                        </a:cubicBezTo>
                        <a:lnTo>
                          <a:pt x="375285" y="219075"/>
                        </a:lnTo>
                        <a:cubicBezTo>
                          <a:pt x="375285" y="218122"/>
                          <a:pt x="375285" y="217170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6217"/>
                        </a:cubicBezTo>
                        <a:cubicBezTo>
                          <a:pt x="375285" y="216217"/>
                          <a:pt x="375285" y="216217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5285" y="215265"/>
                          <a:pt x="375285" y="215265"/>
                          <a:pt x="375285" y="215265"/>
                        </a:cubicBezTo>
                        <a:cubicBezTo>
                          <a:pt x="374332" y="211455"/>
                          <a:pt x="374332" y="211455"/>
                          <a:pt x="365760" y="201930"/>
                        </a:cubicBezTo>
                        <a:cubicBezTo>
                          <a:pt x="366713" y="203835"/>
                          <a:pt x="366713" y="203835"/>
                          <a:pt x="366713" y="204788"/>
                        </a:cubicBezTo>
                        <a:cubicBezTo>
                          <a:pt x="366713" y="204788"/>
                          <a:pt x="365760" y="204788"/>
                          <a:pt x="365760" y="204788"/>
                        </a:cubicBezTo>
                        <a:cubicBezTo>
                          <a:pt x="365760" y="204788"/>
                          <a:pt x="365760" y="205740"/>
                          <a:pt x="365760" y="205740"/>
                        </a:cubicBezTo>
                        <a:cubicBezTo>
                          <a:pt x="364807" y="205740"/>
                          <a:pt x="364807" y="205740"/>
                          <a:pt x="362903" y="206692"/>
                        </a:cubicBezTo>
                        <a:cubicBezTo>
                          <a:pt x="362903" y="206692"/>
                          <a:pt x="362903" y="205740"/>
                          <a:pt x="361950" y="204788"/>
                        </a:cubicBezTo>
                        <a:cubicBezTo>
                          <a:pt x="360998" y="210503"/>
                          <a:pt x="360998" y="210503"/>
                          <a:pt x="360998" y="211455"/>
                        </a:cubicBezTo>
                        <a:cubicBezTo>
                          <a:pt x="359093" y="215265"/>
                          <a:pt x="358140" y="217170"/>
                          <a:pt x="356235" y="221932"/>
                        </a:cubicBezTo>
                        <a:cubicBezTo>
                          <a:pt x="364807" y="201930"/>
                          <a:pt x="364807" y="202882"/>
                          <a:pt x="364807" y="202882"/>
                        </a:cubicBezTo>
                        <a:close/>
                        <a:moveTo>
                          <a:pt x="417195" y="253365"/>
                        </a:move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4317"/>
                          <a:pt x="417195" y="253365"/>
                        </a:cubicBezTo>
                        <a:cubicBezTo>
                          <a:pt x="417195" y="254317"/>
                          <a:pt x="417195" y="253365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ubicBezTo>
                          <a:pt x="416243" y="254317"/>
                          <a:pt x="416243" y="254317"/>
                          <a:pt x="417195" y="253365"/>
                        </a:cubicBezTo>
                        <a:cubicBezTo>
                          <a:pt x="416243" y="253365"/>
                          <a:pt x="416243" y="253365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cubicBezTo>
                          <a:pt x="417195" y="252413"/>
                          <a:pt x="417195" y="252413"/>
                          <a:pt x="417195" y="252413"/>
                        </a:cubicBezTo>
                        <a:lnTo>
                          <a:pt x="417195" y="252413"/>
                        </a:lnTo>
                        <a:cubicBezTo>
                          <a:pt x="417195" y="251460"/>
                          <a:pt x="417195" y="251460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0507"/>
                        </a:cubicBezTo>
                        <a:cubicBezTo>
                          <a:pt x="417195" y="250507"/>
                          <a:pt x="417195" y="250507"/>
                          <a:pt x="417195" y="251460"/>
                        </a:cubicBezTo>
                        <a:lnTo>
                          <a:pt x="417195" y="251460"/>
                        </a:lnTo>
                        <a:cubicBezTo>
                          <a:pt x="418148" y="250507"/>
                          <a:pt x="418148" y="252413"/>
                          <a:pt x="417195" y="253365"/>
                        </a:cubicBezTo>
                        <a:cubicBezTo>
                          <a:pt x="417195" y="252413"/>
                          <a:pt x="417195" y="252413"/>
                          <a:pt x="417195" y="253365"/>
                        </a:cubicBezTo>
                        <a:cubicBezTo>
                          <a:pt x="417195" y="253365"/>
                          <a:pt x="417195" y="253365"/>
                          <a:pt x="417195" y="253365"/>
                        </a:cubicBezTo>
                        <a:close/>
                        <a:moveTo>
                          <a:pt x="420053" y="247650"/>
                        </a:moveTo>
                        <a:cubicBezTo>
                          <a:pt x="420053" y="248603"/>
                          <a:pt x="419100" y="253365"/>
                          <a:pt x="419100" y="253365"/>
                        </a:cubicBezTo>
                        <a:cubicBezTo>
                          <a:pt x="419100" y="253365"/>
                          <a:pt x="418148" y="255270"/>
                          <a:pt x="418148" y="256222"/>
                        </a:cubicBezTo>
                        <a:cubicBezTo>
                          <a:pt x="418148" y="256222"/>
                          <a:pt x="418148" y="253365"/>
                          <a:pt x="418148" y="253365"/>
                        </a:cubicBezTo>
                        <a:cubicBezTo>
                          <a:pt x="419100" y="249555"/>
                          <a:pt x="419100" y="249555"/>
                          <a:pt x="420053" y="247650"/>
                        </a:cubicBezTo>
                        <a:cubicBezTo>
                          <a:pt x="420053" y="247650"/>
                          <a:pt x="420053" y="247650"/>
                          <a:pt x="420053" y="247650"/>
                        </a:cubicBezTo>
                        <a:close/>
                        <a:moveTo>
                          <a:pt x="420053" y="224790"/>
                        </a:moveTo>
                        <a:cubicBezTo>
                          <a:pt x="420053" y="224790"/>
                          <a:pt x="420053" y="223838"/>
                          <a:pt x="420053" y="224790"/>
                        </a:cubicBezTo>
                        <a:cubicBezTo>
                          <a:pt x="419100" y="224790"/>
                          <a:pt x="419100" y="225742"/>
                          <a:pt x="419100" y="225742"/>
                        </a:cubicBezTo>
                        <a:lnTo>
                          <a:pt x="419100" y="225742"/>
                        </a:ln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5742"/>
                          <a:pt x="419100" y="225742"/>
                          <a:pt x="419100" y="225742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6695"/>
                          <a:pt x="419100" y="226695"/>
                          <a:pt x="419100" y="226695"/>
                        </a:cubicBezTo>
                        <a:cubicBezTo>
                          <a:pt x="419100" y="229553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0505"/>
                          <a:pt x="419100" y="230505"/>
                        </a:cubicBezTo>
                        <a:cubicBezTo>
                          <a:pt x="419100" y="230505"/>
                          <a:pt x="419100" y="231457"/>
                          <a:pt x="419100" y="231457"/>
                        </a:cubicBezTo>
                        <a:cubicBezTo>
                          <a:pt x="419100" y="231457"/>
                          <a:pt x="420053" y="229553"/>
                          <a:pt x="420053" y="228600"/>
                        </a:cubicBezTo>
                        <a:cubicBezTo>
                          <a:pt x="420053" y="228600"/>
                          <a:pt x="420053" y="228600"/>
                          <a:pt x="420053" y="228600"/>
                        </a:cubicBezTo>
                        <a:lnTo>
                          <a:pt x="420053" y="228600"/>
                        </a:ln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20053" y="227647"/>
                        </a:cubicBezTo>
                        <a:cubicBezTo>
                          <a:pt x="420053" y="227647"/>
                          <a:pt x="420053" y="227647"/>
                          <a:pt x="419100" y="231457"/>
                        </a:cubicBezTo>
                        <a:cubicBezTo>
                          <a:pt x="419100" y="231457"/>
                          <a:pt x="419100" y="232410"/>
                          <a:pt x="419100" y="232410"/>
                        </a:cubicBezTo>
                        <a:cubicBezTo>
                          <a:pt x="419100" y="232410"/>
                          <a:pt x="419100" y="232410"/>
                          <a:pt x="419100" y="232410"/>
                        </a:cubicBezTo>
                        <a:cubicBezTo>
                          <a:pt x="418148" y="233363"/>
                          <a:pt x="420053" y="235267"/>
                          <a:pt x="419100" y="236220"/>
                        </a:cubicBezTo>
                        <a:cubicBezTo>
                          <a:pt x="419100" y="236220"/>
                          <a:pt x="419100" y="237172"/>
                          <a:pt x="419100" y="237172"/>
                        </a:cubicBezTo>
                        <a:cubicBezTo>
                          <a:pt x="418148" y="240982"/>
                          <a:pt x="418148" y="240982"/>
                          <a:pt x="418148" y="240982"/>
                        </a:cubicBezTo>
                        <a:cubicBezTo>
                          <a:pt x="418148" y="240982"/>
                          <a:pt x="418148" y="239078"/>
                          <a:pt x="418148" y="236220"/>
                        </a:cubicBezTo>
                        <a:cubicBezTo>
                          <a:pt x="418148" y="234315"/>
                          <a:pt x="418148" y="234315"/>
                          <a:pt x="418148" y="234315"/>
                        </a:cubicBezTo>
                        <a:cubicBezTo>
                          <a:pt x="417195" y="235267"/>
                          <a:pt x="417195" y="240030"/>
                          <a:pt x="417195" y="240030"/>
                        </a:cubicBezTo>
                        <a:cubicBezTo>
                          <a:pt x="417195" y="243840"/>
                          <a:pt x="416243" y="243840"/>
                          <a:pt x="416243" y="244792"/>
                        </a:cubicBezTo>
                        <a:cubicBezTo>
                          <a:pt x="417195" y="240030"/>
                          <a:pt x="417195" y="240030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9078"/>
                          <a:pt x="417195" y="239078"/>
                        </a:cubicBezTo>
                        <a:cubicBezTo>
                          <a:pt x="417195" y="239078"/>
                          <a:pt x="417195" y="235267"/>
                          <a:pt x="417195" y="235267"/>
                        </a:cubicBezTo>
                        <a:cubicBezTo>
                          <a:pt x="417195" y="234315"/>
                          <a:pt x="417195" y="234315"/>
                          <a:pt x="417195" y="233363"/>
                        </a:cubicBezTo>
                        <a:cubicBezTo>
                          <a:pt x="417195" y="231457"/>
                          <a:pt x="417195" y="229553"/>
                          <a:pt x="417195" y="228600"/>
                        </a:cubicBezTo>
                        <a:lnTo>
                          <a:pt x="417195" y="228600"/>
                        </a:lnTo>
                        <a:cubicBezTo>
                          <a:pt x="417195" y="227647"/>
                          <a:pt x="417195" y="226695"/>
                          <a:pt x="417195" y="225742"/>
                        </a:cubicBezTo>
                        <a:cubicBezTo>
                          <a:pt x="417195" y="225742"/>
                          <a:pt x="417195" y="225742"/>
                          <a:pt x="417195" y="225742"/>
                        </a:cubicBezTo>
                        <a:cubicBezTo>
                          <a:pt x="417195" y="224790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3838"/>
                          <a:pt x="417195" y="223838"/>
                        </a:cubicBezTo>
                        <a:cubicBezTo>
                          <a:pt x="417195" y="223838"/>
                          <a:pt x="417195" y="222885"/>
                          <a:pt x="417195" y="222885"/>
                        </a:cubicBezTo>
                        <a:cubicBezTo>
                          <a:pt x="417195" y="222885"/>
                          <a:pt x="417195" y="222885"/>
                          <a:pt x="417195" y="222885"/>
                        </a:cubicBezTo>
                        <a:cubicBezTo>
                          <a:pt x="418148" y="221932"/>
                          <a:pt x="418148" y="220028"/>
                          <a:pt x="418148" y="219075"/>
                        </a:cubicBezTo>
                        <a:cubicBezTo>
                          <a:pt x="418148" y="219075"/>
                          <a:pt x="418148" y="220028"/>
                          <a:pt x="418148" y="220028"/>
                        </a:cubicBezTo>
                        <a:cubicBezTo>
                          <a:pt x="421005" y="222885"/>
                          <a:pt x="421005" y="223838"/>
                          <a:pt x="420053" y="224790"/>
                        </a:cubicBezTo>
                        <a:close/>
                      </a:path>
                    </a:pathLst>
                  </a:custGeom>
                  <a:solidFill>
                    <a:srgbClr val="A3A2A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675"/>
                  </a:p>
                </p:txBody>
              </p:sp>
            </p:grpSp>
          </p:grp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F1FDD5E-0691-4D2A-9EEE-15169AA0208F}"/>
                  </a:ext>
                </a:extLst>
              </p:cNvPr>
              <p:cNvSpPr/>
              <p:nvPr/>
            </p:nvSpPr>
            <p:spPr>
              <a:xfrm>
                <a:off x="6314724" y="6948619"/>
                <a:ext cx="6117193" cy="888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i-FI" sz="1400" i="1" dirty="0">
                    <a:solidFill>
                      <a:srgbClr val="00B050"/>
                    </a:solidFill>
                    <a:latin typeface="Montserrat Black" panose="00000A00000000000000" pitchFamily="2" charset="0"/>
                  </a:rPr>
                  <a:t>Simanila.unila.ac.id</a:t>
                </a:r>
              </a:p>
            </p:txBody>
          </p:sp>
        </p:grpSp>
        <p:grpSp>
          <p:nvGrpSpPr>
            <p:cNvPr id="35" name="SOCIAL MEDIA CONTACT">
              <a:extLst>
                <a:ext uri="{FF2B5EF4-FFF2-40B4-BE49-F238E27FC236}">
                  <a16:creationId xmlns:a16="http://schemas.microsoft.com/office/drawing/2014/main" id="{3943C02E-EB10-424B-9639-81B8F72875B0}"/>
                </a:ext>
              </a:extLst>
            </p:cNvPr>
            <p:cNvGrpSpPr/>
            <p:nvPr/>
          </p:nvGrpSpPr>
          <p:grpSpPr>
            <a:xfrm>
              <a:off x="3651376" y="6437302"/>
              <a:ext cx="2157508" cy="348028"/>
              <a:chOff x="6297609" y="1837649"/>
              <a:chExt cx="2407456" cy="388346"/>
            </a:xfrm>
          </p:grpSpPr>
          <p:sp>
            <p:nvSpPr>
              <p:cNvPr id="39" name="Freeform: Shape 36">
                <a:extLst>
                  <a:ext uri="{FF2B5EF4-FFF2-40B4-BE49-F238E27FC236}">
                    <a16:creationId xmlns:a16="http://schemas.microsoft.com/office/drawing/2014/main" id="{BB398942-04EE-4D27-BE10-F041063FC798}"/>
                  </a:ext>
                </a:extLst>
              </p:cNvPr>
              <p:cNvSpPr/>
              <p:nvPr/>
            </p:nvSpPr>
            <p:spPr>
              <a:xfrm>
                <a:off x="6297609" y="1837649"/>
                <a:ext cx="388345" cy="388346"/>
              </a:xfrm>
              <a:custGeom>
                <a:avLst/>
                <a:gdLst>
                  <a:gd name="connsiteX0" fmla="*/ 316871 w 633742"/>
                  <a:gd name="connsiteY0" fmla="*/ 0 h 633742"/>
                  <a:gd name="connsiteX1" fmla="*/ 0 w 633742"/>
                  <a:gd name="connsiteY1" fmla="*/ 316871 h 633742"/>
                  <a:gd name="connsiteX2" fmla="*/ 316871 w 633742"/>
                  <a:gd name="connsiteY2" fmla="*/ 633743 h 633742"/>
                  <a:gd name="connsiteX3" fmla="*/ 633743 w 633742"/>
                  <a:gd name="connsiteY3" fmla="*/ 316871 h 633742"/>
                  <a:gd name="connsiteX4" fmla="*/ 316871 w 633742"/>
                  <a:gd name="connsiteY4" fmla="*/ 0 h 633742"/>
                  <a:gd name="connsiteX5" fmla="*/ 420081 w 633742"/>
                  <a:gd name="connsiteY5" fmla="*/ 143951 h 633742"/>
                  <a:gd name="connsiteX6" fmla="*/ 420081 w 633742"/>
                  <a:gd name="connsiteY6" fmla="*/ 151193 h 633742"/>
                  <a:gd name="connsiteX7" fmla="*/ 414649 w 633742"/>
                  <a:gd name="connsiteY7" fmla="*/ 156626 h 633742"/>
                  <a:gd name="connsiteX8" fmla="*/ 407406 w 633742"/>
                  <a:gd name="connsiteY8" fmla="*/ 160247 h 633742"/>
                  <a:gd name="connsiteX9" fmla="*/ 399258 w 633742"/>
                  <a:gd name="connsiteY9" fmla="*/ 160247 h 633742"/>
                  <a:gd name="connsiteX10" fmla="*/ 376624 w 633742"/>
                  <a:gd name="connsiteY10" fmla="*/ 160247 h 633742"/>
                  <a:gd name="connsiteX11" fmla="*/ 360328 w 633742"/>
                  <a:gd name="connsiteY11" fmla="*/ 169301 h 633742"/>
                  <a:gd name="connsiteX12" fmla="*/ 351274 w 633742"/>
                  <a:gd name="connsiteY12" fmla="*/ 185596 h 633742"/>
                  <a:gd name="connsiteX13" fmla="*/ 351274 w 633742"/>
                  <a:gd name="connsiteY13" fmla="*/ 210946 h 633742"/>
                  <a:gd name="connsiteX14" fmla="*/ 351274 w 633742"/>
                  <a:gd name="connsiteY14" fmla="*/ 225432 h 633742"/>
                  <a:gd name="connsiteX15" fmla="*/ 424608 w 633742"/>
                  <a:gd name="connsiteY15" fmla="*/ 225432 h 633742"/>
                  <a:gd name="connsiteX16" fmla="*/ 424608 w 633742"/>
                  <a:gd name="connsiteY16" fmla="*/ 289711 h 633742"/>
                  <a:gd name="connsiteX17" fmla="*/ 353990 w 633742"/>
                  <a:gd name="connsiteY17" fmla="*/ 289711 h 633742"/>
                  <a:gd name="connsiteX18" fmla="*/ 353990 w 633742"/>
                  <a:gd name="connsiteY18" fmla="*/ 538681 h 633742"/>
                  <a:gd name="connsiteX19" fmla="*/ 263456 w 633742"/>
                  <a:gd name="connsiteY19" fmla="*/ 538681 h 633742"/>
                  <a:gd name="connsiteX20" fmla="*/ 263456 w 633742"/>
                  <a:gd name="connsiteY20" fmla="*/ 289711 h 633742"/>
                  <a:gd name="connsiteX21" fmla="*/ 242633 w 633742"/>
                  <a:gd name="connsiteY21" fmla="*/ 285185 h 633742"/>
                  <a:gd name="connsiteX22" fmla="*/ 225431 w 633742"/>
                  <a:gd name="connsiteY22" fmla="*/ 277036 h 633742"/>
                  <a:gd name="connsiteX23" fmla="*/ 219094 w 633742"/>
                  <a:gd name="connsiteY23" fmla="*/ 262551 h 633742"/>
                  <a:gd name="connsiteX24" fmla="*/ 219094 w 633742"/>
                  <a:gd name="connsiteY24" fmla="*/ 225432 h 633742"/>
                  <a:gd name="connsiteX25" fmla="*/ 263456 w 633742"/>
                  <a:gd name="connsiteY25" fmla="*/ 225432 h 633742"/>
                  <a:gd name="connsiteX26" fmla="*/ 263456 w 633742"/>
                  <a:gd name="connsiteY26" fmla="*/ 207325 h 633742"/>
                  <a:gd name="connsiteX27" fmla="*/ 272509 w 633742"/>
                  <a:gd name="connsiteY27" fmla="*/ 159342 h 633742"/>
                  <a:gd name="connsiteX28" fmla="*/ 296954 w 633742"/>
                  <a:gd name="connsiteY28" fmla="*/ 121317 h 633742"/>
                  <a:gd name="connsiteX29" fmla="*/ 335884 w 633742"/>
                  <a:gd name="connsiteY29" fmla="*/ 97778 h 633742"/>
                  <a:gd name="connsiteX30" fmla="*/ 389299 w 633742"/>
                  <a:gd name="connsiteY30" fmla="*/ 89630 h 633742"/>
                  <a:gd name="connsiteX31" fmla="*/ 407406 w 633742"/>
                  <a:gd name="connsiteY31" fmla="*/ 89630 h 633742"/>
                  <a:gd name="connsiteX32" fmla="*/ 428229 w 633742"/>
                  <a:gd name="connsiteY32" fmla="*/ 94157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2" h="633742">
                    <a:moveTo>
                      <a:pt x="316871" y="0"/>
                    </a:moveTo>
                    <a:cubicBezTo>
                      <a:pt x="141868" y="0"/>
                      <a:pt x="0" y="141868"/>
                      <a:pt x="0" y="316871"/>
                    </a:cubicBezTo>
                    <a:cubicBezTo>
                      <a:pt x="0" y="491875"/>
                      <a:pt x="141868" y="633743"/>
                      <a:pt x="316871" y="633743"/>
                    </a:cubicBezTo>
                    <a:cubicBezTo>
                      <a:pt x="491875" y="633743"/>
                      <a:pt x="633743" y="491875"/>
                      <a:pt x="633743" y="316871"/>
                    </a:cubicBezTo>
                    <a:cubicBezTo>
                      <a:pt x="633743" y="141868"/>
                      <a:pt x="491875" y="0"/>
                      <a:pt x="316871" y="0"/>
                    </a:cubicBezTo>
                    <a:close/>
                    <a:moveTo>
                      <a:pt x="420081" y="143951"/>
                    </a:moveTo>
                    <a:cubicBezTo>
                      <a:pt x="420986" y="146304"/>
                      <a:pt x="420986" y="148839"/>
                      <a:pt x="420081" y="151193"/>
                    </a:cubicBezTo>
                    <a:lnTo>
                      <a:pt x="414649" y="156626"/>
                    </a:lnTo>
                    <a:lnTo>
                      <a:pt x="407406" y="160247"/>
                    </a:lnTo>
                    <a:lnTo>
                      <a:pt x="399258" y="160247"/>
                    </a:lnTo>
                    <a:lnTo>
                      <a:pt x="376624" y="160247"/>
                    </a:lnTo>
                    <a:cubicBezTo>
                      <a:pt x="370495" y="161786"/>
                      <a:pt x="364873" y="164955"/>
                      <a:pt x="360328" y="169301"/>
                    </a:cubicBezTo>
                    <a:cubicBezTo>
                      <a:pt x="355593" y="173556"/>
                      <a:pt x="352415" y="179349"/>
                      <a:pt x="351274" y="185596"/>
                    </a:cubicBezTo>
                    <a:cubicBezTo>
                      <a:pt x="350089" y="194016"/>
                      <a:pt x="350089" y="202526"/>
                      <a:pt x="351274" y="210946"/>
                    </a:cubicBezTo>
                    <a:lnTo>
                      <a:pt x="351274" y="225432"/>
                    </a:lnTo>
                    <a:lnTo>
                      <a:pt x="424608" y="225432"/>
                    </a:lnTo>
                    <a:lnTo>
                      <a:pt x="424608" y="289711"/>
                    </a:lnTo>
                    <a:lnTo>
                      <a:pt x="353990" y="289711"/>
                    </a:lnTo>
                    <a:lnTo>
                      <a:pt x="353990" y="538681"/>
                    </a:lnTo>
                    <a:lnTo>
                      <a:pt x="263456" y="538681"/>
                    </a:lnTo>
                    <a:lnTo>
                      <a:pt x="263456" y="289711"/>
                    </a:lnTo>
                    <a:lnTo>
                      <a:pt x="242633" y="285185"/>
                    </a:lnTo>
                    <a:cubicBezTo>
                      <a:pt x="236368" y="283736"/>
                      <a:pt x="230492" y="281020"/>
                      <a:pt x="225431" y="277036"/>
                    </a:cubicBezTo>
                    <a:cubicBezTo>
                      <a:pt x="220959" y="273596"/>
                      <a:pt x="218569" y="268164"/>
                      <a:pt x="219094" y="262551"/>
                    </a:cubicBezTo>
                    <a:lnTo>
                      <a:pt x="219094" y="225432"/>
                    </a:lnTo>
                    <a:lnTo>
                      <a:pt x="263456" y="225432"/>
                    </a:lnTo>
                    <a:lnTo>
                      <a:pt x="263456" y="207325"/>
                    </a:lnTo>
                    <a:cubicBezTo>
                      <a:pt x="263057" y="190847"/>
                      <a:pt x="266145" y="174552"/>
                      <a:pt x="272509" y="159342"/>
                    </a:cubicBezTo>
                    <a:cubicBezTo>
                      <a:pt x="277824" y="145037"/>
                      <a:pt x="286162" y="132090"/>
                      <a:pt x="296954" y="121317"/>
                    </a:cubicBezTo>
                    <a:cubicBezTo>
                      <a:pt x="308035" y="110725"/>
                      <a:pt x="321335" y="102667"/>
                      <a:pt x="335884" y="97778"/>
                    </a:cubicBezTo>
                    <a:cubicBezTo>
                      <a:pt x="353121" y="92165"/>
                      <a:pt x="371165" y="89449"/>
                      <a:pt x="389299" y="89630"/>
                    </a:cubicBezTo>
                    <a:lnTo>
                      <a:pt x="407406" y="89630"/>
                    </a:lnTo>
                    <a:lnTo>
                      <a:pt x="428229" y="94157"/>
                    </a:lnTo>
                    <a:close/>
                  </a:path>
                </a:pathLst>
              </a:custGeom>
              <a:solidFill>
                <a:srgbClr val="00B050"/>
              </a:solidFill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2D39853-1600-40E8-A148-334D05B7D396}"/>
                  </a:ext>
                </a:extLst>
              </p:cNvPr>
              <p:cNvSpPr txBox="1"/>
              <p:nvPr/>
            </p:nvSpPr>
            <p:spPr>
              <a:xfrm>
                <a:off x="6726392" y="1890583"/>
                <a:ext cx="1978673" cy="33191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333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333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simanila.bppmb</a:t>
                </a:r>
                <a:endParaRPr lang="en-ID" sz="1333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36" name="SOCIAL MEDIA CONTACT">
              <a:extLst>
                <a:ext uri="{FF2B5EF4-FFF2-40B4-BE49-F238E27FC236}">
                  <a16:creationId xmlns:a16="http://schemas.microsoft.com/office/drawing/2014/main" id="{B1C98D51-CF6F-47A8-B678-CF617E6B2BE0}"/>
                </a:ext>
              </a:extLst>
            </p:cNvPr>
            <p:cNvGrpSpPr/>
            <p:nvPr/>
          </p:nvGrpSpPr>
          <p:grpSpPr>
            <a:xfrm>
              <a:off x="5939068" y="6450741"/>
              <a:ext cx="2171215" cy="350805"/>
              <a:chOff x="9955208" y="1834551"/>
              <a:chExt cx="2422749" cy="391444"/>
            </a:xfrm>
            <a:solidFill>
              <a:srgbClr val="00B050"/>
            </a:solidFill>
          </p:grpSpPr>
          <p:sp>
            <p:nvSpPr>
              <p:cNvPr id="37" name="Freeform: Shape 39">
                <a:extLst>
                  <a:ext uri="{FF2B5EF4-FFF2-40B4-BE49-F238E27FC236}">
                    <a16:creationId xmlns:a16="http://schemas.microsoft.com/office/drawing/2014/main" id="{527B7998-8F19-4E81-A904-789B59CFB5D5}"/>
                  </a:ext>
                </a:extLst>
              </p:cNvPr>
              <p:cNvSpPr/>
              <p:nvPr/>
            </p:nvSpPr>
            <p:spPr>
              <a:xfrm>
                <a:off x="9955208" y="1837649"/>
                <a:ext cx="388347" cy="388346"/>
              </a:xfrm>
              <a:custGeom>
                <a:avLst/>
                <a:gdLst>
                  <a:gd name="connsiteX0" fmla="*/ 484363 w 633745"/>
                  <a:gd name="connsiteY0" fmla="*/ 0 h 633742"/>
                  <a:gd name="connsiteX1" fmla="*/ 148480 w 633745"/>
                  <a:gd name="connsiteY1" fmla="*/ 0 h 633742"/>
                  <a:gd name="connsiteX2" fmla="*/ 3 w 633745"/>
                  <a:gd name="connsiteY2" fmla="*/ 148477 h 633742"/>
                  <a:gd name="connsiteX3" fmla="*/ 3 w 633745"/>
                  <a:gd name="connsiteY3" fmla="*/ 483455 h 633742"/>
                  <a:gd name="connsiteX4" fmla="*/ 148471 w 633745"/>
                  <a:gd name="connsiteY4" fmla="*/ 633743 h 633742"/>
                  <a:gd name="connsiteX5" fmla="*/ 148480 w 633745"/>
                  <a:gd name="connsiteY5" fmla="*/ 633743 h 633742"/>
                  <a:gd name="connsiteX6" fmla="*/ 484363 w 633745"/>
                  <a:gd name="connsiteY6" fmla="*/ 633743 h 633742"/>
                  <a:gd name="connsiteX7" fmla="*/ 633745 w 633745"/>
                  <a:gd name="connsiteY7" fmla="*/ 484361 h 633742"/>
                  <a:gd name="connsiteX8" fmla="*/ 633745 w 633745"/>
                  <a:gd name="connsiteY8" fmla="*/ 483455 h 633742"/>
                  <a:gd name="connsiteX9" fmla="*/ 633745 w 633745"/>
                  <a:gd name="connsiteY9" fmla="*/ 148477 h 633742"/>
                  <a:gd name="connsiteX10" fmla="*/ 485268 w 633745"/>
                  <a:gd name="connsiteY10" fmla="*/ 0 h 633742"/>
                  <a:gd name="connsiteX11" fmla="*/ 484363 w 633745"/>
                  <a:gd name="connsiteY11" fmla="*/ 0 h 633742"/>
                  <a:gd name="connsiteX12" fmla="*/ 313253 w 633745"/>
                  <a:gd name="connsiteY12" fmla="*/ 557694 h 633742"/>
                  <a:gd name="connsiteX13" fmla="*/ 106834 w 633745"/>
                  <a:gd name="connsiteY13" fmla="*/ 353086 h 633742"/>
                  <a:gd name="connsiteX14" fmla="*/ 311442 w 633745"/>
                  <a:gd name="connsiteY14" fmla="*/ 146667 h 633742"/>
                  <a:gd name="connsiteX15" fmla="*/ 517861 w 633745"/>
                  <a:gd name="connsiteY15" fmla="*/ 351275 h 633742"/>
                  <a:gd name="connsiteX16" fmla="*/ 517861 w 633745"/>
                  <a:gd name="connsiteY16" fmla="*/ 353086 h 633742"/>
                  <a:gd name="connsiteX17" fmla="*/ 313253 w 633745"/>
                  <a:gd name="connsiteY17" fmla="*/ 557694 h 633742"/>
                  <a:gd name="connsiteX18" fmla="*/ 525104 w 633745"/>
                  <a:gd name="connsiteY18" fmla="*/ 114979 h 633742"/>
                  <a:gd name="connsiteX19" fmla="*/ 387491 w 633745"/>
                  <a:gd name="connsiteY19" fmla="*/ 114979 h 633742"/>
                  <a:gd name="connsiteX20" fmla="*/ 387491 w 633745"/>
                  <a:gd name="connsiteY20" fmla="*/ 75144 h 633742"/>
                  <a:gd name="connsiteX21" fmla="*/ 528725 w 633745"/>
                  <a:gd name="connsiteY21" fmla="*/ 75144 h 633742"/>
                  <a:gd name="connsiteX22" fmla="*/ 313253 w 633745"/>
                  <a:gd name="connsiteY22" fmla="*/ 477118 h 633742"/>
                  <a:gd name="connsiteX23" fmla="*/ 185599 w 633745"/>
                  <a:gd name="connsiteY23" fmla="*/ 349464 h 633742"/>
                  <a:gd name="connsiteX24" fmla="*/ 313253 w 633745"/>
                  <a:gd name="connsiteY24" fmla="*/ 221810 h 633742"/>
                  <a:gd name="connsiteX25" fmla="*/ 440907 w 633745"/>
                  <a:gd name="connsiteY25" fmla="*/ 349464 h 633742"/>
                  <a:gd name="connsiteX26" fmla="*/ 317861 w 633745"/>
                  <a:gd name="connsiteY26" fmla="*/ 481554 h 633742"/>
                  <a:gd name="connsiteX27" fmla="*/ 313253 w 633745"/>
                  <a:gd name="connsiteY27" fmla="*/ 481645 h 633742"/>
                  <a:gd name="connsiteX28" fmla="*/ 313253 w 633745"/>
                  <a:gd name="connsiteY28" fmla="*/ 268888 h 633742"/>
                  <a:gd name="connsiteX29" fmla="*/ 232677 w 633745"/>
                  <a:gd name="connsiteY29" fmla="*/ 349464 h 633742"/>
                  <a:gd name="connsiteX30" fmla="*/ 313253 w 633745"/>
                  <a:gd name="connsiteY30" fmla="*/ 430040 h 633742"/>
                  <a:gd name="connsiteX31" fmla="*/ 393829 w 633745"/>
                  <a:gd name="connsiteY31" fmla="*/ 349464 h 633742"/>
                  <a:gd name="connsiteX32" fmla="*/ 313253 w 633745"/>
                  <a:gd name="connsiteY32" fmla="*/ 273415 h 633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745" h="633742">
                    <a:moveTo>
                      <a:pt x="484363" y="0"/>
                    </a:moveTo>
                    <a:lnTo>
                      <a:pt x="148480" y="0"/>
                    </a:lnTo>
                    <a:cubicBezTo>
                      <a:pt x="66482" y="0"/>
                      <a:pt x="3" y="66453"/>
                      <a:pt x="3" y="148477"/>
                    </a:cubicBezTo>
                    <a:lnTo>
                      <a:pt x="3" y="483455"/>
                    </a:lnTo>
                    <a:cubicBezTo>
                      <a:pt x="-495" y="565933"/>
                      <a:pt x="65975" y="633200"/>
                      <a:pt x="148471" y="633743"/>
                    </a:cubicBezTo>
                    <a:cubicBezTo>
                      <a:pt x="148480" y="633743"/>
                      <a:pt x="148480" y="633743"/>
                      <a:pt x="148480" y="633743"/>
                    </a:cubicBezTo>
                    <a:lnTo>
                      <a:pt x="484363" y="633743"/>
                    </a:lnTo>
                    <a:cubicBezTo>
                      <a:pt x="566867" y="633743"/>
                      <a:pt x="633745" y="566838"/>
                      <a:pt x="633745" y="484361"/>
                    </a:cubicBezTo>
                    <a:cubicBezTo>
                      <a:pt x="633745" y="484089"/>
                      <a:pt x="633745" y="483727"/>
                      <a:pt x="633745" y="483455"/>
                    </a:cubicBezTo>
                    <a:lnTo>
                      <a:pt x="633745" y="148477"/>
                    </a:lnTo>
                    <a:cubicBezTo>
                      <a:pt x="633745" y="66453"/>
                      <a:pt x="567275" y="0"/>
                      <a:pt x="485268" y="0"/>
                    </a:cubicBezTo>
                    <a:cubicBezTo>
                      <a:pt x="484970" y="0"/>
                      <a:pt x="484662" y="0"/>
                      <a:pt x="484363" y="0"/>
                    </a:cubicBezTo>
                    <a:close/>
                    <a:moveTo>
                      <a:pt x="313253" y="557694"/>
                    </a:moveTo>
                    <a:cubicBezTo>
                      <a:pt x="199749" y="558237"/>
                      <a:pt x="107341" y="466616"/>
                      <a:pt x="106834" y="353086"/>
                    </a:cubicBezTo>
                    <a:cubicBezTo>
                      <a:pt x="106336" y="239554"/>
                      <a:pt x="197948" y="147210"/>
                      <a:pt x="311442" y="146667"/>
                    </a:cubicBezTo>
                    <a:cubicBezTo>
                      <a:pt x="424945" y="146214"/>
                      <a:pt x="517363" y="237745"/>
                      <a:pt x="517861" y="351275"/>
                    </a:cubicBezTo>
                    <a:cubicBezTo>
                      <a:pt x="517861" y="351909"/>
                      <a:pt x="517861" y="352452"/>
                      <a:pt x="517861" y="353086"/>
                    </a:cubicBezTo>
                    <a:cubicBezTo>
                      <a:pt x="517363" y="465891"/>
                      <a:pt x="426050" y="557241"/>
                      <a:pt x="313253" y="557694"/>
                    </a:cubicBezTo>
                    <a:close/>
                    <a:moveTo>
                      <a:pt x="525104" y="114979"/>
                    </a:moveTo>
                    <a:lnTo>
                      <a:pt x="387491" y="114979"/>
                    </a:lnTo>
                    <a:lnTo>
                      <a:pt x="387491" y="75144"/>
                    </a:lnTo>
                    <a:lnTo>
                      <a:pt x="528725" y="75144"/>
                    </a:lnTo>
                    <a:close/>
                    <a:moveTo>
                      <a:pt x="313253" y="477118"/>
                    </a:moveTo>
                    <a:cubicBezTo>
                      <a:pt x="242753" y="477118"/>
                      <a:pt x="185599" y="419991"/>
                      <a:pt x="185599" y="349464"/>
                    </a:cubicBezTo>
                    <a:cubicBezTo>
                      <a:pt x="185599" y="278938"/>
                      <a:pt x="242753" y="221810"/>
                      <a:pt x="313253" y="221810"/>
                    </a:cubicBezTo>
                    <a:cubicBezTo>
                      <a:pt x="383752" y="221810"/>
                      <a:pt x="440907" y="278938"/>
                      <a:pt x="440907" y="349464"/>
                    </a:cubicBezTo>
                    <a:cubicBezTo>
                      <a:pt x="443405" y="419900"/>
                      <a:pt x="388315" y="479110"/>
                      <a:pt x="317861" y="481554"/>
                    </a:cubicBezTo>
                    <a:cubicBezTo>
                      <a:pt x="316322" y="481645"/>
                      <a:pt x="314792" y="481645"/>
                      <a:pt x="313253" y="481645"/>
                    </a:cubicBezTo>
                    <a:close/>
                    <a:moveTo>
                      <a:pt x="313253" y="268888"/>
                    </a:moveTo>
                    <a:cubicBezTo>
                      <a:pt x="268755" y="268888"/>
                      <a:pt x="232677" y="304920"/>
                      <a:pt x="232677" y="349464"/>
                    </a:cubicBezTo>
                    <a:cubicBezTo>
                      <a:pt x="232677" y="394007"/>
                      <a:pt x="268755" y="430040"/>
                      <a:pt x="313253" y="430040"/>
                    </a:cubicBezTo>
                    <a:cubicBezTo>
                      <a:pt x="357750" y="430040"/>
                      <a:pt x="393829" y="394007"/>
                      <a:pt x="393829" y="349464"/>
                    </a:cubicBezTo>
                    <a:cubicBezTo>
                      <a:pt x="391420" y="306731"/>
                      <a:pt x="356048" y="273324"/>
                      <a:pt x="313253" y="273415"/>
                    </a:cubicBezTo>
                    <a:close/>
                  </a:path>
                </a:pathLst>
              </a:custGeom>
              <a:grpFill/>
              <a:ln w="905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sz="6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2E1905E-3B94-4839-86F2-DC62FC0E001F}"/>
                  </a:ext>
                </a:extLst>
              </p:cNvPr>
              <p:cNvSpPr txBox="1"/>
              <p:nvPr/>
            </p:nvSpPr>
            <p:spPr>
              <a:xfrm>
                <a:off x="10388553" y="1834551"/>
                <a:ext cx="1989404" cy="37777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@</a:t>
                </a:r>
                <a:r>
                  <a:rPr lang="en-US" sz="1600" dirty="0" err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simanilaunila</a:t>
                </a:r>
                <a:endParaRPr lang="en-ID" sz="1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9233388" y="161124"/>
            <a:ext cx="2817410" cy="566587"/>
            <a:chOff x="9054272" y="271612"/>
            <a:chExt cx="2817410" cy="566587"/>
          </a:xfrm>
        </p:grpSpPr>
        <p:grpSp>
          <p:nvGrpSpPr>
            <p:cNvPr id="64" name="Group 63"/>
            <p:cNvGrpSpPr/>
            <p:nvPr/>
          </p:nvGrpSpPr>
          <p:grpSpPr>
            <a:xfrm>
              <a:off x="9054272" y="297180"/>
              <a:ext cx="2229612" cy="541019"/>
              <a:chOff x="9602723" y="297180"/>
              <a:chExt cx="2229612" cy="541019"/>
            </a:xfrm>
          </p:grpSpPr>
          <p:sp>
            <p:nvSpPr>
              <p:cNvPr id="66" name="object 4"/>
              <p:cNvSpPr/>
              <p:nvPr/>
            </p:nvSpPr>
            <p:spPr>
              <a:xfrm>
                <a:off x="9602723" y="315468"/>
                <a:ext cx="496823" cy="504443"/>
              </a:xfrm>
              <a:prstGeom prst="rect">
                <a:avLst/>
              </a:prstGeom>
              <a:blipFill>
                <a:blip r:embed="rId2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5"/>
              <p:cNvSpPr/>
              <p:nvPr/>
            </p:nvSpPr>
            <p:spPr>
              <a:xfrm>
                <a:off x="10219943" y="324611"/>
                <a:ext cx="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h="485775">
                    <a:moveTo>
                      <a:pt x="0" y="0"/>
                    </a:moveTo>
                    <a:lnTo>
                      <a:pt x="0" y="485749"/>
                    </a:lnTo>
                  </a:path>
                </a:pathLst>
              </a:custGeom>
              <a:ln w="12192">
                <a:solidFill>
                  <a:srgbClr val="A7A8A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6"/>
              <p:cNvSpPr/>
              <p:nvPr/>
            </p:nvSpPr>
            <p:spPr>
              <a:xfrm>
                <a:off x="10340340" y="297180"/>
                <a:ext cx="1491995" cy="541019"/>
              </a:xfrm>
              <a:prstGeom prst="rect">
                <a:avLst/>
              </a:prstGeom>
              <a:blipFill>
                <a:blip r:embed="rId2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65" name="Picture 64"/>
            <p:cNvPicPr/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74916" y="271612"/>
              <a:ext cx="496766" cy="48876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89849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5311" y="2154428"/>
            <a:ext cx="106565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7860" algn="l"/>
                <a:tab pos="10643235" algn="l"/>
              </a:tabLst>
            </a:pPr>
            <a:r>
              <a:rPr sz="7200" i="1" u="heavy" spc="-5" dirty="0">
                <a:solidFill>
                  <a:srgbClr val="003060"/>
                </a:solidFill>
                <a:uFill>
                  <a:solidFill>
                    <a:srgbClr val="ED7D31"/>
                  </a:solidFill>
                </a:uFill>
                <a:latin typeface="Brush Script MT"/>
                <a:cs typeface="Brush Script MT"/>
              </a:rPr>
              <a:t> 	Terima</a:t>
            </a:r>
            <a:r>
              <a:rPr sz="7200" i="1" u="heavy" spc="-340" dirty="0">
                <a:solidFill>
                  <a:srgbClr val="003060"/>
                </a:solidFill>
                <a:uFill>
                  <a:solidFill>
                    <a:srgbClr val="ED7D31"/>
                  </a:solidFill>
                </a:uFill>
                <a:latin typeface="Brush Script MT"/>
                <a:cs typeface="Brush Script MT"/>
              </a:rPr>
              <a:t> </a:t>
            </a:r>
            <a:r>
              <a:rPr sz="6600" i="1" u="heavy" dirty="0">
                <a:solidFill>
                  <a:srgbClr val="003060"/>
                </a:solidFill>
                <a:uFill>
                  <a:solidFill>
                    <a:srgbClr val="ED7D31"/>
                  </a:solidFill>
                </a:uFill>
                <a:latin typeface="Brush Script MT"/>
                <a:cs typeface="Brush Script MT"/>
              </a:rPr>
              <a:t>Kasih	</a:t>
            </a:r>
            <a:endParaRPr sz="6600">
              <a:latin typeface="Brush Script MT"/>
              <a:cs typeface="Brush Script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20812" y="5990844"/>
            <a:ext cx="513587" cy="236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630" y="2895600"/>
            <a:ext cx="3995182" cy="3042331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1361</TotalTime>
  <Words>1342</Words>
  <Application>Microsoft Office PowerPoint</Application>
  <PresentationFormat>Widescreen</PresentationFormat>
  <Paragraphs>283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Agency FB</vt:lpstr>
      <vt:lpstr>Arial</vt:lpstr>
      <vt:lpstr>Arial Narrow</vt:lpstr>
      <vt:lpstr>Asap Condensed SemiBold</vt:lpstr>
      <vt:lpstr>Brush Script MT</vt:lpstr>
      <vt:lpstr>Calibri</vt:lpstr>
      <vt:lpstr>Montserrat </vt:lpstr>
      <vt:lpstr>Montserrat Black</vt:lpstr>
      <vt:lpstr>Montserrat ExtraBold</vt:lpstr>
      <vt:lpstr>Poppins</vt:lpstr>
      <vt:lpstr>Poppins Medium</vt:lpstr>
      <vt:lpstr>Sylfaen</vt:lpstr>
      <vt:lpstr>Tahoma</vt:lpstr>
      <vt:lpstr>Times New Roman</vt:lpstr>
      <vt:lpstr>Office Theme</vt:lpstr>
      <vt:lpstr>PowerPoint Presentation</vt:lpstr>
      <vt:lpstr>LTMPT PDSS  SNMPTN</vt:lpstr>
      <vt:lpstr>PENDAHULUAN</vt:lpstr>
      <vt:lpstr>FUNGSI dan TUJUAN</vt:lpstr>
      <vt:lpstr>KUOTA SNMPTN 2021</vt:lpstr>
      <vt:lpstr> SINGLE SIGN ON (SSO) </vt:lpstr>
      <vt:lpstr>LTMPT</vt:lpstr>
      <vt:lpstr>PANGKALAN DATA SEKOLAH DAN SISWA (PDSS)</vt:lpstr>
      <vt:lpstr>SNMPTN TAHUN 2021</vt:lpstr>
      <vt:lpstr>PowerPoint Presentation</vt:lpstr>
      <vt:lpstr>KETENTUAN PEMERINGKATAN SISWA OLEH SEKOLAH</vt:lpstr>
      <vt:lpstr>JADWAL KEGIATAN SNMPTN 2021</vt:lpstr>
      <vt:lpstr>PESERTA PELAMAR BEASISWA KARTU INDONESIA PINTAR (KIP) KULIAH</vt:lpstr>
      <vt:lpstr>BADAN PENGELOLA PENERIMAAN MAHASISWA BARU (BPPMB) UNIVERSITAS LAMPUNG</vt:lpstr>
      <vt:lpstr>LEMBAGA TES MASUK PERGURUAN TINGGI</vt:lpstr>
      <vt:lpstr>  Terima Kasih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LTMPT</dc:title>
  <dc:creator>bchidayanto</dc:creator>
  <cp:lastModifiedBy>ADMIN</cp:lastModifiedBy>
  <cp:revision>9</cp:revision>
  <dcterms:created xsi:type="dcterms:W3CDTF">2021-01-10T13:24:07Z</dcterms:created>
  <dcterms:modified xsi:type="dcterms:W3CDTF">2021-01-26T03:56:22Z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2021-01-08T00:00:00Z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2021-01-10T00:00:00Z</vt:filetime>
  </property>
</Properties>
</file>