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18"/>
  </p:notesMasterIdLst>
  <p:sldIdLst>
    <p:sldId id="259" r:id="rId2"/>
    <p:sldId id="379" r:id="rId3"/>
    <p:sldId id="495" r:id="rId4"/>
    <p:sldId id="496" r:id="rId5"/>
    <p:sldId id="497" r:id="rId6"/>
    <p:sldId id="498" r:id="rId7"/>
    <p:sldId id="499" r:id="rId8"/>
    <p:sldId id="500" r:id="rId9"/>
    <p:sldId id="501" r:id="rId10"/>
    <p:sldId id="502" r:id="rId11"/>
    <p:sldId id="503" r:id="rId12"/>
    <p:sldId id="504" r:id="rId13"/>
    <p:sldId id="505" r:id="rId14"/>
    <p:sldId id="506" r:id="rId15"/>
    <p:sldId id="507" r:id="rId16"/>
    <p:sldId id="477" r:id="rId17"/>
  </p:sldIdLst>
  <p:sldSz cx="6858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E04"/>
    <a:srgbClr val="2E328A"/>
    <a:srgbClr val="BAF8BB"/>
    <a:srgbClr val="FFC000"/>
    <a:srgbClr val="1C8F66"/>
    <a:srgbClr val="008000"/>
    <a:srgbClr val="98CEB6"/>
    <a:srgbClr val="434343"/>
    <a:srgbClr val="F37133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277BA57-9208-4FB1-9146-FDE91098CC84}">
  <a:tblStyle styleId="{A277BA57-9208-4FB1-9146-FDE91098CC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9" autoAdjust="0"/>
    <p:restoredTop sz="94091" autoAdjust="0"/>
  </p:normalViewPr>
  <p:slideViewPr>
    <p:cSldViewPr snapToGrid="0">
      <p:cViewPr varScale="1">
        <p:scale>
          <a:sx n="116" d="100"/>
          <a:sy n="116" d="100"/>
        </p:scale>
        <p:origin x="1176" y="77"/>
      </p:cViewPr>
      <p:guideLst>
        <p:guide orient="horz" pos="1597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5806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619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1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474F67A-0BEC-41D7-88EC-928541EA5C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027" b="14566"/>
          <a:stretch/>
        </p:blipFill>
        <p:spPr>
          <a:xfrm>
            <a:off x="-5251" y="765583"/>
            <a:ext cx="6855543" cy="4391878"/>
          </a:xfrm>
          <a:prstGeom prst="rect">
            <a:avLst/>
          </a:prstGeom>
        </p:spPr>
      </p:pic>
      <p:sp>
        <p:nvSpPr>
          <p:cNvPr id="19" name="Google Shape;24;p3">
            <a:extLst>
              <a:ext uri="{FF2B5EF4-FFF2-40B4-BE49-F238E27FC236}">
                <a16:creationId xmlns:a16="http://schemas.microsoft.com/office/drawing/2014/main" id="{03E2F856-9DDE-4E10-93FE-589EE944BAB1}"/>
              </a:ext>
            </a:extLst>
          </p:cNvPr>
          <p:cNvSpPr>
            <a:spLocks noChangeAspect="1"/>
          </p:cNvSpPr>
          <p:nvPr userDrawn="1"/>
        </p:nvSpPr>
        <p:spPr>
          <a:xfrm>
            <a:off x="4922401" y="523203"/>
            <a:ext cx="1747420" cy="360000"/>
          </a:xfrm>
          <a:prstGeom prst="triangle">
            <a:avLst>
              <a:gd name="adj" fmla="val 1178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 userDrawn="1"/>
        </p:nvGrpSpPr>
        <p:grpSpPr>
          <a:xfrm>
            <a:off x="2457" y="-3919"/>
            <a:ext cx="5462831" cy="5147419"/>
            <a:chOff x="652786" y="-14924"/>
            <a:chExt cx="7077396" cy="514741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Google Shape;12;p2"/>
            <p:cNvSpPr/>
            <p:nvPr userDrawn="1"/>
          </p:nvSpPr>
          <p:spPr>
            <a:xfrm>
              <a:off x="652786" y="-11005"/>
              <a:ext cx="4283566" cy="5143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4927623" y="-14924"/>
              <a:ext cx="2802559" cy="5147417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15" name="Google Shape;15;p2"/>
          <p:cNvSpPr/>
          <p:nvPr userDrawn="1"/>
        </p:nvSpPr>
        <p:spPr>
          <a:xfrm rot="10800000" flipH="1">
            <a:off x="-5250" y="880020"/>
            <a:ext cx="5436131" cy="35555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25" name="Google Shape;57;p4">
            <a:extLst>
              <a:ext uri="{FF2B5EF4-FFF2-40B4-BE49-F238E27FC236}">
                <a16:creationId xmlns:a16="http://schemas.microsoft.com/office/drawing/2014/main" id="{FAB68707-AB9E-4E73-8672-17BF2D688751}"/>
              </a:ext>
            </a:extLst>
          </p:cNvPr>
          <p:cNvSpPr/>
          <p:nvPr userDrawn="1"/>
        </p:nvSpPr>
        <p:spPr>
          <a:xfrm rot="10800000" flipH="1">
            <a:off x="5427640" y="880980"/>
            <a:ext cx="1238818" cy="3574141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03428" y="61638"/>
            <a:ext cx="687599" cy="399785"/>
            <a:chOff x="103428" y="61638"/>
            <a:chExt cx="687599" cy="39978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3529174-4037-494A-9FB1-0C47F97AD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097" y="75599"/>
              <a:ext cx="339930" cy="33993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9FA506A-8C89-42BC-974A-19FC82EDAC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3428" y="61638"/>
              <a:ext cx="347548" cy="399785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B342A1B3-C2AE-499E-BD65-5507BBD559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16942"/>
          <a:stretch/>
        </p:blipFill>
        <p:spPr>
          <a:xfrm>
            <a:off x="4196412" y="4677969"/>
            <a:ext cx="2462454" cy="41549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5458685" y="115431"/>
            <a:ext cx="1312538" cy="288000"/>
            <a:chOff x="5458685" y="115431"/>
            <a:chExt cx="1312538" cy="28800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8DF0022-62D4-4597-A4B0-D82EEA3539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/>
            <a:srcRect l="20885" t="-3520" b="-1"/>
            <a:stretch/>
          </p:blipFill>
          <p:spPr>
            <a:xfrm>
              <a:off x="5694157" y="121537"/>
              <a:ext cx="1077066" cy="279239"/>
            </a:xfrm>
            <a:prstGeom prst="rect">
              <a:avLst/>
            </a:prstGeom>
          </p:spPr>
        </p:pic>
        <p:pic>
          <p:nvPicPr>
            <p:cNvPr id="27" name="Picture 26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5646CE6-1DAD-4BBD-9B98-D668DAEA008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/>
            <a:srcRect l="18216" t="4713" r="18151" b="4228"/>
            <a:stretch/>
          </p:blipFill>
          <p:spPr>
            <a:xfrm>
              <a:off x="5458685" y="115431"/>
              <a:ext cx="284332" cy="288000"/>
            </a:xfrm>
            <a:prstGeom prst="rect">
              <a:avLst/>
            </a:prstGeom>
          </p:spPr>
        </p:pic>
      </p:grpSp>
      <p:sp>
        <p:nvSpPr>
          <p:cNvPr id="16" name="Google Shape;58;p4"/>
          <p:cNvSpPr txBox="1">
            <a:spLocks noGrp="1"/>
          </p:cNvSpPr>
          <p:nvPr>
            <p:ph type="body" idx="1"/>
          </p:nvPr>
        </p:nvSpPr>
        <p:spPr>
          <a:xfrm>
            <a:off x="109885" y="942656"/>
            <a:ext cx="5826234" cy="27351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8099" lvl="0" indent="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Tx/>
              <a:buNone/>
              <a:defRPr sz="2800" b="1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defRPr>
            </a:lvl1pPr>
            <a:lvl2pPr marL="914377" lvl="1" indent="-419090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2pPr>
            <a:lvl3pPr marL="1371566" lvl="2" indent="-419090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3pPr>
            <a:lvl4pPr marL="1828754" lvl="3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4pPr>
            <a:lvl5pPr marL="2285943" lvl="4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5pPr>
            <a:lvl6pPr marL="2743131" lvl="5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6pPr>
            <a:lvl7pPr marL="3200320" lvl="6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7pPr>
            <a:lvl8pPr marL="3657509" lvl="7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8pPr>
            <a:lvl9pPr marL="4114697" lvl="8" indent="-41909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20" name="Google Shape;58;p4"/>
          <p:cNvSpPr txBox="1">
            <a:spLocks noGrp="1"/>
          </p:cNvSpPr>
          <p:nvPr>
            <p:ph type="body" idx="10"/>
          </p:nvPr>
        </p:nvSpPr>
        <p:spPr>
          <a:xfrm>
            <a:off x="110914" y="3703342"/>
            <a:ext cx="5282317" cy="7119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8099" lvl="0" indent="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Tx/>
              <a:buNone/>
              <a:defRPr sz="1600" b="1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defRPr>
            </a:lvl1pPr>
            <a:lvl2pPr marL="914377" lvl="1" indent="-419090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2pPr>
            <a:lvl3pPr marL="1371566" lvl="2" indent="-419090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3pPr>
            <a:lvl4pPr marL="1828754" lvl="3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4pPr>
            <a:lvl5pPr marL="2285943" lvl="4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5pPr>
            <a:lvl6pPr marL="2743131" lvl="5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6pPr>
            <a:lvl7pPr marL="3200320" lvl="6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7pPr>
            <a:lvl8pPr marL="3657509" lvl="7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8pPr>
            <a:lvl9pPr marL="4114697" lvl="8" indent="-41909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4451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>
  <p:cSld name="1_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6E2CFB05-3417-4189-A9C2-480306A023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027" b="14566"/>
          <a:stretch/>
        </p:blipFill>
        <p:spPr>
          <a:xfrm>
            <a:off x="2456" y="757889"/>
            <a:ext cx="6855543" cy="4391878"/>
          </a:xfrm>
          <a:prstGeom prst="rect">
            <a:avLst/>
          </a:prstGeom>
        </p:spPr>
      </p:pic>
      <p:sp>
        <p:nvSpPr>
          <p:cNvPr id="24" name="Google Shape;24;p3"/>
          <p:cNvSpPr/>
          <p:nvPr/>
        </p:nvSpPr>
        <p:spPr>
          <a:xfrm>
            <a:off x="3606569" y="2628448"/>
            <a:ext cx="6669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1" y="-7088"/>
            <a:ext cx="5486036" cy="5150588"/>
            <a:chOff x="0" y="-7088"/>
            <a:chExt cx="8661398" cy="515058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1" y="2924826"/>
            <a:ext cx="4273470" cy="2027268"/>
            <a:chOff x="-9894852" y="-4493254"/>
            <a:chExt cx="21200407" cy="6522740"/>
          </a:xfrm>
          <a:solidFill>
            <a:schemeClr val="accent1"/>
          </a:solidFill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103428" y="3005464"/>
            <a:ext cx="3641578" cy="11061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 dirty="0"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103428" y="4118722"/>
            <a:ext cx="3315016" cy="7222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 b="1">
                <a:solidFill>
                  <a:srgbClr val="DF68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 dirty="0"/>
          </a:p>
        </p:txBody>
      </p:sp>
      <p:sp>
        <p:nvSpPr>
          <p:cNvPr id="63" name="Google Shape;63;p5">
            <a:extLst>
              <a:ext uri="{FF2B5EF4-FFF2-40B4-BE49-F238E27FC236}">
                <a16:creationId xmlns:a16="http://schemas.microsoft.com/office/drawing/2014/main" id="{B8DBBB61-8C4C-4AAB-8397-7F291CD923D7}"/>
              </a:ext>
            </a:extLst>
          </p:cNvPr>
          <p:cNvSpPr/>
          <p:nvPr userDrawn="1"/>
        </p:nvSpPr>
        <p:spPr>
          <a:xfrm rot="10800000">
            <a:off x="5613171" y="5024590"/>
            <a:ext cx="382586" cy="82065"/>
          </a:xfrm>
          <a:prstGeom prst="triangle">
            <a:avLst>
              <a:gd name="adj" fmla="val 32425"/>
            </a:avLst>
          </a:prstGeom>
          <a:solidFill>
            <a:srgbClr val="843C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142D8A-C999-4B70-8424-8C3CEC00ACEC}"/>
              </a:ext>
            </a:extLst>
          </p:cNvPr>
          <p:cNvGrpSpPr/>
          <p:nvPr userDrawn="1"/>
        </p:nvGrpSpPr>
        <p:grpSpPr>
          <a:xfrm>
            <a:off x="5616789" y="4605253"/>
            <a:ext cx="1241655" cy="541513"/>
            <a:chOff x="5616789" y="4605253"/>
            <a:chExt cx="1241655" cy="541513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7090E575-2083-4398-B061-12F7471E8833}"/>
                </a:ext>
              </a:extLst>
            </p:cNvPr>
            <p:cNvGrpSpPr/>
            <p:nvPr userDrawn="1"/>
          </p:nvGrpSpPr>
          <p:grpSpPr>
            <a:xfrm>
              <a:off x="5854414" y="4605253"/>
              <a:ext cx="1004030" cy="541513"/>
              <a:chOff x="8139970" y="4603500"/>
              <a:chExt cx="1004030" cy="541513"/>
            </a:xfrm>
          </p:grpSpPr>
          <p:sp>
            <p:nvSpPr>
              <p:cNvPr id="69" name="Google Shape;65;p5">
                <a:extLst>
                  <a:ext uri="{FF2B5EF4-FFF2-40B4-BE49-F238E27FC236}">
                    <a16:creationId xmlns:a16="http://schemas.microsoft.com/office/drawing/2014/main" id="{688C15C4-41F4-4CF1-8316-66F2025C119E}"/>
                  </a:ext>
                </a:extLst>
              </p:cNvPr>
              <p:cNvSpPr/>
              <p:nvPr/>
            </p:nvSpPr>
            <p:spPr>
              <a:xfrm flipH="1">
                <a:off x="8443001" y="4603500"/>
                <a:ext cx="700999" cy="54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66;p5">
                <a:extLst>
                  <a:ext uri="{FF2B5EF4-FFF2-40B4-BE49-F238E27FC236}">
                    <a16:creationId xmlns:a16="http://schemas.microsoft.com/office/drawing/2014/main" id="{072C8837-568E-47FB-9C24-A33D61EC2C8F}"/>
                  </a:ext>
                </a:extLst>
              </p:cNvPr>
              <p:cNvSpPr/>
              <p:nvPr/>
            </p:nvSpPr>
            <p:spPr>
              <a:xfrm flipH="1">
                <a:off x="8139970" y="4603500"/>
                <a:ext cx="305470" cy="541513"/>
              </a:xfrm>
              <a:prstGeom prst="rt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E9D525C3-9A58-46BA-B2F6-DFF6C681C2E3}"/>
                </a:ext>
              </a:extLst>
            </p:cNvPr>
            <p:cNvGrpSpPr/>
            <p:nvPr userDrawn="1"/>
          </p:nvGrpSpPr>
          <p:grpSpPr>
            <a:xfrm>
              <a:off x="5616789" y="4722048"/>
              <a:ext cx="1241651" cy="304551"/>
              <a:chOff x="7902345" y="4720295"/>
              <a:chExt cx="1241651" cy="304551"/>
            </a:xfrm>
          </p:grpSpPr>
          <p:sp>
            <p:nvSpPr>
              <p:cNvPr id="67" name="Google Shape;68;p5">
                <a:extLst>
                  <a:ext uri="{FF2B5EF4-FFF2-40B4-BE49-F238E27FC236}">
                    <a16:creationId xmlns:a16="http://schemas.microsoft.com/office/drawing/2014/main" id="{D9638AF7-5907-4335-B1B9-D5ACBBE60CB5}"/>
                  </a:ext>
                </a:extLst>
              </p:cNvPr>
              <p:cNvSpPr/>
              <p:nvPr/>
            </p:nvSpPr>
            <p:spPr>
              <a:xfrm flipH="1">
                <a:off x="8069566" y="4721225"/>
                <a:ext cx="1074430" cy="303621"/>
              </a:xfrm>
              <a:prstGeom prst="rect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68" name="Google Shape;69;p5">
                <a:extLst>
                  <a:ext uri="{FF2B5EF4-FFF2-40B4-BE49-F238E27FC236}">
                    <a16:creationId xmlns:a16="http://schemas.microsoft.com/office/drawing/2014/main" id="{62F27D0B-1948-4FB6-8758-CAC9187D2F6B}"/>
                  </a:ext>
                </a:extLst>
              </p:cNvPr>
              <p:cNvSpPr/>
              <p:nvPr/>
            </p:nvSpPr>
            <p:spPr>
              <a:xfrm flipH="1">
                <a:off x="7902345" y="4720295"/>
                <a:ext cx="168475" cy="304551"/>
              </a:xfrm>
              <a:prstGeom prst="rtTriangle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" name="Google Shape;80;p5">
            <a:extLst>
              <a:ext uri="{FF2B5EF4-FFF2-40B4-BE49-F238E27FC236}">
                <a16:creationId xmlns:a16="http://schemas.microsoft.com/office/drawing/2014/main" id="{FC0338C5-3A2E-4CEB-B5F6-4AE37ADC3265}"/>
              </a:ext>
            </a:extLst>
          </p:cNvPr>
          <p:cNvSpPr txBox="1">
            <a:spLocks noGrp="1"/>
          </p:cNvSpPr>
          <p:nvPr userDrawn="1">
            <p:ph type="sldNum" idx="12"/>
          </p:nvPr>
        </p:nvSpPr>
        <p:spPr>
          <a:xfrm>
            <a:off x="5759939" y="4717828"/>
            <a:ext cx="1063085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40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3529174-4037-494A-9FB1-0C47F97AD6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97" y="75599"/>
            <a:ext cx="339930" cy="33993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9FA506A-8C89-42BC-974A-19FC82EDAC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428" y="61638"/>
            <a:ext cx="347548" cy="399785"/>
          </a:xfrm>
          <a:prstGeom prst="rect">
            <a:avLst/>
          </a:prstGeom>
        </p:spPr>
      </p:pic>
      <p:grpSp>
        <p:nvGrpSpPr>
          <p:cNvPr id="35" name="Group 34"/>
          <p:cNvGrpSpPr/>
          <p:nvPr userDrawn="1"/>
        </p:nvGrpSpPr>
        <p:grpSpPr>
          <a:xfrm>
            <a:off x="5458685" y="115431"/>
            <a:ext cx="1312538" cy="288000"/>
            <a:chOff x="5458685" y="115431"/>
            <a:chExt cx="1312538" cy="288000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8DF0022-62D4-4597-A4B0-D82EEA3539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20885" t="-3520" b="-1"/>
            <a:stretch/>
          </p:blipFill>
          <p:spPr>
            <a:xfrm>
              <a:off x="5694157" y="121537"/>
              <a:ext cx="1077066" cy="279239"/>
            </a:xfrm>
            <a:prstGeom prst="rect">
              <a:avLst/>
            </a:prstGeom>
          </p:spPr>
        </p:pic>
        <p:pic>
          <p:nvPicPr>
            <p:cNvPr id="37" name="Picture 36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5646CE6-1DAD-4BBD-9B98-D668DAEA008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/>
            <a:srcRect l="18216" t="4713" r="18151" b="4228"/>
            <a:stretch/>
          </p:blipFill>
          <p:spPr>
            <a:xfrm>
              <a:off x="5458685" y="115431"/>
              <a:ext cx="284332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104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>
  <p:cSld name="1_Quot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64AAA3F2-696D-4C72-B9CA-202602F37B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027" b="14566"/>
          <a:stretch/>
        </p:blipFill>
        <p:spPr>
          <a:xfrm>
            <a:off x="2456" y="757889"/>
            <a:ext cx="6855543" cy="4391878"/>
          </a:xfrm>
          <a:prstGeom prst="rect">
            <a:avLst/>
          </a:prstGeom>
        </p:spPr>
      </p:pic>
      <p:sp>
        <p:nvSpPr>
          <p:cNvPr id="51" name="Google Shape;51;p4"/>
          <p:cNvSpPr/>
          <p:nvPr/>
        </p:nvSpPr>
        <p:spPr>
          <a:xfrm>
            <a:off x="4679093" y="682156"/>
            <a:ext cx="974475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52" name="Google Shape;52;p4"/>
          <p:cNvGrpSpPr/>
          <p:nvPr/>
        </p:nvGrpSpPr>
        <p:grpSpPr>
          <a:xfrm>
            <a:off x="3" y="-7088"/>
            <a:ext cx="5440769" cy="5150588"/>
            <a:chOff x="0" y="-7088"/>
            <a:chExt cx="8661398" cy="515058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3" name="Google Shape;53;p4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54" name="Google Shape;54;p4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55" name="Google Shape;55;p4"/>
          <p:cNvGrpSpPr/>
          <p:nvPr/>
        </p:nvGrpSpPr>
        <p:grpSpPr>
          <a:xfrm rot="10800000" flipH="1">
            <a:off x="1" y="1090763"/>
            <a:ext cx="5653566" cy="2961975"/>
            <a:chOff x="-8178042" y="-4493254"/>
            <a:chExt cx="19483598" cy="6522736"/>
          </a:xfrm>
          <a:solidFill>
            <a:schemeClr val="accent1"/>
          </a:solidFill>
        </p:grpSpPr>
        <p:sp>
          <p:nvSpPr>
            <p:cNvPr id="56" name="Google Shape;56;p4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58" name="Google Shape;58;p4"/>
          <p:cNvSpPr txBox="1">
            <a:spLocks noGrp="1"/>
          </p:cNvSpPr>
          <p:nvPr>
            <p:ph type="body" idx="1"/>
          </p:nvPr>
        </p:nvSpPr>
        <p:spPr>
          <a:xfrm>
            <a:off x="109885" y="1202000"/>
            <a:ext cx="4569208" cy="27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8099" lvl="0" indent="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Tx/>
              <a:buNone/>
              <a:defRPr sz="2800" b="1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defRPr>
            </a:lvl1pPr>
            <a:lvl2pPr marL="914377" lvl="1" indent="-419090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2pPr>
            <a:lvl3pPr marL="1371566" lvl="2" indent="-419090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3pPr>
            <a:lvl4pPr marL="1828754" lvl="3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4pPr>
            <a:lvl5pPr marL="2285943" lvl="4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5pPr>
            <a:lvl6pPr marL="2743131" lvl="5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6pPr>
            <a:lvl7pPr marL="3200320" lvl="6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7pPr>
            <a:lvl8pPr marL="3657509" lvl="7" indent="-41909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8pPr>
            <a:lvl9pPr marL="4114697" lvl="8" indent="-41909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3000"/>
              <a:buChar char="▻"/>
              <a:defRPr sz="3000" i="1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64" name="Google Shape;63;p5">
            <a:extLst>
              <a:ext uri="{FF2B5EF4-FFF2-40B4-BE49-F238E27FC236}">
                <a16:creationId xmlns:a16="http://schemas.microsoft.com/office/drawing/2014/main" id="{DE70F1AA-E196-43C7-BC5E-8E6EE4F0A74D}"/>
              </a:ext>
            </a:extLst>
          </p:cNvPr>
          <p:cNvSpPr/>
          <p:nvPr userDrawn="1"/>
        </p:nvSpPr>
        <p:spPr>
          <a:xfrm rot="10800000">
            <a:off x="5613171" y="5024590"/>
            <a:ext cx="382586" cy="82065"/>
          </a:xfrm>
          <a:prstGeom prst="triangle">
            <a:avLst>
              <a:gd name="adj" fmla="val 32425"/>
            </a:avLst>
          </a:prstGeom>
          <a:solidFill>
            <a:srgbClr val="843C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3E06F84-8BD8-43F8-BEC0-F2B89861B20F}"/>
              </a:ext>
            </a:extLst>
          </p:cNvPr>
          <p:cNvGrpSpPr/>
          <p:nvPr userDrawn="1"/>
        </p:nvGrpSpPr>
        <p:grpSpPr>
          <a:xfrm>
            <a:off x="5616789" y="4605253"/>
            <a:ext cx="1241655" cy="541513"/>
            <a:chOff x="5616789" y="4605253"/>
            <a:chExt cx="1241655" cy="541513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8BAA1027-4E69-43E5-82D9-098C896AE633}"/>
                </a:ext>
              </a:extLst>
            </p:cNvPr>
            <p:cNvGrpSpPr/>
            <p:nvPr userDrawn="1"/>
          </p:nvGrpSpPr>
          <p:grpSpPr>
            <a:xfrm>
              <a:off x="5854414" y="4605253"/>
              <a:ext cx="1004030" cy="541513"/>
              <a:chOff x="8139970" y="4603500"/>
              <a:chExt cx="1004030" cy="541513"/>
            </a:xfrm>
          </p:grpSpPr>
          <p:sp>
            <p:nvSpPr>
              <p:cNvPr id="70" name="Google Shape;65;p5">
                <a:extLst>
                  <a:ext uri="{FF2B5EF4-FFF2-40B4-BE49-F238E27FC236}">
                    <a16:creationId xmlns:a16="http://schemas.microsoft.com/office/drawing/2014/main" id="{D1730D95-F52D-4F6A-B0BC-62F75056CB3D}"/>
                  </a:ext>
                </a:extLst>
              </p:cNvPr>
              <p:cNvSpPr/>
              <p:nvPr/>
            </p:nvSpPr>
            <p:spPr>
              <a:xfrm flipH="1">
                <a:off x="8443001" y="4603500"/>
                <a:ext cx="700999" cy="54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66;p5">
                <a:extLst>
                  <a:ext uri="{FF2B5EF4-FFF2-40B4-BE49-F238E27FC236}">
                    <a16:creationId xmlns:a16="http://schemas.microsoft.com/office/drawing/2014/main" id="{DDC80BE4-C801-43EF-82C9-67226E57F28A}"/>
                  </a:ext>
                </a:extLst>
              </p:cNvPr>
              <p:cNvSpPr/>
              <p:nvPr/>
            </p:nvSpPr>
            <p:spPr>
              <a:xfrm flipH="1">
                <a:off x="8139970" y="4603500"/>
                <a:ext cx="305470" cy="541513"/>
              </a:xfrm>
              <a:prstGeom prst="rt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F70934A9-DEBE-4CE6-AB06-3D728978F3B4}"/>
                </a:ext>
              </a:extLst>
            </p:cNvPr>
            <p:cNvGrpSpPr/>
            <p:nvPr userDrawn="1"/>
          </p:nvGrpSpPr>
          <p:grpSpPr>
            <a:xfrm>
              <a:off x="5616789" y="4722048"/>
              <a:ext cx="1241651" cy="304551"/>
              <a:chOff x="7902345" y="4720295"/>
              <a:chExt cx="1241651" cy="304551"/>
            </a:xfrm>
          </p:grpSpPr>
          <p:sp>
            <p:nvSpPr>
              <p:cNvPr id="68" name="Google Shape;68;p5">
                <a:extLst>
                  <a:ext uri="{FF2B5EF4-FFF2-40B4-BE49-F238E27FC236}">
                    <a16:creationId xmlns:a16="http://schemas.microsoft.com/office/drawing/2014/main" id="{D39CA4D7-1FC8-48C5-91A0-EE8F3DC24835}"/>
                  </a:ext>
                </a:extLst>
              </p:cNvPr>
              <p:cNvSpPr/>
              <p:nvPr/>
            </p:nvSpPr>
            <p:spPr>
              <a:xfrm flipH="1">
                <a:off x="8069566" y="4721225"/>
                <a:ext cx="1074430" cy="303621"/>
              </a:xfrm>
              <a:prstGeom prst="rect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69" name="Google Shape;69;p5">
                <a:extLst>
                  <a:ext uri="{FF2B5EF4-FFF2-40B4-BE49-F238E27FC236}">
                    <a16:creationId xmlns:a16="http://schemas.microsoft.com/office/drawing/2014/main" id="{0F81F82B-615D-4DB6-86F5-31441BFAA48A}"/>
                  </a:ext>
                </a:extLst>
              </p:cNvPr>
              <p:cNvSpPr/>
              <p:nvPr/>
            </p:nvSpPr>
            <p:spPr>
              <a:xfrm flipH="1">
                <a:off x="7902345" y="4720295"/>
                <a:ext cx="168475" cy="304551"/>
              </a:xfrm>
              <a:prstGeom prst="rtTriangle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2" name="Google Shape;80;p5">
            <a:extLst>
              <a:ext uri="{FF2B5EF4-FFF2-40B4-BE49-F238E27FC236}">
                <a16:creationId xmlns:a16="http://schemas.microsoft.com/office/drawing/2014/main" id="{F390D599-E088-4876-8F50-E254F35A9BB7}"/>
              </a:ext>
            </a:extLst>
          </p:cNvPr>
          <p:cNvSpPr txBox="1">
            <a:spLocks noGrp="1"/>
          </p:cNvSpPr>
          <p:nvPr userDrawn="1">
            <p:ph type="sldNum" idx="12"/>
          </p:nvPr>
        </p:nvSpPr>
        <p:spPr>
          <a:xfrm>
            <a:off x="5759939" y="4717828"/>
            <a:ext cx="1063085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40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3529174-4037-494A-9FB1-0C47F97AD6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3" y="83277"/>
            <a:ext cx="339930" cy="33993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9FA506A-8C89-42BC-974A-19FC82EDAC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884" y="69316"/>
            <a:ext cx="347548" cy="399785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5458685" y="115431"/>
            <a:ext cx="1312538" cy="288000"/>
            <a:chOff x="5458685" y="115431"/>
            <a:chExt cx="1312538" cy="288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8DF0022-62D4-4597-A4B0-D82EEA3539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20885" t="-3520" b="-1"/>
            <a:stretch/>
          </p:blipFill>
          <p:spPr>
            <a:xfrm>
              <a:off x="5694157" y="121537"/>
              <a:ext cx="1077066" cy="279239"/>
            </a:xfrm>
            <a:prstGeom prst="rect">
              <a:avLst/>
            </a:prstGeom>
          </p:spPr>
        </p:pic>
        <p:pic>
          <p:nvPicPr>
            <p:cNvPr id="26" name="Picture 2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5646CE6-1DAD-4BBD-9B98-D668DAEA008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/>
            <a:srcRect l="18216" t="4713" r="18151" b="4228"/>
            <a:stretch/>
          </p:blipFill>
          <p:spPr>
            <a:xfrm>
              <a:off x="5458685" y="115431"/>
              <a:ext cx="284332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0587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preserve="1" userDrawn="1">
  <p:cSld name="1_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4474F67A-0BEC-41D7-88EC-928541EA5C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864" b="14566"/>
          <a:stretch/>
        </p:blipFill>
        <p:spPr>
          <a:xfrm>
            <a:off x="39512" y="749376"/>
            <a:ext cx="6778976" cy="4391878"/>
          </a:xfrm>
          <a:prstGeom prst="rect">
            <a:avLst/>
          </a:prstGeom>
        </p:spPr>
      </p:pic>
      <p:sp>
        <p:nvSpPr>
          <p:cNvPr id="45" name="Google Shape;63;p5">
            <a:extLst>
              <a:ext uri="{FF2B5EF4-FFF2-40B4-BE49-F238E27FC236}">
                <a16:creationId xmlns:a16="http://schemas.microsoft.com/office/drawing/2014/main" id="{5ED17FB4-3ADA-48C7-BB5F-6F88914B2AA5}"/>
              </a:ext>
            </a:extLst>
          </p:cNvPr>
          <p:cNvSpPr/>
          <p:nvPr userDrawn="1"/>
        </p:nvSpPr>
        <p:spPr>
          <a:xfrm rot="10800000">
            <a:off x="5613171" y="5024590"/>
            <a:ext cx="382586" cy="82065"/>
          </a:xfrm>
          <a:prstGeom prst="triangle">
            <a:avLst>
              <a:gd name="adj" fmla="val 32425"/>
            </a:avLst>
          </a:prstGeom>
          <a:solidFill>
            <a:srgbClr val="843C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DD70DBA-BC8C-451A-8284-DCEAA2506E3E}"/>
              </a:ext>
            </a:extLst>
          </p:cNvPr>
          <p:cNvGrpSpPr/>
          <p:nvPr userDrawn="1"/>
        </p:nvGrpSpPr>
        <p:grpSpPr>
          <a:xfrm>
            <a:off x="5616789" y="4605253"/>
            <a:ext cx="1241655" cy="541513"/>
            <a:chOff x="5616789" y="4605253"/>
            <a:chExt cx="1241655" cy="54151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829518D-495E-4B6F-9C94-3FF4F7E4FA2B}"/>
                </a:ext>
              </a:extLst>
            </p:cNvPr>
            <p:cNvGrpSpPr/>
            <p:nvPr userDrawn="1"/>
          </p:nvGrpSpPr>
          <p:grpSpPr>
            <a:xfrm>
              <a:off x="5854414" y="4605253"/>
              <a:ext cx="1004030" cy="541513"/>
              <a:chOff x="8139970" y="4603500"/>
              <a:chExt cx="1004030" cy="541513"/>
            </a:xfrm>
          </p:grpSpPr>
          <p:sp>
            <p:nvSpPr>
              <p:cNvPr id="51" name="Google Shape;65;p5">
                <a:extLst>
                  <a:ext uri="{FF2B5EF4-FFF2-40B4-BE49-F238E27FC236}">
                    <a16:creationId xmlns:a16="http://schemas.microsoft.com/office/drawing/2014/main" id="{5BD8EC75-15C8-4E57-9C04-50D32D4D6445}"/>
                  </a:ext>
                </a:extLst>
              </p:cNvPr>
              <p:cNvSpPr/>
              <p:nvPr/>
            </p:nvSpPr>
            <p:spPr>
              <a:xfrm flipH="1">
                <a:off x="8443001" y="4603500"/>
                <a:ext cx="700999" cy="54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66;p5">
                <a:extLst>
                  <a:ext uri="{FF2B5EF4-FFF2-40B4-BE49-F238E27FC236}">
                    <a16:creationId xmlns:a16="http://schemas.microsoft.com/office/drawing/2014/main" id="{0955D703-7F09-4859-8FE1-A371E1DEB5B2}"/>
                  </a:ext>
                </a:extLst>
              </p:cNvPr>
              <p:cNvSpPr/>
              <p:nvPr/>
            </p:nvSpPr>
            <p:spPr>
              <a:xfrm flipH="1">
                <a:off x="8139970" y="4603500"/>
                <a:ext cx="305470" cy="541513"/>
              </a:xfrm>
              <a:prstGeom prst="rt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3AF0963-5FEC-4EF8-9942-6DCF905370B6}"/>
                </a:ext>
              </a:extLst>
            </p:cNvPr>
            <p:cNvGrpSpPr/>
            <p:nvPr userDrawn="1"/>
          </p:nvGrpSpPr>
          <p:grpSpPr>
            <a:xfrm>
              <a:off x="5616789" y="4722048"/>
              <a:ext cx="1241651" cy="304551"/>
              <a:chOff x="7902345" y="4720295"/>
              <a:chExt cx="1241651" cy="304551"/>
            </a:xfrm>
          </p:grpSpPr>
          <p:sp>
            <p:nvSpPr>
              <p:cNvPr id="49" name="Google Shape;68;p5">
                <a:extLst>
                  <a:ext uri="{FF2B5EF4-FFF2-40B4-BE49-F238E27FC236}">
                    <a16:creationId xmlns:a16="http://schemas.microsoft.com/office/drawing/2014/main" id="{6A988709-089B-4E56-9381-DA4010B2B4B5}"/>
                  </a:ext>
                </a:extLst>
              </p:cNvPr>
              <p:cNvSpPr/>
              <p:nvPr/>
            </p:nvSpPr>
            <p:spPr>
              <a:xfrm flipH="1">
                <a:off x="8069566" y="4721225"/>
                <a:ext cx="1074430" cy="303621"/>
              </a:xfrm>
              <a:prstGeom prst="rect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" name="Google Shape;69;p5">
                <a:extLst>
                  <a:ext uri="{FF2B5EF4-FFF2-40B4-BE49-F238E27FC236}">
                    <a16:creationId xmlns:a16="http://schemas.microsoft.com/office/drawing/2014/main" id="{42B672AB-55F3-4207-B4EB-0543D9DA7C1F}"/>
                  </a:ext>
                </a:extLst>
              </p:cNvPr>
              <p:cNvSpPr/>
              <p:nvPr/>
            </p:nvSpPr>
            <p:spPr>
              <a:xfrm flipH="1">
                <a:off x="7902345" y="4720295"/>
                <a:ext cx="168475" cy="304551"/>
              </a:xfrm>
              <a:prstGeom prst="rtTriangle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3" name="Google Shape;80;p5">
            <a:extLst>
              <a:ext uri="{FF2B5EF4-FFF2-40B4-BE49-F238E27FC236}">
                <a16:creationId xmlns:a16="http://schemas.microsoft.com/office/drawing/2014/main" id="{762610EA-8BBA-43F0-B6D1-0BF00A0A06D4}"/>
              </a:ext>
            </a:extLst>
          </p:cNvPr>
          <p:cNvSpPr txBox="1">
            <a:spLocks noGrp="1"/>
          </p:cNvSpPr>
          <p:nvPr userDrawn="1">
            <p:ph type="sldNum" idx="12"/>
          </p:nvPr>
        </p:nvSpPr>
        <p:spPr>
          <a:xfrm>
            <a:off x="5759939" y="4717828"/>
            <a:ext cx="1063085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40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26" name="Google Shape;71;p5">
            <a:extLst>
              <a:ext uri="{FF2B5EF4-FFF2-40B4-BE49-F238E27FC236}">
                <a16:creationId xmlns:a16="http://schemas.microsoft.com/office/drawing/2014/main" id="{86BE7D84-9556-41F6-9D1D-B9873F653238}"/>
              </a:ext>
            </a:extLst>
          </p:cNvPr>
          <p:cNvSpPr/>
          <p:nvPr userDrawn="1"/>
        </p:nvSpPr>
        <p:spPr>
          <a:xfrm>
            <a:off x="4702009" y="0"/>
            <a:ext cx="623730" cy="56993"/>
          </a:xfrm>
          <a:prstGeom prst="triangle">
            <a:avLst>
              <a:gd name="adj" fmla="val 2827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B250D06-6AEB-4332-823F-03D8378D8012}"/>
              </a:ext>
            </a:extLst>
          </p:cNvPr>
          <p:cNvGrpSpPr/>
          <p:nvPr userDrawn="1"/>
        </p:nvGrpSpPr>
        <p:grpSpPr>
          <a:xfrm>
            <a:off x="2518" y="0"/>
            <a:ext cx="4869190" cy="756898"/>
            <a:chOff x="2518" y="223"/>
            <a:chExt cx="4869190" cy="902023"/>
          </a:xfrm>
        </p:grpSpPr>
        <p:sp>
          <p:nvSpPr>
            <p:cNvPr id="28" name="Google Shape;73;p5">
              <a:extLst>
                <a:ext uri="{FF2B5EF4-FFF2-40B4-BE49-F238E27FC236}">
                  <a16:creationId xmlns:a16="http://schemas.microsoft.com/office/drawing/2014/main" id="{00613C8D-1E0B-41B4-AF7A-FDB8983339BC}"/>
                </a:ext>
              </a:extLst>
            </p:cNvPr>
            <p:cNvSpPr/>
            <p:nvPr/>
          </p:nvSpPr>
          <p:spPr>
            <a:xfrm rot="10800000" flipH="1">
              <a:off x="2518" y="1293"/>
              <a:ext cx="4347276" cy="900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9" name="Google Shape;74;p5">
              <a:extLst>
                <a:ext uri="{FF2B5EF4-FFF2-40B4-BE49-F238E27FC236}">
                  <a16:creationId xmlns:a16="http://schemas.microsoft.com/office/drawing/2014/main" id="{833107CC-B387-4578-A518-CC13BE5B7CD8}"/>
                </a:ext>
              </a:extLst>
            </p:cNvPr>
            <p:cNvSpPr/>
            <p:nvPr/>
          </p:nvSpPr>
          <p:spPr>
            <a:xfrm rot="10800000" flipH="1">
              <a:off x="4344899" y="223"/>
              <a:ext cx="526809" cy="902023"/>
            </a:xfrm>
            <a:prstGeom prst="rt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35" name="Google Shape;76;p5">
            <a:extLst>
              <a:ext uri="{FF2B5EF4-FFF2-40B4-BE49-F238E27FC236}">
                <a16:creationId xmlns:a16="http://schemas.microsoft.com/office/drawing/2014/main" id="{C5181871-F311-4120-9258-93EC2206DD45}"/>
              </a:ext>
            </a:extLst>
          </p:cNvPr>
          <p:cNvSpPr/>
          <p:nvPr userDrawn="1"/>
        </p:nvSpPr>
        <p:spPr>
          <a:xfrm rot="10800000" flipH="1">
            <a:off x="0" y="55254"/>
            <a:ext cx="4953339" cy="6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36" name="Google Shape;77;p5">
            <a:extLst>
              <a:ext uri="{FF2B5EF4-FFF2-40B4-BE49-F238E27FC236}">
                <a16:creationId xmlns:a16="http://schemas.microsoft.com/office/drawing/2014/main" id="{BE9801C5-B4E4-4077-8426-AA14C834AD63}"/>
              </a:ext>
            </a:extLst>
          </p:cNvPr>
          <p:cNvSpPr/>
          <p:nvPr userDrawn="1"/>
        </p:nvSpPr>
        <p:spPr>
          <a:xfrm rot="10800000" flipH="1">
            <a:off x="4953339" y="55254"/>
            <a:ext cx="367482" cy="61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37" name="Google Shape;78;p5">
            <a:extLst>
              <a:ext uri="{FF2B5EF4-FFF2-40B4-BE49-F238E27FC236}">
                <a16:creationId xmlns:a16="http://schemas.microsoft.com/office/drawing/2014/main" id="{8DBA7F33-7BAA-4B23-839C-DA46B0A4F72C}"/>
              </a:ext>
            </a:extLst>
          </p:cNvPr>
          <p:cNvSpPr txBox="1">
            <a:spLocks noGrp="1"/>
          </p:cNvSpPr>
          <p:nvPr userDrawn="1">
            <p:ph type="title"/>
          </p:nvPr>
        </p:nvSpPr>
        <p:spPr>
          <a:xfrm>
            <a:off x="39513" y="92123"/>
            <a:ext cx="4987102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3529174-4037-494A-9FB1-0C47F97AD6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22" y="4647604"/>
            <a:ext cx="339930" cy="33993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9FA506A-8C89-42BC-974A-19FC82EDAC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353" y="4633643"/>
            <a:ext cx="347548" cy="399785"/>
          </a:xfrm>
          <a:prstGeom prst="rect">
            <a:avLst/>
          </a:prstGeom>
        </p:spPr>
      </p:pic>
      <p:grpSp>
        <p:nvGrpSpPr>
          <p:cNvPr id="31" name="Group 30"/>
          <p:cNvGrpSpPr/>
          <p:nvPr userDrawn="1"/>
        </p:nvGrpSpPr>
        <p:grpSpPr>
          <a:xfrm>
            <a:off x="5458685" y="115431"/>
            <a:ext cx="1312538" cy="288000"/>
            <a:chOff x="5458685" y="115431"/>
            <a:chExt cx="1312538" cy="28800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8DF0022-62D4-4597-A4B0-D82EEA3539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20885" t="-3520" b="-1"/>
            <a:stretch/>
          </p:blipFill>
          <p:spPr>
            <a:xfrm>
              <a:off x="5694157" y="121537"/>
              <a:ext cx="1077066" cy="279239"/>
            </a:xfrm>
            <a:prstGeom prst="rect">
              <a:avLst/>
            </a:prstGeom>
          </p:spPr>
        </p:pic>
        <p:pic>
          <p:nvPicPr>
            <p:cNvPr id="33" name="Picture 32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5646CE6-1DAD-4BBD-9B98-D668DAEA008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/>
            <a:srcRect l="18216" t="4713" r="18151" b="4228"/>
            <a:stretch/>
          </p:blipFill>
          <p:spPr>
            <a:xfrm>
              <a:off x="5458685" y="115431"/>
              <a:ext cx="284332" cy="288000"/>
            </a:xfrm>
            <a:prstGeom prst="rect">
              <a:avLst/>
            </a:prstGeom>
          </p:spPr>
        </p:pic>
      </p:grpSp>
      <p:sp>
        <p:nvSpPr>
          <p:cNvPr id="34" name="Google Shape;99;p6"/>
          <p:cNvSpPr txBox="1">
            <a:spLocks noGrp="1"/>
          </p:cNvSpPr>
          <p:nvPr>
            <p:ph type="body" idx="1"/>
          </p:nvPr>
        </p:nvSpPr>
        <p:spPr>
          <a:xfrm>
            <a:off x="131353" y="868674"/>
            <a:ext cx="6585453" cy="37441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lvl="0" indent="-168275">
              <a:spcBef>
                <a:spcPts val="60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14377" lvl="1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566" lvl="2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754" lvl="3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5943" lvl="4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131" lvl="5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320" lvl="6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509" lvl="7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697" lvl="8" indent="-355591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322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preserve="1" userDrawn="1">
  <p:cSld name="1_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610706" y="1537988"/>
            <a:ext cx="2533725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55591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377" lvl="1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566" lvl="2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754" lvl="3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5943" lvl="4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131" lvl="5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320" lvl="6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509" lvl="7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697" lvl="8" indent="-355591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3297092" y="1537988"/>
            <a:ext cx="2533725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55591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377" lvl="1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566" lvl="2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754" lvl="3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5943" lvl="4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131" lvl="5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320" lvl="6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509" lvl="7" indent="-355591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697" lvl="8" indent="-355591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55" name="Google Shape;63;p5">
            <a:extLst>
              <a:ext uri="{FF2B5EF4-FFF2-40B4-BE49-F238E27FC236}">
                <a16:creationId xmlns:a16="http://schemas.microsoft.com/office/drawing/2014/main" id="{65F454FF-CF79-48A3-8A69-9B02B851A785}"/>
              </a:ext>
            </a:extLst>
          </p:cNvPr>
          <p:cNvSpPr/>
          <p:nvPr userDrawn="1"/>
        </p:nvSpPr>
        <p:spPr>
          <a:xfrm rot="10800000">
            <a:off x="5613171" y="5024590"/>
            <a:ext cx="382586" cy="82065"/>
          </a:xfrm>
          <a:prstGeom prst="triangle">
            <a:avLst>
              <a:gd name="adj" fmla="val 32425"/>
            </a:avLst>
          </a:prstGeom>
          <a:solidFill>
            <a:srgbClr val="843C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BD49B0C-5FBA-4F74-9FBE-3E3A90238E63}"/>
              </a:ext>
            </a:extLst>
          </p:cNvPr>
          <p:cNvGrpSpPr/>
          <p:nvPr userDrawn="1"/>
        </p:nvGrpSpPr>
        <p:grpSpPr>
          <a:xfrm>
            <a:off x="5616789" y="4605253"/>
            <a:ext cx="1241655" cy="541513"/>
            <a:chOff x="5616789" y="4605253"/>
            <a:chExt cx="1241655" cy="541513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F3AD047-8801-4ECB-85D8-120149FDED9C}"/>
                </a:ext>
              </a:extLst>
            </p:cNvPr>
            <p:cNvGrpSpPr/>
            <p:nvPr userDrawn="1"/>
          </p:nvGrpSpPr>
          <p:grpSpPr>
            <a:xfrm>
              <a:off x="5854414" y="4605253"/>
              <a:ext cx="1004030" cy="541513"/>
              <a:chOff x="8139970" y="4603500"/>
              <a:chExt cx="1004030" cy="541513"/>
            </a:xfrm>
          </p:grpSpPr>
          <p:sp>
            <p:nvSpPr>
              <p:cNvPr id="61" name="Google Shape;65;p5">
                <a:extLst>
                  <a:ext uri="{FF2B5EF4-FFF2-40B4-BE49-F238E27FC236}">
                    <a16:creationId xmlns:a16="http://schemas.microsoft.com/office/drawing/2014/main" id="{EE17088D-F542-431A-A387-2F50CF4A105B}"/>
                  </a:ext>
                </a:extLst>
              </p:cNvPr>
              <p:cNvSpPr/>
              <p:nvPr/>
            </p:nvSpPr>
            <p:spPr>
              <a:xfrm flipH="1">
                <a:off x="8443001" y="4603500"/>
                <a:ext cx="700999" cy="54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6;p5">
                <a:extLst>
                  <a:ext uri="{FF2B5EF4-FFF2-40B4-BE49-F238E27FC236}">
                    <a16:creationId xmlns:a16="http://schemas.microsoft.com/office/drawing/2014/main" id="{89A372ED-FB87-4B84-B21F-A459A94C6199}"/>
                  </a:ext>
                </a:extLst>
              </p:cNvPr>
              <p:cNvSpPr/>
              <p:nvPr/>
            </p:nvSpPr>
            <p:spPr>
              <a:xfrm flipH="1">
                <a:off x="8139970" y="4603500"/>
                <a:ext cx="305470" cy="541513"/>
              </a:xfrm>
              <a:prstGeom prst="rt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726CD31-EC02-4379-A317-1C91DDA14A68}"/>
                </a:ext>
              </a:extLst>
            </p:cNvPr>
            <p:cNvGrpSpPr/>
            <p:nvPr userDrawn="1"/>
          </p:nvGrpSpPr>
          <p:grpSpPr>
            <a:xfrm>
              <a:off x="5616789" y="4722048"/>
              <a:ext cx="1241651" cy="304551"/>
              <a:chOff x="7902345" y="4720295"/>
              <a:chExt cx="1241651" cy="304551"/>
            </a:xfrm>
          </p:grpSpPr>
          <p:sp>
            <p:nvSpPr>
              <p:cNvPr id="59" name="Google Shape;68;p5">
                <a:extLst>
                  <a:ext uri="{FF2B5EF4-FFF2-40B4-BE49-F238E27FC236}">
                    <a16:creationId xmlns:a16="http://schemas.microsoft.com/office/drawing/2014/main" id="{CDA6E2A5-30B2-479B-ADFC-D06ACEEAA4F6}"/>
                  </a:ext>
                </a:extLst>
              </p:cNvPr>
              <p:cNvSpPr/>
              <p:nvPr/>
            </p:nvSpPr>
            <p:spPr>
              <a:xfrm flipH="1">
                <a:off x="8069566" y="4721225"/>
                <a:ext cx="1074430" cy="303621"/>
              </a:xfrm>
              <a:prstGeom prst="rect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60" name="Google Shape;69;p5">
                <a:extLst>
                  <a:ext uri="{FF2B5EF4-FFF2-40B4-BE49-F238E27FC236}">
                    <a16:creationId xmlns:a16="http://schemas.microsoft.com/office/drawing/2014/main" id="{F547E44D-3980-4E53-9E5C-410172BFADBC}"/>
                  </a:ext>
                </a:extLst>
              </p:cNvPr>
              <p:cNvSpPr/>
              <p:nvPr/>
            </p:nvSpPr>
            <p:spPr>
              <a:xfrm flipH="1">
                <a:off x="7902345" y="4720295"/>
                <a:ext cx="168475" cy="304551"/>
              </a:xfrm>
              <a:prstGeom prst="rtTriangle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" name="Google Shape;80;p5">
            <a:extLst>
              <a:ext uri="{FF2B5EF4-FFF2-40B4-BE49-F238E27FC236}">
                <a16:creationId xmlns:a16="http://schemas.microsoft.com/office/drawing/2014/main" id="{57808A6A-20D1-4007-933A-6D6474881F3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759939" y="4717828"/>
            <a:ext cx="1063085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40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49" name="Google Shape;71;p5">
            <a:extLst>
              <a:ext uri="{FF2B5EF4-FFF2-40B4-BE49-F238E27FC236}">
                <a16:creationId xmlns:a16="http://schemas.microsoft.com/office/drawing/2014/main" id="{19A4AB62-DAE2-4B61-A4D3-6FBA77E292F9}"/>
              </a:ext>
            </a:extLst>
          </p:cNvPr>
          <p:cNvSpPr/>
          <p:nvPr userDrawn="1"/>
        </p:nvSpPr>
        <p:spPr>
          <a:xfrm>
            <a:off x="4702009" y="0"/>
            <a:ext cx="623730" cy="56993"/>
          </a:xfrm>
          <a:prstGeom prst="triangle">
            <a:avLst>
              <a:gd name="adj" fmla="val 2827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0CE8CC6-19AD-480F-B0E7-7D719E666F60}"/>
              </a:ext>
            </a:extLst>
          </p:cNvPr>
          <p:cNvGrpSpPr/>
          <p:nvPr userDrawn="1"/>
        </p:nvGrpSpPr>
        <p:grpSpPr>
          <a:xfrm>
            <a:off x="2518" y="0"/>
            <a:ext cx="4869190" cy="756898"/>
            <a:chOff x="2518" y="223"/>
            <a:chExt cx="4869190" cy="902023"/>
          </a:xfrm>
        </p:grpSpPr>
        <p:sp>
          <p:nvSpPr>
            <p:cNvPr id="51" name="Google Shape;73;p5">
              <a:extLst>
                <a:ext uri="{FF2B5EF4-FFF2-40B4-BE49-F238E27FC236}">
                  <a16:creationId xmlns:a16="http://schemas.microsoft.com/office/drawing/2014/main" id="{907C5868-E6DA-4A8E-97C1-26DA275B4472}"/>
                </a:ext>
              </a:extLst>
            </p:cNvPr>
            <p:cNvSpPr/>
            <p:nvPr/>
          </p:nvSpPr>
          <p:spPr>
            <a:xfrm rot="10800000" flipH="1">
              <a:off x="2518" y="1293"/>
              <a:ext cx="4347276" cy="900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52" name="Google Shape;74;p5">
              <a:extLst>
                <a:ext uri="{FF2B5EF4-FFF2-40B4-BE49-F238E27FC236}">
                  <a16:creationId xmlns:a16="http://schemas.microsoft.com/office/drawing/2014/main" id="{B21F2902-07B6-495F-A083-47F2CCD44523}"/>
                </a:ext>
              </a:extLst>
            </p:cNvPr>
            <p:cNvSpPr/>
            <p:nvPr/>
          </p:nvSpPr>
          <p:spPr>
            <a:xfrm rot="10800000" flipH="1">
              <a:off x="4344899" y="223"/>
              <a:ext cx="526809" cy="902023"/>
            </a:xfrm>
            <a:prstGeom prst="rt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53" name="Google Shape;76;p5">
            <a:extLst>
              <a:ext uri="{FF2B5EF4-FFF2-40B4-BE49-F238E27FC236}">
                <a16:creationId xmlns:a16="http://schemas.microsoft.com/office/drawing/2014/main" id="{7C6682CB-5A16-464F-B3F2-84587BF7C867}"/>
              </a:ext>
            </a:extLst>
          </p:cNvPr>
          <p:cNvSpPr/>
          <p:nvPr userDrawn="1"/>
        </p:nvSpPr>
        <p:spPr>
          <a:xfrm rot="10800000" flipH="1">
            <a:off x="0" y="55254"/>
            <a:ext cx="4953339" cy="6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54" name="Google Shape;77;p5">
            <a:extLst>
              <a:ext uri="{FF2B5EF4-FFF2-40B4-BE49-F238E27FC236}">
                <a16:creationId xmlns:a16="http://schemas.microsoft.com/office/drawing/2014/main" id="{83678E6B-EAAE-47DC-BA5E-E8DAFF8C0716}"/>
              </a:ext>
            </a:extLst>
          </p:cNvPr>
          <p:cNvSpPr/>
          <p:nvPr userDrawn="1"/>
        </p:nvSpPr>
        <p:spPr>
          <a:xfrm rot="10800000" flipH="1">
            <a:off x="4953339" y="55254"/>
            <a:ext cx="367482" cy="61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64" name="Google Shape;78;p5">
            <a:extLst>
              <a:ext uri="{FF2B5EF4-FFF2-40B4-BE49-F238E27FC236}">
                <a16:creationId xmlns:a16="http://schemas.microsoft.com/office/drawing/2014/main" id="{345E3A09-A444-4744-BE4D-6155939C2F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13" y="92123"/>
            <a:ext cx="4891194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5E64250F-BDE3-4D0E-A7A1-95F3994A7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864" b="14566"/>
          <a:stretch/>
        </p:blipFill>
        <p:spPr>
          <a:xfrm>
            <a:off x="39512" y="749376"/>
            <a:ext cx="6778976" cy="4391878"/>
          </a:xfrm>
          <a:prstGeom prst="rect">
            <a:avLst/>
          </a:prstGeom>
        </p:spPr>
      </p:pic>
      <p:grpSp>
        <p:nvGrpSpPr>
          <p:cNvPr id="25" name="Group 24"/>
          <p:cNvGrpSpPr/>
          <p:nvPr userDrawn="1"/>
        </p:nvGrpSpPr>
        <p:grpSpPr>
          <a:xfrm>
            <a:off x="5458685" y="115431"/>
            <a:ext cx="1312538" cy="288000"/>
            <a:chOff x="5458685" y="115431"/>
            <a:chExt cx="1312538" cy="28800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8DF0022-62D4-4597-A4B0-D82EEA3539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20885" t="-3520" b="-1"/>
            <a:stretch/>
          </p:blipFill>
          <p:spPr>
            <a:xfrm>
              <a:off x="5694157" y="121537"/>
              <a:ext cx="1077066" cy="279239"/>
            </a:xfrm>
            <a:prstGeom prst="rect">
              <a:avLst/>
            </a:prstGeom>
          </p:spPr>
        </p:pic>
        <p:pic>
          <p:nvPicPr>
            <p:cNvPr id="27" name="Picture 26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5646CE6-1DAD-4BBD-9B98-D668DAEA008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18216" t="4713" r="18151" b="4228"/>
            <a:stretch/>
          </p:blipFill>
          <p:spPr>
            <a:xfrm>
              <a:off x="5458685" y="115431"/>
              <a:ext cx="284332" cy="288000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 userDrawn="1"/>
        </p:nvGrpSpPr>
        <p:grpSpPr>
          <a:xfrm>
            <a:off x="116875" y="4665838"/>
            <a:ext cx="687599" cy="399785"/>
            <a:chOff x="103428" y="61638"/>
            <a:chExt cx="687599" cy="39978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3529174-4037-494A-9FB1-0C47F97AD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097" y="75599"/>
              <a:ext cx="339930" cy="33993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9FA506A-8C89-42BC-974A-19FC82EDAC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3428" y="61638"/>
              <a:ext cx="347548" cy="399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5348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902A5CD1-0E48-49C1-8A77-BD5036E725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864" b="14566"/>
          <a:stretch/>
        </p:blipFill>
        <p:spPr>
          <a:xfrm>
            <a:off x="39512" y="749376"/>
            <a:ext cx="6778976" cy="4391878"/>
          </a:xfrm>
          <a:prstGeom prst="rect">
            <a:avLst/>
          </a:prstGeom>
        </p:spPr>
      </p:pic>
      <p:sp>
        <p:nvSpPr>
          <p:cNvPr id="21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386879" y="1292303"/>
            <a:ext cx="1095851" cy="1460754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351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13"/>
          <p:cNvSpPr>
            <a:spLocks noGrp="1" noChangeAspect="1"/>
          </p:cNvSpPr>
          <p:nvPr>
            <p:ph type="pic" sz="quarter" idx="19"/>
          </p:nvPr>
        </p:nvSpPr>
        <p:spPr>
          <a:xfrm>
            <a:off x="3386249" y="1292303"/>
            <a:ext cx="1095851" cy="1460754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351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2291376" y="2753057"/>
            <a:ext cx="1095851" cy="1460754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351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5288187" y="2753057"/>
            <a:ext cx="1095851" cy="1460754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351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1" name="Google Shape;63;p5">
            <a:extLst>
              <a:ext uri="{FF2B5EF4-FFF2-40B4-BE49-F238E27FC236}">
                <a16:creationId xmlns:a16="http://schemas.microsoft.com/office/drawing/2014/main" id="{1698E9F0-87AB-40BC-A73C-F0F85B45BB3F}"/>
              </a:ext>
            </a:extLst>
          </p:cNvPr>
          <p:cNvSpPr/>
          <p:nvPr userDrawn="1"/>
        </p:nvSpPr>
        <p:spPr>
          <a:xfrm rot="10800000">
            <a:off x="5613171" y="5024590"/>
            <a:ext cx="382586" cy="82065"/>
          </a:xfrm>
          <a:prstGeom prst="triangle">
            <a:avLst>
              <a:gd name="adj" fmla="val 32425"/>
            </a:avLst>
          </a:prstGeom>
          <a:solidFill>
            <a:srgbClr val="843C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2454083-95E5-4873-A419-CE17C5F0580A}"/>
              </a:ext>
            </a:extLst>
          </p:cNvPr>
          <p:cNvGrpSpPr/>
          <p:nvPr userDrawn="1"/>
        </p:nvGrpSpPr>
        <p:grpSpPr>
          <a:xfrm>
            <a:off x="5616789" y="4605253"/>
            <a:ext cx="1241655" cy="541513"/>
            <a:chOff x="5616789" y="4605253"/>
            <a:chExt cx="1241655" cy="541513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8265CDED-322C-4928-9848-4A18B71A1C62}"/>
                </a:ext>
              </a:extLst>
            </p:cNvPr>
            <p:cNvGrpSpPr/>
            <p:nvPr userDrawn="1"/>
          </p:nvGrpSpPr>
          <p:grpSpPr>
            <a:xfrm>
              <a:off x="5854414" y="4605253"/>
              <a:ext cx="1004030" cy="541513"/>
              <a:chOff x="8139970" y="4603500"/>
              <a:chExt cx="1004030" cy="541513"/>
            </a:xfrm>
          </p:grpSpPr>
          <p:sp>
            <p:nvSpPr>
              <p:cNvPr id="77" name="Google Shape;65;p5">
                <a:extLst>
                  <a:ext uri="{FF2B5EF4-FFF2-40B4-BE49-F238E27FC236}">
                    <a16:creationId xmlns:a16="http://schemas.microsoft.com/office/drawing/2014/main" id="{BD565213-DD11-4399-8A46-0AC7CC63DFD7}"/>
                  </a:ext>
                </a:extLst>
              </p:cNvPr>
              <p:cNvSpPr/>
              <p:nvPr/>
            </p:nvSpPr>
            <p:spPr>
              <a:xfrm flipH="1">
                <a:off x="8443001" y="4603500"/>
                <a:ext cx="700999" cy="54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66;p5">
                <a:extLst>
                  <a:ext uri="{FF2B5EF4-FFF2-40B4-BE49-F238E27FC236}">
                    <a16:creationId xmlns:a16="http://schemas.microsoft.com/office/drawing/2014/main" id="{C8210B68-DACF-451C-9813-90854E89C455}"/>
                  </a:ext>
                </a:extLst>
              </p:cNvPr>
              <p:cNvSpPr/>
              <p:nvPr/>
            </p:nvSpPr>
            <p:spPr>
              <a:xfrm flipH="1">
                <a:off x="8139970" y="4603500"/>
                <a:ext cx="305470" cy="541513"/>
              </a:xfrm>
              <a:prstGeom prst="rt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8AE8E683-1A96-487C-B620-E50CC22AA5D1}"/>
                </a:ext>
              </a:extLst>
            </p:cNvPr>
            <p:cNvGrpSpPr/>
            <p:nvPr userDrawn="1"/>
          </p:nvGrpSpPr>
          <p:grpSpPr>
            <a:xfrm>
              <a:off x="5616789" y="4722048"/>
              <a:ext cx="1241651" cy="304551"/>
              <a:chOff x="7902345" y="4720295"/>
              <a:chExt cx="1241651" cy="304551"/>
            </a:xfrm>
          </p:grpSpPr>
          <p:sp>
            <p:nvSpPr>
              <p:cNvPr id="75" name="Google Shape;68;p5">
                <a:extLst>
                  <a:ext uri="{FF2B5EF4-FFF2-40B4-BE49-F238E27FC236}">
                    <a16:creationId xmlns:a16="http://schemas.microsoft.com/office/drawing/2014/main" id="{393C81A6-CA78-4815-B1A9-359F99AF80B8}"/>
                  </a:ext>
                </a:extLst>
              </p:cNvPr>
              <p:cNvSpPr/>
              <p:nvPr/>
            </p:nvSpPr>
            <p:spPr>
              <a:xfrm flipH="1">
                <a:off x="8069566" y="4721225"/>
                <a:ext cx="1074430" cy="303621"/>
              </a:xfrm>
              <a:prstGeom prst="rect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6" name="Google Shape;69;p5">
                <a:extLst>
                  <a:ext uri="{FF2B5EF4-FFF2-40B4-BE49-F238E27FC236}">
                    <a16:creationId xmlns:a16="http://schemas.microsoft.com/office/drawing/2014/main" id="{B38223A7-AC98-431D-B584-20432943CEF4}"/>
                  </a:ext>
                </a:extLst>
              </p:cNvPr>
              <p:cNvSpPr/>
              <p:nvPr/>
            </p:nvSpPr>
            <p:spPr>
              <a:xfrm flipH="1">
                <a:off x="7902345" y="4720295"/>
                <a:ext cx="168475" cy="304551"/>
              </a:xfrm>
              <a:prstGeom prst="rtTriangle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" name="Google Shape;80;p5">
            <a:extLst>
              <a:ext uri="{FF2B5EF4-FFF2-40B4-BE49-F238E27FC236}">
                <a16:creationId xmlns:a16="http://schemas.microsoft.com/office/drawing/2014/main" id="{8959A031-6580-4197-9394-761C956F1B5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759939" y="4717828"/>
            <a:ext cx="1063085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40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039149A-8533-4BA1-A30F-4D446893DFD5}"/>
              </a:ext>
            </a:extLst>
          </p:cNvPr>
          <p:cNvGrpSpPr/>
          <p:nvPr userDrawn="1"/>
        </p:nvGrpSpPr>
        <p:grpSpPr>
          <a:xfrm rot="10800000">
            <a:off x="-1" y="-1"/>
            <a:ext cx="1649897" cy="541513"/>
            <a:chOff x="629263" y="547799"/>
            <a:chExt cx="1245273" cy="541513"/>
          </a:xfrm>
        </p:grpSpPr>
        <p:sp>
          <p:nvSpPr>
            <p:cNvPr id="90" name="Google Shape;63;p5">
              <a:extLst>
                <a:ext uri="{FF2B5EF4-FFF2-40B4-BE49-F238E27FC236}">
                  <a16:creationId xmlns:a16="http://schemas.microsoft.com/office/drawing/2014/main" id="{C97906FC-4FDF-450C-8DBE-548AAD731E6D}"/>
                </a:ext>
              </a:extLst>
            </p:cNvPr>
            <p:cNvSpPr/>
            <p:nvPr userDrawn="1"/>
          </p:nvSpPr>
          <p:spPr>
            <a:xfrm rot="10800000">
              <a:off x="629263" y="963594"/>
              <a:ext cx="395049" cy="77042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BB10C33-B968-4D92-BFE4-769C13EF31CC}"/>
                </a:ext>
              </a:extLst>
            </p:cNvPr>
            <p:cNvGrpSpPr/>
            <p:nvPr userDrawn="1"/>
          </p:nvGrpSpPr>
          <p:grpSpPr>
            <a:xfrm>
              <a:off x="632881" y="547799"/>
              <a:ext cx="1241655" cy="541513"/>
              <a:chOff x="5616789" y="4605253"/>
              <a:chExt cx="1241655" cy="541513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F486F382-0862-4028-AEC3-0D1097DE7914}"/>
                  </a:ext>
                </a:extLst>
              </p:cNvPr>
              <p:cNvGrpSpPr/>
              <p:nvPr userDrawn="1"/>
            </p:nvGrpSpPr>
            <p:grpSpPr>
              <a:xfrm>
                <a:off x="5854414" y="4605253"/>
                <a:ext cx="1004030" cy="541513"/>
                <a:chOff x="8139970" y="4603500"/>
                <a:chExt cx="1004030" cy="541513"/>
              </a:xfrm>
            </p:grpSpPr>
            <p:sp>
              <p:nvSpPr>
                <p:cNvPr id="96" name="Google Shape;65;p5">
                  <a:extLst>
                    <a:ext uri="{FF2B5EF4-FFF2-40B4-BE49-F238E27FC236}">
                      <a16:creationId xmlns:a16="http://schemas.microsoft.com/office/drawing/2014/main" id="{63FAF581-940D-47EF-898E-37FB504DB0B4}"/>
                    </a:ext>
                  </a:extLst>
                </p:cNvPr>
                <p:cNvSpPr/>
                <p:nvPr/>
              </p:nvSpPr>
              <p:spPr>
                <a:xfrm flipH="1">
                  <a:off x="8443001" y="4603500"/>
                  <a:ext cx="700999" cy="54000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66;p5">
                  <a:extLst>
                    <a:ext uri="{FF2B5EF4-FFF2-40B4-BE49-F238E27FC236}">
                      <a16:creationId xmlns:a16="http://schemas.microsoft.com/office/drawing/2014/main" id="{C38582DD-8F53-471A-9EC8-822F8C6FE40E}"/>
                    </a:ext>
                  </a:extLst>
                </p:cNvPr>
                <p:cNvSpPr/>
                <p:nvPr/>
              </p:nvSpPr>
              <p:spPr>
                <a:xfrm flipH="1">
                  <a:off x="8139970" y="4603500"/>
                  <a:ext cx="305470" cy="541513"/>
                </a:xfrm>
                <a:prstGeom prst="rtTriangl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43611FA1-6E02-4E8F-97B0-1C45387E1CD9}"/>
                  </a:ext>
                </a:extLst>
              </p:cNvPr>
              <p:cNvGrpSpPr/>
              <p:nvPr userDrawn="1"/>
            </p:nvGrpSpPr>
            <p:grpSpPr>
              <a:xfrm>
                <a:off x="5616789" y="4722048"/>
                <a:ext cx="1241651" cy="304551"/>
                <a:chOff x="7902345" y="4720295"/>
                <a:chExt cx="1241651" cy="304551"/>
              </a:xfrm>
            </p:grpSpPr>
            <p:sp>
              <p:nvSpPr>
                <p:cNvPr id="94" name="Google Shape;68;p5">
                  <a:extLst>
                    <a:ext uri="{FF2B5EF4-FFF2-40B4-BE49-F238E27FC236}">
                      <a16:creationId xmlns:a16="http://schemas.microsoft.com/office/drawing/2014/main" id="{122ED406-7131-4371-B44E-01FD06ADAD5E}"/>
                    </a:ext>
                  </a:extLst>
                </p:cNvPr>
                <p:cNvSpPr/>
                <p:nvPr/>
              </p:nvSpPr>
              <p:spPr>
                <a:xfrm flipH="1">
                  <a:off x="8069566" y="4721225"/>
                  <a:ext cx="1074430" cy="303621"/>
                </a:xfrm>
                <a:prstGeom prst="rect">
                  <a:avLst/>
                </a:prstGeom>
                <a:solidFill>
                  <a:srgbClr val="3F537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95" name="Google Shape;69;p5">
                  <a:extLst>
                    <a:ext uri="{FF2B5EF4-FFF2-40B4-BE49-F238E27FC236}">
                      <a16:creationId xmlns:a16="http://schemas.microsoft.com/office/drawing/2014/main" id="{5E940CEF-95E9-48EF-BE43-7EDAA59602B5}"/>
                    </a:ext>
                  </a:extLst>
                </p:cNvPr>
                <p:cNvSpPr/>
                <p:nvPr/>
              </p:nvSpPr>
              <p:spPr>
                <a:xfrm flipH="1">
                  <a:off x="7902345" y="4720295"/>
                  <a:ext cx="168475" cy="304551"/>
                </a:xfrm>
                <a:prstGeom prst="rtTriangle">
                  <a:avLst/>
                </a:prstGeom>
                <a:solidFill>
                  <a:srgbClr val="3F537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9" name="Group 28"/>
          <p:cNvGrpSpPr/>
          <p:nvPr userDrawn="1"/>
        </p:nvGrpSpPr>
        <p:grpSpPr>
          <a:xfrm>
            <a:off x="116875" y="4665838"/>
            <a:ext cx="687599" cy="399785"/>
            <a:chOff x="103428" y="61638"/>
            <a:chExt cx="687599" cy="399785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3529174-4037-494A-9FB1-0C47F97AD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097" y="75599"/>
              <a:ext cx="339930" cy="33993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9FA506A-8C89-42BC-974A-19FC82EDAC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3428" y="61638"/>
              <a:ext cx="347548" cy="399785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 userDrawn="1"/>
        </p:nvGrpSpPr>
        <p:grpSpPr>
          <a:xfrm>
            <a:off x="5458685" y="115431"/>
            <a:ext cx="1312538" cy="288000"/>
            <a:chOff x="5458685" y="115431"/>
            <a:chExt cx="1312538" cy="288000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8DF0022-62D4-4597-A4B0-D82EEA3539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20885" t="-3520" b="-1"/>
            <a:stretch/>
          </p:blipFill>
          <p:spPr>
            <a:xfrm>
              <a:off x="5694157" y="121537"/>
              <a:ext cx="1077066" cy="279239"/>
            </a:xfrm>
            <a:prstGeom prst="rect">
              <a:avLst/>
            </a:prstGeom>
          </p:spPr>
        </p:pic>
        <p:pic>
          <p:nvPicPr>
            <p:cNvPr id="39" name="Picture 38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5646CE6-1DAD-4BBD-9B98-D668DAEA008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/>
            <a:srcRect l="18216" t="4713" r="18151" b="4228"/>
            <a:stretch/>
          </p:blipFill>
          <p:spPr>
            <a:xfrm>
              <a:off x="5458685" y="115431"/>
              <a:ext cx="284332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70785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G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63;p5">
            <a:extLst>
              <a:ext uri="{FF2B5EF4-FFF2-40B4-BE49-F238E27FC236}">
                <a16:creationId xmlns:a16="http://schemas.microsoft.com/office/drawing/2014/main" id="{5DAE9BF7-7CA7-44E3-BF6A-057B32EE3386}"/>
              </a:ext>
            </a:extLst>
          </p:cNvPr>
          <p:cNvSpPr/>
          <p:nvPr userDrawn="1"/>
        </p:nvSpPr>
        <p:spPr>
          <a:xfrm rot="10800000">
            <a:off x="5613171" y="5024590"/>
            <a:ext cx="382586" cy="82065"/>
          </a:xfrm>
          <a:prstGeom prst="triangle">
            <a:avLst>
              <a:gd name="adj" fmla="val 32425"/>
            </a:avLst>
          </a:prstGeom>
          <a:solidFill>
            <a:srgbClr val="843C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C51A38D-1465-43B0-B8CB-97603653C5A1}"/>
              </a:ext>
            </a:extLst>
          </p:cNvPr>
          <p:cNvGrpSpPr/>
          <p:nvPr userDrawn="1"/>
        </p:nvGrpSpPr>
        <p:grpSpPr>
          <a:xfrm>
            <a:off x="5616789" y="4605253"/>
            <a:ext cx="1241655" cy="541513"/>
            <a:chOff x="5616789" y="4605253"/>
            <a:chExt cx="1241655" cy="54151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624E3A3-8C91-4B6D-820B-6855B8D75872}"/>
                </a:ext>
              </a:extLst>
            </p:cNvPr>
            <p:cNvGrpSpPr/>
            <p:nvPr userDrawn="1"/>
          </p:nvGrpSpPr>
          <p:grpSpPr>
            <a:xfrm>
              <a:off x="5854414" y="4605253"/>
              <a:ext cx="1004030" cy="541513"/>
              <a:chOff x="8139970" y="4603500"/>
              <a:chExt cx="1004030" cy="541513"/>
            </a:xfrm>
          </p:grpSpPr>
          <p:sp>
            <p:nvSpPr>
              <p:cNvPr id="58" name="Google Shape;65;p5">
                <a:extLst>
                  <a:ext uri="{FF2B5EF4-FFF2-40B4-BE49-F238E27FC236}">
                    <a16:creationId xmlns:a16="http://schemas.microsoft.com/office/drawing/2014/main" id="{78E804C1-7E30-4CC3-967B-FD815A2EC67E}"/>
                  </a:ext>
                </a:extLst>
              </p:cNvPr>
              <p:cNvSpPr/>
              <p:nvPr/>
            </p:nvSpPr>
            <p:spPr>
              <a:xfrm flipH="1">
                <a:off x="8443001" y="4603500"/>
                <a:ext cx="700999" cy="54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6;p5">
                <a:extLst>
                  <a:ext uri="{FF2B5EF4-FFF2-40B4-BE49-F238E27FC236}">
                    <a16:creationId xmlns:a16="http://schemas.microsoft.com/office/drawing/2014/main" id="{23DCCF90-E808-478D-B6F9-652F58299DD0}"/>
                  </a:ext>
                </a:extLst>
              </p:cNvPr>
              <p:cNvSpPr/>
              <p:nvPr/>
            </p:nvSpPr>
            <p:spPr>
              <a:xfrm flipH="1">
                <a:off x="8139970" y="4603500"/>
                <a:ext cx="305470" cy="541513"/>
              </a:xfrm>
              <a:prstGeom prst="rt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2DCC2BD-7E7E-4BC2-88AE-C03886E971EA}"/>
                </a:ext>
              </a:extLst>
            </p:cNvPr>
            <p:cNvGrpSpPr/>
            <p:nvPr userDrawn="1"/>
          </p:nvGrpSpPr>
          <p:grpSpPr>
            <a:xfrm>
              <a:off x="5616789" y="4722048"/>
              <a:ext cx="1241651" cy="304551"/>
              <a:chOff x="7902345" y="4720295"/>
              <a:chExt cx="1241651" cy="304551"/>
            </a:xfrm>
          </p:grpSpPr>
          <p:sp>
            <p:nvSpPr>
              <p:cNvPr id="56" name="Google Shape;68;p5">
                <a:extLst>
                  <a:ext uri="{FF2B5EF4-FFF2-40B4-BE49-F238E27FC236}">
                    <a16:creationId xmlns:a16="http://schemas.microsoft.com/office/drawing/2014/main" id="{342861AB-1D29-49D3-8FC7-03062B5BFBA9}"/>
                  </a:ext>
                </a:extLst>
              </p:cNvPr>
              <p:cNvSpPr/>
              <p:nvPr/>
            </p:nvSpPr>
            <p:spPr>
              <a:xfrm flipH="1">
                <a:off x="8069566" y="4721225"/>
                <a:ext cx="1074430" cy="303621"/>
              </a:xfrm>
              <a:prstGeom prst="rect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" name="Google Shape;69;p5">
                <a:extLst>
                  <a:ext uri="{FF2B5EF4-FFF2-40B4-BE49-F238E27FC236}">
                    <a16:creationId xmlns:a16="http://schemas.microsoft.com/office/drawing/2014/main" id="{ED8A7FDB-C514-4F25-9138-F6920511A58D}"/>
                  </a:ext>
                </a:extLst>
              </p:cNvPr>
              <p:cNvSpPr/>
              <p:nvPr/>
            </p:nvSpPr>
            <p:spPr>
              <a:xfrm flipH="1">
                <a:off x="7902345" y="4720295"/>
                <a:ext cx="168475" cy="304551"/>
              </a:xfrm>
              <a:prstGeom prst="rtTriangle">
                <a:avLst/>
              </a:prstGeom>
              <a:solidFill>
                <a:srgbClr val="DF68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0" name="Google Shape;80;p5">
            <a:extLst>
              <a:ext uri="{FF2B5EF4-FFF2-40B4-BE49-F238E27FC236}">
                <a16:creationId xmlns:a16="http://schemas.microsoft.com/office/drawing/2014/main" id="{425BE7A6-8C2B-42B3-B37A-F1A394F2BFD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759939" y="4717828"/>
            <a:ext cx="1063085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40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3E00096-4110-4729-B14D-C490E7F590A2}"/>
              </a:ext>
            </a:extLst>
          </p:cNvPr>
          <p:cNvGrpSpPr/>
          <p:nvPr userDrawn="1"/>
        </p:nvGrpSpPr>
        <p:grpSpPr>
          <a:xfrm rot="10800000">
            <a:off x="-1" y="-1"/>
            <a:ext cx="1649897" cy="541513"/>
            <a:chOff x="629263" y="547799"/>
            <a:chExt cx="1245273" cy="541513"/>
          </a:xfrm>
        </p:grpSpPr>
        <p:sp>
          <p:nvSpPr>
            <p:cNvPr id="62" name="Google Shape;63;p5">
              <a:extLst>
                <a:ext uri="{FF2B5EF4-FFF2-40B4-BE49-F238E27FC236}">
                  <a16:creationId xmlns:a16="http://schemas.microsoft.com/office/drawing/2014/main" id="{BA77FC71-9A68-48C0-BF61-88C9A652ECF0}"/>
                </a:ext>
              </a:extLst>
            </p:cNvPr>
            <p:cNvSpPr/>
            <p:nvPr userDrawn="1"/>
          </p:nvSpPr>
          <p:spPr>
            <a:xfrm rot="10800000">
              <a:off x="629263" y="963594"/>
              <a:ext cx="395049" cy="77042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DF94124D-04C5-4890-834A-ED5CB2241A08}"/>
                </a:ext>
              </a:extLst>
            </p:cNvPr>
            <p:cNvGrpSpPr/>
            <p:nvPr userDrawn="1"/>
          </p:nvGrpSpPr>
          <p:grpSpPr>
            <a:xfrm>
              <a:off x="632881" y="547799"/>
              <a:ext cx="1241655" cy="541513"/>
              <a:chOff x="5616789" y="4605253"/>
              <a:chExt cx="1241655" cy="541513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028C9D8-6BEB-44D2-BF99-FB6C0A1CFCAC}"/>
                  </a:ext>
                </a:extLst>
              </p:cNvPr>
              <p:cNvGrpSpPr/>
              <p:nvPr userDrawn="1"/>
            </p:nvGrpSpPr>
            <p:grpSpPr>
              <a:xfrm>
                <a:off x="5854414" y="4605253"/>
                <a:ext cx="1004030" cy="541513"/>
                <a:chOff x="8139970" y="4603500"/>
                <a:chExt cx="1004030" cy="541513"/>
              </a:xfrm>
            </p:grpSpPr>
            <p:sp>
              <p:nvSpPr>
                <p:cNvPr id="68" name="Google Shape;65;p5">
                  <a:extLst>
                    <a:ext uri="{FF2B5EF4-FFF2-40B4-BE49-F238E27FC236}">
                      <a16:creationId xmlns:a16="http://schemas.microsoft.com/office/drawing/2014/main" id="{802AA11F-1ABA-483A-B023-C6EEC8CA10B1}"/>
                    </a:ext>
                  </a:extLst>
                </p:cNvPr>
                <p:cNvSpPr/>
                <p:nvPr/>
              </p:nvSpPr>
              <p:spPr>
                <a:xfrm flipH="1">
                  <a:off x="8443001" y="4603500"/>
                  <a:ext cx="700999" cy="54000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66;p5">
                  <a:extLst>
                    <a:ext uri="{FF2B5EF4-FFF2-40B4-BE49-F238E27FC236}">
                      <a16:creationId xmlns:a16="http://schemas.microsoft.com/office/drawing/2014/main" id="{2DEB0B02-28B5-4878-8240-F1BE0A7229AC}"/>
                    </a:ext>
                  </a:extLst>
                </p:cNvPr>
                <p:cNvSpPr/>
                <p:nvPr/>
              </p:nvSpPr>
              <p:spPr>
                <a:xfrm flipH="1">
                  <a:off x="8139970" y="4603500"/>
                  <a:ext cx="305470" cy="541513"/>
                </a:xfrm>
                <a:prstGeom prst="rtTriangl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E6BC2902-BEB2-4F40-8B79-0752FA89278F}"/>
                  </a:ext>
                </a:extLst>
              </p:cNvPr>
              <p:cNvGrpSpPr/>
              <p:nvPr userDrawn="1"/>
            </p:nvGrpSpPr>
            <p:grpSpPr>
              <a:xfrm>
                <a:off x="5616789" y="4722048"/>
                <a:ext cx="1241651" cy="304551"/>
                <a:chOff x="7902345" y="4720295"/>
                <a:chExt cx="1241651" cy="304551"/>
              </a:xfrm>
            </p:grpSpPr>
            <p:sp>
              <p:nvSpPr>
                <p:cNvPr id="66" name="Google Shape;68;p5">
                  <a:extLst>
                    <a:ext uri="{FF2B5EF4-FFF2-40B4-BE49-F238E27FC236}">
                      <a16:creationId xmlns:a16="http://schemas.microsoft.com/office/drawing/2014/main" id="{5133E786-FED9-4269-A180-F3E5898A6A01}"/>
                    </a:ext>
                  </a:extLst>
                </p:cNvPr>
                <p:cNvSpPr/>
                <p:nvPr/>
              </p:nvSpPr>
              <p:spPr>
                <a:xfrm flipH="1">
                  <a:off x="8069566" y="4721225"/>
                  <a:ext cx="1074430" cy="303621"/>
                </a:xfrm>
                <a:prstGeom prst="rect">
                  <a:avLst/>
                </a:prstGeom>
                <a:solidFill>
                  <a:srgbClr val="3F537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67" name="Google Shape;69;p5">
                  <a:extLst>
                    <a:ext uri="{FF2B5EF4-FFF2-40B4-BE49-F238E27FC236}">
                      <a16:creationId xmlns:a16="http://schemas.microsoft.com/office/drawing/2014/main" id="{9A1CC41C-2A4A-40D4-A187-32E6678B1ADC}"/>
                    </a:ext>
                  </a:extLst>
                </p:cNvPr>
                <p:cNvSpPr/>
                <p:nvPr/>
              </p:nvSpPr>
              <p:spPr>
                <a:xfrm flipH="1">
                  <a:off x="7902345" y="4720295"/>
                  <a:ext cx="168475" cy="304551"/>
                </a:xfrm>
                <a:prstGeom prst="rtTriangle">
                  <a:avLst/>
                </a:prstGeom>
                <a:solidFill>
                  <a:srgbClr val="3F537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183A60E0-5E2F-4E33-9072-7999282045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864" b="14566"/>
          <a:stretch/>
        </p:blipFill>
        <p:spPr>
          <a:xfrm>
            <a:off x="39512" y="749376"/>
            <a:ext cx="6778976" cy="4391878"/>
          </a:xfrm>
          <a:prstGeom prst="rect">
            <a:avLst/>
          </a:prstGeom>
        </p:spPr>
      </p:pic>
      <p:grpSp>
        <p:nvGrpSpPr>
          <p:cNvPr id="25" name="Group 24"/>
          <p:cNvGrpSpPr/>
          <p:nvPr userDrawn="1"/>
        </p:nvGrpSpPr>
        <p:grpSpPr>
          <a:xfrm>
            <a:off x="116875" y="4665838"/>
            <a:ext cx="687599" cy="399785"/>
            <a:chOff x="103428" y="61638"/>
            <a:chExt cx="687599" cy="39978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3529174-4037-494A-9FB1-0C47F97AD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097" y="75599"/>
              <a:ext cx="339930" cy="339934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9FA506A-8C89-42BC-974A-19FC82EDAC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3428" y="61638"/>
              <a:ext cx="347548" cy="399785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 userDrawn="1"/>
        </p:nvGrpSpPr>
        <p:grpSpPr>
          <a:xfrm>
            <a:off x="5458685" y="115431"/>
            <a:ext cx="1312538" cy="288000"/>
            <a:chOff x="5458685" y="115431"/>
            <a:chExt cx="1312538" cy="288000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68DF0022-62D4-4597-A4B0-D82EEA3539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20885" t="-3520" b="-1"/>
            <a:stretch/>
          </p:blipFill>
          <p:spPr>
            <a:xfrm>
              <a:off x="5694157" y="121537"/>
              <a:ext cx="1077066" cy="279239"/>
            </a:xfrm>
            <a:prstGeom prst="rect">
              <a:avLst/>
            </a:prstGeom>
          </p:spPr>
        </p:pic>
        <p:pic>
          <p:nvPicPr>
            <p:cNvPr id="35" name="Picture 3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5646CE6-1DAD-4BBD-9B98-D668DAEA008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/>
            <a:srcRect l="18216" t="4713" r="18151" b="4228"/>
            <a:stretch/>
          </p:blipFill>
          <p:spPr>
            <a:xfrm>
              <a:off x="5458685" y="115431"/>
              <a:ext cx="284332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15714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6741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3038D-8D1F-47BD-B267-DA374EC2C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87" y="875040"/>
            <a:ext cx="6611111" cy="37112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385" y="70193"/>
            <a:ext cx="270200" cy="651885"/>
          </a:xfrm>
          <a:prstGeom prst="rect">
            <a:avLst/>
          </a:prstGeom>
          <a:solidFill>
            <a:srgbClr val="4472C4"/>
          </a:solidFill>
        </p:spPr>
        <p:txBody>
          <a:bodyPr vert="horz" lIns="51435" tIns="25718" rIns="51435" bIns="2571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endParaRPr lang="en-US" sz="2025" dirty="0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522957" y="83467"/>
            <a:ext cx="335044" cy="651885"/>
          </a:xfrm>
          <a:prstGeom prst="rect">
            <a:avLst/>
          </a:prstGeom>
          <a:solidFill>
            <a:srgbClr val="4472C4"/>
          </a:solidFill>
        </p:spPr>
        <p:txBody>
          <a:bodyPr vert="horz" lIns="51435" tIns="25718" rIns="51435" bIns="2571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endParaRPr lang="en-US" sz="2025" dirty="0"/>
          </a:p>
        </p:txBody>
      </p:sp>
      <p:sp>
        <p:nvSpPr>
          <p:cNvPr id="13" name="Title 1"/>
          <p:cNvSpPr txBox="1">
            <a:spLocks/>
          </p:cNvSpPr>
          <p:nvPr userDrawn="1"/>
        </p:nvSpPr>
        <p:spPr>
          <a:xfrm>
            <a:off x="306603" y="70194"/>
            <a:ext cx="53489" cy="65188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51435" tIns="25718" rIns="51435" bIns="2571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endParaRPr lang="en-US" sz="2025" dirty="0"/>
          </a:p>
        </p:txBody>
      </p:sp>
      <p:sp>
        <p:nvSpPr>
          <p:cNvPr id="17" name="Flowchart: Connector 16"/>
          <p:cNvSpPr/>
          <p:nvPr userDrawn="1"/>
        </p:nvSpPr>
        <p:spPr>
          <a:xfrm>
            <a:off x="6522956" y="4670011"/>
            <a:ext cx="283500" cy="378000"/>
          </a:xfrm>
          <a:prstGeom prst="flowChartConnector">
            <a:avLst/>
          </a:prstGeom>
          <a:ln w="762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788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3EC79C31-3F3E-45C9-813B-9FF9D33CB107}"/>
              </a:ext>
            </a:extLst>
          </p:cNvPr>
          <p:cNvSpPr txBox="1">
            <a:spLocks/>
          </p:cNvSpPr>
          <p:nvPr userDrawn="1"/>
        </p:nvSpPr>
        <p:spPr>
          <a:xfrm>
            <a:off x="6498821" y="4689631"/>
            <a:ext cx="331770" cy="338759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id-ID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5C1C2A1-F902-4404-97B0-2CD8B7CD5AAC}" type="slidenum">
              <a:rPr lang="id-ID" sz="900" b="1" smtClean="0"/>
              <a:pPr algn="ctr"/>
              <a:t>‹#›</a:t>
            </a:fld>
            <a:endParaRPr lang="id-ID" sz="900" b="1" dirty="0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27558E5-AA32-44EA-BA64-AB36A0B9B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703" y="70194"/>
            <a:ext cx="4650719" cy="63238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pic>
        <p:nvPicPr>
          <p:cNvPr id="10" name="Picture 9" descr="Hasil gambar untuk logo ristekdikti pn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013" y="113253"/>
            <a:ext cx="514995" cy="6307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 10"/>
          <p:cNvGrpSpPr/>
          <p:nvPr userDrawn="1"/>
        </p:nvGrpSpPr>
        <p:grpSpPr>
          <a:xfrm>
            <a:off x="5646170" y="154252"/>
            <a:ext cx="855725" cy="303484"/>
            <a:chOff x="2625725" y="2571750"/>
            <a:chExt cx="7338168" cy="1808078"/>
          </a:xfrm>
        </p:grpSpPr>
        <p:grpSp>
          <p:nvGrpSpPr>
            <p:cNvPr id="14" name="Group 2"/>
            <p:cNvGrpSpPr>
              <a:grpSpLocks/>
            </p:cNvGrpSpPr>
            <p:nvPr/>
          </p:nvGrpSpPr>
          <p:grpSpPr bwMode="auto">
            <a:xfrm>
              <a:off x="2625725" y="2571750"/>
              <a:ext cx="4219290" cy="1808078"/>
              <a:chOff x="2913" y="-10"/>
              <a:chExt cx="1677" cy="634"/>
            </a:xfrm>
          </p:grpSpPr>
          <p:sp>
            <p:nvSpPr>
              <p:cNvPr id="23" name="Freeform 3"/>
              <p:cNvSpPr>
                <a:spLocks/>
              </p:cNvSpPr>
              <p:nvPr/>
            </p:nvSpPr>
            <p:spPr bwMode="auto">
              <a:xfrm>
                <a:off x="2923" y="0"/>
                <a:ext cx="425" cy="614"/>
              </a:xfrm>
              <a:custGeom>
                <a:avLst/>
                <a:gdLst>
                  <a:gd name="T0" fmla="+- 0 2932 2923"/>
                  <a:gd name="T1" fmla="*/ T0 w 425"/>
                  <a:gd name="T2" fmla="*/ 0 h 614"/>
                  <a:gd name="T3" fmla="+- 0 2923 2923"/>
                  <a:gd name="T4" fmla="*/ T3 w 425"/>
                  <a:gd name="T5" fmla="*/ 10 h 614"/>
                  <a:gd name="T6" fmla="+- 0 2923 2923"/>
                  <a:gd name="T7" fmla="*/ T6 w 425"/>
                  <a:gd name="T8" fmla="*/ 605 h 614"/>
                  <a:gd name="T9" fmla="+- 0 2932 2923"/>
                  <a:gd name="T10" fmla="*/ T9 w 425"/>
                  <a:gd name="T11" fmla="*/ 615 h 614"/>
                  <a:gd name="T12" fmla="+- 0 3337 2923"/>
                  <a:gd name="T13" fmla="*/ T12 w 425"/>
                  <a:gd name="T14" fmla="*/ 615 h 614"/>
                  <a:gd name="T15" fmla="+- 0 3347 2923"/>
                  <a:gd name="T16" fmla="*/ T15 w 425"/>
                  <a:gd name="T17" fmla="*/ 605 h 614"/>
                  <a:gd name="T18" fmla="+- 0 3347 2923"/>
                  <a:gd name="T19" fmla="*/ T18 w 425"/>
                  <a:gd name="T20" fmla="*/ 561 h 614"/>
                  <a:gd name="T21" fmla="+- 0 3337 2923"/>
                  <a:gd name="T22" fmla="*/ T21 w 425"/>
                  <a:gd name="T23" fmla="*/ 552 h 614"/>
                  <a:gd name="T24" fmla="+- 0 3083 2923"/>
                  <a:gd name="T25" fmla="*/ T24 w 425"/>
                  <a:gd name="T26" fmla="*/ 552 h 614"/>
                  <a:gd name="T27" fmla="+- 0 3073 2923"/>
                  <a:gd name="T28" fmla="*/ T27 w 425"/>
                  <a:gd name="T29" fmla="*/ 542 h 614"/>
                  <a:gd name="T30" fmla="+- 0 3073 2923"/>
                  <a:gd name="T31" fmla="*/ T30 w 425"/>
                  <a:gd name="T32" fmla="*/ 10 h 614"/>
                  <a:gd name="T33" fmla="+- 0 3063 2923"/>
                  <a:gd name="T34" fmla="*/ T33 w 425"/>
                  <a:gd name="T35" fmla="*/ 0 h 614"/>
                  <a:gd name="T36" fmla="+- 0 2932 2923"/>
                  <a:gd name="T37" fmla="*/ T36 w 425"/>
                  <a:gd name="T38" fmla="*/ 0 h 614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</a:cxnLst>
                <a:rect l="0" t="0" r="r" b="b"/>
                <a:pathLst>
                  <a:path w="425" h="614">
                    <a:moveTo>
                      <a:pt x="9" y="0"/>
                    </a:moveTo>
                    <a:lnTo>
                      <a:pt x="0" y="10"/>
                    </a:lnTo>
                    <a:lnTo>
                      <a:pt x="0" y="605"/>
                    </a:lnTo>
                    <a:lnTo>
                      <a:pt x="9" y="615"/>
                    </a:lnTo>
                    <a:lnTo>
                      <a:pt x="414" y="615"/>
                    </a:lnTo>
                    <a:lnTo>
                      <a:pt x="424" y="605"/>
                    </a:lnTo>
                    <a:lnTo>
                      <a:pt x="424" y="561"/>
                    </a:lnTo>
                    <a:lnTo>
                      <a:pt x="414" y="552"/>
                    </a:lnTo>
                    <a:lnTo>
                      <a:pt x="160" y="552"/>
                    </a:lnTo>
                    <a:lnTo>
                      <a:pt x="150" y="542"/>
                    </a:lnTo>
                    <a:lnTo>
                      <a:pt x="150" y="10"/>
                    </a:lnTo>
                    <a:lnTo>
                      <a:pt x="140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45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24" name="Freeform 4"/>
              <p:cNvSpPr>
                <a:spLocks/>
              </p:cNvSpPr>
              <p:nvPr/>
            </p:nvSpPr>
            <p:spPr bwMode="auto">
              <a:xfrm>
                <a:off x="3347" y="0"/>
                <a:ext cx="1232" cy="614"/>
              </a:xfrm>
              <a:custGeom>
                <a:avLst/>
                <a:gdLst>
                  <a:gd name="T0" fmla="+- 0 3877 3347"/>
                  <a:gd name="T1" fmla="*/ T0 w 1232"/>
                  <a:gd name="T2" fmla="*/ 614 h 614"/>
                  <a:gd name="T3" fmla="+- 0 3952 3347"/>
                  <a:gd name="T4" fmla="*/ T3 w 1232"/>
                  <a:gd name="T5" fmla="*/ 614 h 614"/>
                  <a:gd name="T6" fmla="+- 0 3962 3347"/>
                  <a:gd name="T7" fmla="*/ T6 w 1232"/>
                  <a:gd name="T8" fmla="*/ 604 h 614"/>
                  <a:gd name="T9" fmla="+- 0 3962 3347"/>
                  <a:gd name="T10" fmla="*/ T9 w 1232"/>
                  <a:gd name="T11" fmla="*/ 303 h 614"/>
                  <a:gd name="T12" fmla="+- 0 3964 3347"/>
                  <a:gd name="T13" fmla="*/ T12 w 1232"/>
                  <a:gd name="T14" fmla="*/ 296 h 614"/>
                  <a:gd name="T15" fmla="+- 0 3975 3347"/>
                  <a:gd name="T16" fmla="*/ T15 w 1232"/>
                  <a:gd name="T17" fmla="*/ 283 h 614"/>
                  <a:gd name="T18" fmla="+- 0 3991 3347"/>
                  <a:gd name="T19" fmla="*/ T18 w 1232"/>
                  <a:gd name="T20" fmla="*/ 281 h 614"/>
                  <a:gd name="T21" fmla="+- 0 4005 3347"/>
                  <a:gd name="T22" fmla="*/ T21 w 1232"/>
                  <a:gd name="T23" fmla="*/ 293 h 614"/>
                  <a:gd name="T24" fmla="+- 0 4163 3347"/>
                  <a:gd name="T25" fmla="*/ T24 w 1232"/>
                  <a:gd name="T26" fmla="*/ 602 h 614"/>
                  <a:gd name="T27" fmla="+- 0 4167 3347"/>
                  <a:gd name="T28" fmla="*/ T27 w 1232"/>
                  <a:gd name="T29" fmla="*/ 610 h 614"/>
                  <a:gd name="T30" fmla="+- 0 4175 3347"/>
                  <a:gd name="T31" fmla="*/ T30 w 1232"/>
                  <a:gd name="T32" fmla="*/ 614 h 614"/>
                  <a:gd name="T33" fmla="+- 0 4223 3347"/>
                  <a:gd name="T34" fmla="*/ T33 w 1232"/>
                  <a:gd name="T35" fmla="*/ 614 h 614"/>
                  <a:gd name="T36" fmla="+- 0 4230 3347"/>
                  <a:gd name="T37" fmla="*/ T36 w 1232"/>
                  <a:gd name="T38" fmla="*/ 610 h 614"/>
                  <a:gd name="T39" fmla="+- 0 4234 3347"/>
                  <a:gd name="T40" fmla="*/ T39 w 1232"/>
                  <a:gd name="T41" fmla="*/ 602 h 614"/>
                  <a:gd name="T42" fmla="+- 0 4386 3347"/>
                  <a:gd name="T43" fmla="*/ T42 w 1232"/>
                  <a:gd name="T44" fmla="*/ 299 h 614"/>
                  <a:gd name="T45" fmla="+- 0 4390 3347"/>
                  <a:gd name="T46" fmla="*/ T45 w 1232"/>
                  <a:gd name="T47" fmla="*/ 293 h 614"/>
                  <a:gd name="T48" fmla="+- 0 4406 3347"/>
                  <a:gd name="T49" fmla="*/ T48 w 1232"/>
                  <a:gd name="T50" fmla="*/ 287 h 614"/>
                  <a:gd name="T51" fmla="+- 0 4422 3347"/>
                  <a:gd name="T52" fmla="*/ T51 w 1232"/>
                  <a:gd name="T53" fmla="*/ 293 h 614"/>
                  <a:gd name="T54" fmla="+- 0 4429 3347"/>
                  <a:gd name="T55" fmla="*/ T54 w 1232"/>
                  <a:gd name="T56" fmla="*/ 310 h 614"/>
                  <a:gd name="T57" fmla="+- 0 4429 3347"/>
                  <a:gd name="T58" fmla="*/ T57 w 1232"/>
                  <a:gd name="T59" fmla="*/ 604 h 614"/>
                  <a:gd name="T60" fmla="+- 0 4439 3347"/>
                  <a:gd name="T61" fmla="*/ T60 w 1232"/>
                  <a:gd name="T62" fmla="*/ 614 h 614"/>
                  <a:gd name="T63" fmla="+- 0 4569 3347"/>
                  <a:gd name="T64" fmla="*/ T63 w 1232"/>
                  <a:gd name="T65" fmla="*/ 614 h 614"/>
                  <a:gd name="T66" fmla="+- 0 4579 3347"/>
                  <a:gd name="T67" fmla="*/ T66 w 1232"/>
                  <a:gd name="T68" fmla="*/ 604 h 614"/>
                  <a:gd name="T69" fmla="+- 0 4579 3347"/>
                  <a:gd name="T70" fmla="*/ T69 w 1232"/>
                  <a:gd name="T71" fmla="*/ 10 h 614"/>
                  <a:gd name="T72" fmla="+- 0 4569 3347"/>
                  <a:gd name="T73" fmla="*/ T72 w 1232"/>
                  <a:gd name="T74" fmla="*/ 0 h 614"/>
                  <a:gd name="T75" fmla="+- 0 4441 3347"/>
                  <a:gd name="T76" fmla="*/ T75 w 1232"/>
                  <a:gd name="T77" fmla="*/ 0 h 614"/>
                  <a:gd name="T78" fmla="+- 0 4433 3347"/>
                  <a:gd name="T79" fmla="*/ T78 w 1232"/>
                  <a:gd name="T80" fmla="*/ 5 h 614"/>
                  <a:gd name="T81" fmla="+- 0 4429 3347"/>
                  <a:gd name="T82" fmla="*/ T81 w 1232"/>
                  <a:gd name="T83" fmla="*/ 13 h 614"/>
                  <a:gd name="T84" fmla="+- 0 4246 3347"/>
                  <a:gd name="T85" fmla="*/ T84 w 1232"/>
                  <a:gd name="T86" fmla="*/ 380 h 614"/>
                  <a:gd name="T87" fmla="+- 0 4238 3347"/>
                  <a:gd name="T88" fmla="*/ T87 w 1232"/>
                  <a:gd name="T89" fmla="*/ 389 h 614"/>
                  <a:gd name="T90" fmla="+- 0 4220 3347"/>
                  <a:gd name="T91" fmla="*/ T90 w 1232"/>
                  <a:gd name="T92" fmla="*/ 392 h 614"/>
                  <a:gd name="T93" fmla="+- 0 4206 3347"/>
                  <a:gd name="T94" fmla="*/ T93 w 1232"/>
                  <a:gd name="T95" fmla="*/ 380 h 614"/>
                  <a:gd name="T96" fmla="+- 0 4020 3347"/>
                  <a:gd name="T97" fmla="*/ T96 w 1232"/>
                  <a:gd name="T98" fmla="*/ 12 h 614"/>
                  <a:gd name="T99" fmla="+- 0 4016 3347"/>
                  <a:gd name="T100" fmla="*/ T99 w 1232"/>
                  <a:gd name="T101" fmla="*/ 5 h 614"/>
                  <a:gd name="T102" fmla="+- 0 4008 3347"/>
                  <a:gd name="T103" fmla="*/ T102 w 1232"/>
                  <a:gd name="T104" fmla="*/ 0 h 614"/>
                  <a:gd name="T105" fmla="+- 0 3357 3347"/>
                  <a:gd name="T106" fmla="*/ T105 w 1232"/>
                  <a:gd name="T107" fmla="*/ 0 h 614"/>
                  <a:gd name="T108" fmla="+- 0 3347 3347"/>
                  <a:gd name="T109" fmla="*/ T108 w 1232"/>
                  <a:gd name="T110" fmla="*/ 10 h 614"/>
                  <a:gd name="T111" fmla="+- 0 3347 3347"/>
                  <a:gd name="T112" fmla="*/ T111 w 1232"/>
                  <a:gd name="T113" fmla="*/ 42 h 614"/>
                  <a:gd name="T114" fmla="+- 0 3357 3347"/>
                  <a:gd name="T115" fmla="*/ T114 w 1232"/>
                  <a:gd name="T116" fmla="*/ 52 h 614"/>
                  <a:gd name="T117" fmla="+- 0 3494 3347"/>
                  <a:gd name="T118" fmla="*/ T117 w 1232"/>
                  <a:gd name="T119" fmla="*/ 52 h 614"/>
                  <a:gd name="T120" fmla="+- 0 3504 3347"/>
                  <a:gd name="T121" fmla="*/ T120 w 1232"/>
                  <a:gd name="T122" fmla="*/ 62 h 614"/>
                  <a:gd name="T123" fmla="+- 0 3504 3347"/>
                  <a:gd name="T124" fmla="*/ T123 w 1232"/>
                  <a:gd name="T125" fmla="*/ 604 h 614"/>
                  <a:gd name="T126" fmla="+- 0 3514 3347"/>
                  <a:gd name="T127" fmla="*/ T126 w 1232"/>
                  <a:gd name="T128" fmla="*/ 614 h 614"/>
                  <a:gd name="T129" fmla="+- 0 3644 3347"/>
                  <a:gd name="T130" fmla="*/ T129 w 1232"/>
                  <a:gd name="T131" fmla="*/ 614 h 614"/>
                  <a:gd name="T132" fmla="+- 0 3654 3347"/>
                  <a:gd name="T133" fmla="*/ T132 w 1232"/>
                  <a:gd name="T134" fmla="*/ 604 h 614"/>
                  <a:gd name="T135" fmla="+- 0 3654 3347"/>
                  <a:gd name="T136" fmla="*/ T135 w 1232"/>
                  <a:gd name="T137" fmla="*/ 62 h 614"/>
                  <a:gd name="T138" fmla="+- 0 3664 3347"/>
                  <a:gd name="T139" fmla="*/ T138 w 1232"/>
                  <a:gd name="T140" fmla="*/ 52 h 614"/>
                  <a:gd name="T141" fmla="+- 0 3857 3347"/>
                  <a:gd name="T142" fmla="*/ T141 w 1232"/>
                  <a:gd name="T143" fmla="*/ 52 h 614"/>
                  <a:gd name="T144" fmla="+- 0 3867 3347"/>
                  <a:gd name="T145" fmla="*/ T144 w 1232"/>
                  <a:gd name="T146" fmla="*/ 62 h 614"/>
                  <a:gd name="T147" fmla="+- 0 3867 3347"/>
                  <a:gd name="T148" fmla="*/ T147 w 1232"/>
                  <a:gd name="T149" fmla="*/ 604 h 614"/>
                  <a:gd name="T150" fmla="+- 0 3877 3347"/>
                  <a:gd name="T151" fmla="*/ T150 w 1232"/>
                  <a:gd name="T152" fmla="*/ 614 h 614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  <a:cxn ang="0">
                    <a:pos x="T40" y="T41"/>
                  </a:cxn>
                  <a:cxn ang="0">
                    <a:pos x="T43" y="T44"/>
                  </a:cxn>
                  <a:cxn ang="0">
                    <a:pos x="T46" y="T47"/>
                  </a:cxn>
                  <a:cxn ang="0">
                    <a:pos x="T49" y="T50"/>
                  </a:cxn>
                  <a:cxn ang="0">
                    <a:pos x="T52" y="T53"/>
                  </a:cxn>
                  <a:cxn ang="0">
                    <a:pos x="T55" y="T56"/>
                  </a:cxn>
                  <a:cxn ang="0">
                    <a:pos x="T58" y="T59"/>
                  </a:cxn>
                  <a:cxn ang="0">
                    <a:pos x="T61" y="T62"/>
                  </a:cxn>
                  <a:cxn ang="0">
                    <a:pos x="T64" y="T65"/>
                  </a:cxn>
                  <a:cxn ang="0">
                    <a:pos x="T67" y="T68"/>
                  </a:cxn>
                  <a:cxn ang="0">
                    <a:pos x="T70" y="T71"/>
                  </a:cxn>
                  <a:cxn ang="0">
                    <a:pos x="T73" y="T74"/>
                  </a:cxn>
                  <a:cxn ang="0">
                    <a:pos x="T76" y="T77"/>
                  </a:cxn>
                  <a:cxn ang="0">
                    <a:pos x="T79" y="T80"/>
                  </a:cxn>
                  <a:cxn ang="0">
                    <a:pos x="T82" y="T83"/>
                  </a:cxn>
                  <a:cxn ang="0">
                    <a:pos x="T85" y="T86"/>
                  </a:cxn>
                  <a:cxn ang="0">
                    <a:pos x="T88" y="T89"/>
                  </a:cxn>
                  <a:cxn ang="0">
                    <a:pos x="T91" y="T92"/>
                  </a:cxn>
                  <a:cxn ang="0">
                    <a:pos x="T94" y="T95"/>
                  </a:cxn>
                  <a:cxn ang="0">
                    <a:pos x="T97" y="T98"/>
                  </a:cxn>
                  <a:cxn ang="0">
                    <a:pos x="T100" y="T101"/>
                  </a:cxn>
                  <a:cxn ang="0">
                    <a:pos x="T103" y="T104"/>
                  </a:cxn>
                  <a:cxn ang="0">
                    <a:pos x="T106" y="T107"/>
                  </a:cxn>
                  <a:cxn ang="0">
                    <a:pos x="T109" y="T110"/>
                  </a:cxn>
                  <a:cxn ang="0">
                    <a:pos x="T112" y="T113"/>
                  </a:cxn>
                  <a:cxn ang="0">
                    <a:pos x="T115" y="T116"/>
                  </a:cxn>
                  <a:cxn ang="0">
                    <a:pos x="T118" y="T119"/>
                  </a:cxn>
                  <a:cxn ang="0">
                    <a:pos x="T121" y="T122"/>
                  </a:cxn>
                  <a:cxn ang="0">
                    <a:pos x="T124" y="T125"/>
                  </a:cxn>
                  <a:cxn ang="0">
                    <a:pos x="T127" y="T128"/>
                  </a:cxn>
                  <a:cxn ang="0">
                    <a:pos x="T130" y="T131"/>
                  </a:cxn>
                  <a:cxn ang="0">
                    <a:pos x="T133" y="T134"/>
                  </a:cxn>
                  <a:cxn ang="0">
                    <a:pos x="T136" y="T137"/>
                  </a:cxn>
                  <a:cxn ang="0">
                    <a:pos x="T139" y="T140"/>
                  </a:cxn>
                  <a:cxn ang="0">
                    <a:pos x="T142" y="T143"/>
                  </a:cxn>
                  <a:cxn ang="0">
                    <a:pos x="T145" y="T146"/>
                  </a:cxn>
                  <a:cxn ang="0">
                    <a:pos x="T148" y="T149"/>
                  </a:cxn>
                  <a:cxn ang="0">
                    <a:pos x="T151" y="T152"/>
                  </a:cxn>
                </a:cxnLst>
                <a:rect l="0" t="0" r="r" b="b"/>
                <a:pathLst>
                  <a:path w="1232" h="614">
                    <a:moveTo>
                      <a:pt x="530" y="614"/>
                    </a:moveTo>
                    <a:lnTo>
                      <a:pt x="605" y="614"/>
                    </a:lnTo>
                    <a:lnTo>
                      <a:pt x="615" y="604"/>
                    </a:lnTo>
                    <a:lnTo>
                      <a:pt x="615" y="303"/>
                    </a:lnTo>
                    <a:lnTo>
                      <a:pt x="617" y="296"/>
                    </a:lnTo>
                    <a:lnTo>
                      <a:pt x="628" y="283"/>
                    </a:lnTo>
                    <a:lnTo>
                      <a:pt x="644" y="281"/>
                    </a:lnTo>
                    <a:lnTo>
                      <a:pt x="658" y="293"/>
                    </a:lnTo>
                    <a:lnTo>
                      <a:pt x="816" y="602"/>
                    </a:lnTo>
                    <a:lnTo>
                      <a:pt x="820" y="610"/>
                    </a:lnTo>
                    <a:lnTo>
                      <a:pt x="828" y="614"/>
                    </a:lnTo>
                    <a:lnTo>
                      <a:pt x="876" y="614"/>
                    </a:lnTo>
                    <a:lnTo>
                      <a:pt x="883" y="610"/>
                    </a:lnTo>
                    <a:lnTo>
                      <a:pt x="887" y="602"/>
                    </a:lnTo>
                    <a:lnTo>
                      <a:pt x="1039" y="299"/>
                    </a:lnTo>
                    <a:lnTo>
                      <a:pt x="1043" y="293"/>
                    </a:lnTo>
                    <a:lnTo>
                      <a:pt x="1059" y="287"/>
                    </a:lnTo>
                    <a:lnTo>
                      <a:pt x="1075" y="293"/>
                    </a:lnTo>
                    <a:lnTo>
                      <a:pt x="1082" y="310"/>
                    </a:lnTo>
                    <a:lnTo>
                      <a:pt x="1082" y="604"/>
                    </a:lnTo>
                    <a:lnTo>
                      <a:pt x="1092" y="614"/>
                    </a:lnTo>
                    <a:lnTo>
                      <a:pt x="1222" y="614"/>
                    </a:lnTo>
                    <a:lnTo>
                      <a:pt x="1232" y="604"/>
                    </a:lnTo>
                    <a:lnTo>
                      <a:pt x="1232" y="10"/>
                    </a:lnTo>
                    <a:lnTo>
                      <a:pt x="1222" y="0"/>
                    </a:lnTo>
                    <a:lnTo>
                      <a:pt x="1094" y="0"/>
                    </a:lnTo>
                    <a:lnTo>
                      <a:pt x="1086" y="5"/>
                    </a:lnTo>
                    <a:lnTo>
                      <a:pt x="1082" y="13"/>
                    </a:lnTo>
                    <a:lnTo>
                      <a:pt x="899" y="380"/>
                    </a:lnTo>
                    <a:lnTo>
                      <a:pt x="891" y="389"/>
                    </a:lnTo>
                    <a:lnTo>
                      <a:pt x="873" y="392"/>
                    </a:lnTo>
                    <a:lnTo>
                      <a:pt x="859" y="380"/>
                    </a:lnTo>
                    <a:lnTo>
                      <a:pt x="673" y="12"/>
                    </a:lnTo>
                    <a:lnTo>
                      <a:pt x="669" y="5"/>
                    </a:lnTo>
                    <a:lnTo>
                      <a:pt x="661" y="0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0" y="42"/>
                    </a:lnTo>
                    <a:lnTo>
                      <a:pt x="10" y="52"/>
                    </a:lnTo>
                    <a:lnTo>
                      <a:pt x="147" y="52"/>
                    </a:lnTo>
                    <a:lnTo>
                      <a:pt x="157" y="62"/>
                    </a:lnTo>
                    <a:lnTo>
                      <a:pt x="157" y="604"/>
                    </a:lnTo>
                    <a:lnTo>
                      <a:pt x="167" y="614"/>
                    </a:lnTo>
                    <a:lnTo>
                      <a:pt x="297" y="614"/>
                    </a:lnTo>
                    <a:lnTo>
                      <a:pt x="307" y="604"/>
                    </a:lnTo>
                    <a:lnTo>
                      <a:pt x="307" y="62"/>
                    </a:lnTo>
                    <a:lnTo>
                      <a:pt x="317" y="52"/>
                    </a:lnTo>
                    <a:lnTo>
                      <a:pt x="510" y="52"/>
                    </a:lnTo>
                    <a:lnTo>
                      <a:pt x="520" y="62"/>
                    </a:lnTo>
                    <a:lnTo>
                      <a:pt x="520" y="604"/>
                    </a:lnTo>
                    <a:lnTo>
                      <a:pt x="530" y="614"/>
                    </a:lnTo>
                    <a:close/>
                  </a:path>
                </a:pathLst>
              </a:custGeom>
              <a:solidFill>
                <a:srgbClr val="345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</p:grpSp>
        <p:grpSp>
          <p:nvGrpSpPr>
            <p:cNvPr id="19" name="Group 5"/>
            <p:cNvGrpSpPr>
              <a:grpSpLocks/>
            </p:cNvGrpSpPr>
            <p:nvPr/>
          </p:nvGrpSpPr>
          <p:grpSpPr bwMode="auto">
            <a:xfrm>
              <a:off x="7209723" y="2571750"/>
              <a:ext cx="2754170" cy="1808078"/>
              <a:chOff x="4735" y="-10"/>
              <a:chExt cx="1095" cy="634"/>
            </a:xfrm>
          </p:grpSpPr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5244" y="0"/>
                <a:ext cx="576" cy="614"/>
              </a:xfrm>
              <a:custGeom>
                <a:avLst/>
                <a:gdLst>
                  <a:gd name="T0" fmla="+- 0 5434 5244"/>
                  <a:gd name="T1" fmla="*/ T0 w 576"/>
                  <a:gd name="T2" fmla="*/ 52 h 614"/>
                  <a:gd name="T3" fmla="+- 0 5447 5244"/>
                  <a:gd name="T4" fmla="*/ T3 w 576"/>
                  <a:gd name="T5" fmla="*/ 52 h 614"/>
                  <a:gd name="T6" fmla="+- 0 5457 5244"/>
                  <a:gd name="T7" fmla="*/ T6 w 576"/>
                  <a:gd name="T8" fmla="*/ 62 h 614"/>
                  <a:gd name="T9" fmla="+- 0 5457 5244"/>
                  <a:gd name="T10" fmla="*/ T9 w 576"/>
                  <a:gd name="T11" fmla="*/ 604 h 614"/>
                  <a:gd name="T12" fmla="+- 0 5467 5244"/>
                  <a:gd name="T13" fmla="*/ T12 w 576"/>
                  <a:gd name="T14" fmla="*/ 614 h 614"/>
                  <a:gd name="T15" fmla="+- 0 5597 5244"/>
                  <a:gd name="T16" fmla="*/ T15 w 576"/>
                  <a:gd name="T17" fmla="*/ 614 h 614"/>
                  <a:gd name="T18" fmla="+- 0 5607 5244"/>
                  <a:gd name="T19" fmla="*/ T18 w 576"/>
                  <a:gd name="T20" fmla="*/ 604 h 614"/>
                  <a:gd name="T21" fmla="+- 0 5607 5244"/>
                  <a:gd name="T22" fmla="*/ T21 w 576"/>
                  <a:gd name="T23" fmla="*/ 62 h 614"/>
                  <a:gd name="T24" fmla="+- 0 5617 5244"/>
                  <a:gd name="T25" fmla="*/ T24 w 576"/>
                  <a:gd name="T26" fmla="*/ 52 h 614"/>
                  <a:gd name="T27" fmla="+- 0 5810 5244"/>
                  <a:gd name="T28" fmla="*/ T27 w 576"/>
                  <a:gd name="T29" fmla="*/ 52 h 614"/>
                  <a:gd name="T30" fmla="+- 0 5820 5244"/>
                  <a:gd name="T31" fmla="*/ T30 w 576"/>
                  <a:gd name="T32" fmla="*/ 41 h 614"/>
                  <a:gd name="T33" fmla="+- 0 5820 5244"/>
                  <a:gd name="T34" fmla="*/ T33 w 576"/>
                  <a:gd name="T35" fmla="*/ 10 h 614"/>
                  <a:gd name="T36" fmla="+- 0 5810 5244"/>
                  <a:gd name="T37" fmla="*/ T36 w 576"/>
                  <a:gd name="T38" fmla="*/ 0 h 614"/>
                  <a:gd name="T39" fmla="+- 0 5254 5244"/>
                  <a:gd name="T40" fmla="*/ T39 w 576"/>
                  <a:gd name="T41" fmla="*/ 0 h 614"/>
                  <a:gd name="T42" fmla="+- 0 5244 5244"/>
                  <a:gd name="T43" fmla="*/ T42 w 576"/>
                  <a:gd name="T44" fmla="*/ 10 h 614"/>
                  <a:gd name="T45" fmla="+- 0 5244 5244"/>
                  <a:gd name="T46" fmla="*/ T45 w 576"/>
                  <a:gd name="T47" fmla="*/ 41 h 614"/>
                  <a:gd name="T48" fmla="+- 0 5254 5244"/>
                  <a:gd name="T49" fmla="*/ T48 w 576"/>
                  <a:gd name="T50" fmla="*/ 52 h 614"/>
                  <a:gd name="T51" fmla="+- 0 5434 5244"/>
                  <a:gd name="T52" fmla="*/ T51 w 576"/>
                  <a:gd name="T53" fmla="*/ 52 h 614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  <a:cxn ang="0">
                    <a:pos x="T40" y="T41"/>
                  </a:cxn>
                  <a:cxn ang="0">
                    <a:pos x="T43" y="T44"/>
                  </a:cxn>
                  <a:cxn ang="0">
                    <a:pos x="T46" y="T47"/>
                  </a:cxn>
                  <a:cxn ang="0">
                    <a:pos x="T49" y="T50"/>
                  </a:cxn>
                  <a:cxn ang="0">
                    <a:pos x="T52" y="T53"/>
                  </a:cxn>
                </a:cxnLst>
                <a:rect l="0" t="0" r="r" b="b"/>
                <a:pathLst>
                  <a:path w="576" h="614">
                    <a:moveTo>
                      <a:pt x="190" y="52"/>
                    </a:moveTo>
                    <a:lnTo>
                      <a:pt x="203" y="52"/>
                    </a:lnTo>
                    <a:lnTo>
                      <a:pt x="213" y="62"/>
                    </a:lnTo>
                    <a:lnTo>
                      <a:pt x="213" y="604"/>
                    </a:lnTo>
                    <a:lnTo>
                      <a:pt x="223" y="614"/>
                    </a:lnTo>
                    <a:lnTo>
                      <a:pt x="353" y="614"/>
                    </a:lnTo>
                    <a:lnTo>
                      <a:pt x="363" y="604"/>
                    </a:lnTo>
                    <a:lnTo>
                      <a:pt x="363" y="62"/>
                    </a:lnTo>
                    <a:lnTo>
                      <a:pt x="373" y="52"/>
                    </a:lnTo>
                    <a:lnTo>
                      <a:pt x="566" y="52"/>
                    </a:lnTo>
                    <a:lnTo>
                      <a:pt x="576" y="41"/>
                    </a:lnTo>
                    <a:lnTo>
                      <a:pt x="576" y="10"/>
                    </a:lnTo>
                    <a:lnTo>
                      <a:pt x="566" y="0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0" y="41"/>
                    </a:lnTo>
                    <a:lnTo>
                      <a:pt x="10" y="52"/>
                    </a:lnTo>
                    <a:lnTo>
                      <a:pt x="190" y="52"/>
                    </a:lnTo>
                    <a:close/>
                  </a:path>
                </a:pathLst>
              </a:custGeom>
              <a:solidFill>
                <a:srgbClr val="345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21" name="Freeform 7"/>
              <p:cNvSpPr>
                <a:spLocks/>
              </p:cNvSpPr>
              <p:nvPr/>
            </p:nvSpPr>
            <p:spPr bwMode="auto">
              <a:xfrm>
                <a:off x="4745" y="0"/>
                <a:ext cx="461" cy="614"/>
              </a:xfrm>
              <a:custGeom>
                <a:avLst/>
                <a:gdLst>
                  <a:gd name="T0" fmla="+- 0 4985 4745"/>
                  <a:gd name="T1" fmla="*/ T0 w 461"/>
                  <a:gd name="T2" fmla="*/ 346 h 614"/>
                  <a:gd name="T3" fmla="+- 0 5007 4745"/>
                  <a:gd name="T4" fmla="*/ T3 w 461"/>
                  <a:gd name="T5" fmla="*/ 345 h 614"/>
                  <a:gd name="T6" fmla="+- 0 5047 4745"/>
                  <a:gd name="T7" fmla="*/ T6 w 461"/>
                  <a:gd name="T8" fmla="*/ 340 h 614"/>
                  <a:gd name="T9" fmla="+- 0 5084 4745"/>
                  <a:gd name="T10" fmla="*/ T9 w 461"/>
                  <a:gd name="T11" fmla="*/ 330 h 614"/>
                  <a:gd name="T12" fmla="+- 0 5120 4745"/>
                  <a:gd name="T13" fmla="*/ T12 w 461"/>
                  <a:gd name="T14" fmla="*/ 313 h 614"/>
                  <a:gd name="T15" fmla="+- 0 5148 4745"/>
                  <a:gd name="T16" fmla="*/ T15 w 461"/>
                  <a:gd name="T17" fmla="*/ 295 h 614"/>
                  <a:gd name="T18" fmla="+- 0 5175 4745"/>
                  <a:gd name="T19" fmla="*/ T18 w 461"/>
                  <a:gd name="T20" fmla="*/ 266 h 614"/>
                  <a:gd name="T21" fmla="+- 0 5195 4745"/>
                  <a:gd name="T22" fmla="*/ T21 w 461"/>
                  <a:gd name="T23" fmla="*/ 233 h 614"/>
                  <a:gd name="T24" fmla="+- 0 5204 4745"/>
                  <a:gd name="T25" fmla="*/ T24 w 461"/>
                  <a:gd name="T26" fmla="*/ 194 h 614"/>
                  <a:gd name="T27" fmla="+- 0 5206 4745"/>
                  <a:gd name="T28" fmla="*/ T27 w 461"/>
                  <a:gd name="T29" fmla="*/ 173 h 614"/>
                  <a:gd name="T30" fmla="+- 0 5205 4745"/>
                  <a:gd name="T31" fmla="*/ T30 w 461"/>
                  <a:gd name="T32" fmla="*/ 153 h 614"/>
                  <a:gd name="T33" fmla="+- 0 5201 4745"/>
                  <a:gd name="T34" fmla="*/ T33 w 461"/>
                  <a:gd name="T35" fmla="*/ 133 h 614"/>
                  <a:gd name="T36" fmla="+- 0 5186 4745"/>
                  <a:gd name="T37" fmla="*/ T36 w 461"/>
                  <a:gd name="T38" fmla="*/ 97 h 614"/>
                  <a:gd name="T39" fmla="+- 0 5165 4745"/>
                  <a:gd name="T40" fmla="*/ T39 w 461"/>
                  <a:gd name="T41" fmla="*/ 69 h 614"/>
                  <a:gd name="T42" fmla="+- 0 5134 4745"/>
                  <a:gd name="T43" fmla="*/ T42 w 461"/>
                  <a:gd name="T44" fmla="*/ 43 h 614"/>
                  <a:gd name="T45" fmla="+- 0 5113 4745"/>
                  <a:gd name="T46" fmla="*/ T45 w 461"/>
                  <a:gd name="T47" fmla="*/ 32 h 614"/>
                  <a:gd name="T48" fmla="+- 0 5076 4745"/>
                  <a:gd name="T49" fmla="*/ T48 w 461"/>
                  <a:gd name="T50" fmla="*/ 17 h 614"/>
                  <a:gd name="T51" fmla="+- 0 5055 4745"/>
                  <a:gd name="T52" fmla="*/ T51 w 461"/>
                  <a:gd name="T53" fmla="*/ 11 h 614"/>
                  <a:gd name="T54" fmla="+- 0 5020 4745"/>
                  <a:gd name="T55" fmla="*/ T54 w 461"/>
                  <a:gd name="T56" fmla="*/ 4 h 614"/>
                  <a:gd name="T57" fmla="+- 0 4979 4745"/>
                  <a:gd name="T58" fmla="*/ T57 w 461"/>
                  <a:gd name="T59" fmla="*/ 0 h 614"/>
                  <a:gd name="T60" fmla="+- 0 4958 4745"/>
                  <a:gd name="T61" fmla="*/ T60 w 461"/>
                  <a:gd name="T62" fmla="*/ 0 h 614"/>
                  <a:gd name="T63" fmla="+- 0 4755 4745"/>
                  <a:gd name="T64" fmla="*/ T63 w 461"/>
                  <a:gd name="T65" fmla="*/ 0 h 614"/>
                  <a:gd name="T66" fmla="+- 0 4745 4745"/>
                  <a:gd name="T67" fmla="*/ T66 w 461"/>
                  <a:gd name="T68" fmla="*/ 10 h 614"/>
                  <a:gd name="T69" fmla="+- 0 4745 4745"/>
                  <a:gd name="T70" fmla="*/ T69 w 461"/>
                  <a:gd name="T71" fmla="*/ 604 h 614"/>
                  <a:gd name="T72" fmla="+- 0 4755 4745"/>
                  <a:gd name="T73" fmla="*/ T72 w 461"/>
                  <a:gd name="T74" fmla="*/ 614 h 614"/>
                  <a:gd name="T75" fmla="+- 0 4886 4745"/>
                  <a:gd name="T76" fmla="*/ T75 w 461"/>
                  <a:gd name="T77" fmla="*/ 614 h 614"/>
                  <a:gd name="T78" fmla="+- 0 4896 4745"/>
                  <a:gd name="T79" fmla="*/ T78 w 461"/>
                  <a:gd name="T80" fmla="*/ 604 h 614"/>
                  <a:gd name="T81" fmla="+- 0 4896 4745"/>
                  <a:gd name="T82" fmla="*/ T81 w 461"/>
                  <a:gd name="T83" fmla="*/ 82 h 614"/>
                  <a:gd name="T84" fmla="+- 0 4905 4745"/>
                  <a:gd name="T85" fmla="*/ T84 w 461"/>
                  <a:gd name="T86" fmla="*/ 73 h 614"/>
                  <a:gd name="T87" fmla="+- 0 4949 4745"/>
                  <a:gd name="T88" fmla="*/ T87 w 461"/>
                  <a:gd name="T89" fmla="*/ 73 h 614"/>
                  <a:gd name="T90" fmla="+- 0 4961 4745"/>
                  <a:gd name="T91" fmla="*/ T90 w 461"/>
                  <a:gd name="T92" fmla="*/ 75 h 614"/>
                  <a:gd name="T93" fmla="+- 0 4972 4745"/>
                  <a:gd name="T94" fmla="*/ T93 w 461"/>
                  <a:gd name="T95" fmla="*/ 80 h 614"/>
                  <a:gd name="T96" fmla="+- 0 4984 4745"/>
                  <a:gd name="T97" fmla="*/ T96 w 461"/>
                  <a:gd name="T98" fmla="*/ 84 h 614"/>
                  <a:gd name="T99" fmla="+- 0 4994 4745"/>
                  <a:gd name="T100" fmla="*/ T99 w 461"/>
                  <a:gd name="T101" fmla="*/ 91 h 614"/>
                  <a:gd name="T102" fmla="+- 0 5002 4745"/>
                  <a:gd name="T103" fmla="*/ T102 w 461"/>
                  <a:gd name="T104" fmla="*/ 99 h 614"/>
                  <a:gd name="T105" fmla="+- 0 5011 4745"/>
                  <a:gd name="T106" fmla="*/ T105 w 461"/>
                  <a:gd name="T107" fmla="*/ 108 h 614"/>
                  <a:gd name="T108" fmla="+- 0 5017 4745"/>
                  <a:gd name="T109" fmla="*/ T108 w 461"/>
                  <a:gd name="T110" fmla="*/ 119 h 614"/>
                  <a:gd name="T111" fmla="+- 0 5022 4745"/>
                  <a:gd name="T112" fmla="*/ T111 w 461"/>
                  <a:gd name="T113" fmla="*/ 131 h 614"/>
                  <a:gd name="T114" fmla="+- 0 5028 4745"/>
                  <a:gd name="T115" fmla="*/ T114 w 461"/>
                  <a:gd name="T116" fmla="*/ 154 h 614"/>
                  <a:gd name="T117" fmla="+- 0 5030 4745"/>
                  <a:gd name="T118" fmla="*/ T117 w 461"/>
                  <a:gd name="T119" fmla="*/ 175 h 614"/>
                  <a:gd name="T120" fmla="+- 0 5030 4745"/>
                  <a:gd name="T121" fmla="*/ T120 w 461"/>
                  <a:gd name="T122" fmla="*/ 189 h 614"/>
                  <a:gd name="T123" fmla="+- 0 5028 4745"/>
                  <a:gd name="T124" fmla="*/ T123 w 461"/>
                  <a:gd name="T125" fmla="*/ 202 h 614"/>
                  <a:gd name="T126" fmla="+- 0 5024 4745"/>
                  <a:gd name="T127" fmla="*/ T126 w 461"/>
                  <a:gd name="T128" fmla="*/ 214 h 614"/>
                  <a:gd name="T129" fmla="+- 0 5020 4745"/>
                  <a:gd name="T130" fmla="*/ T129 w 461"/>
                  <a:gd name="T131" fmla="*/ 226 h 614"/>
                  <a:gd name="T132" fmla="+- 0 5015 4745"/>
                  <a:gd name="T133" fmla="*/ T132 w 461"/>
                  <a:gd name="T134" fmla="*/ 237 h 614"/>
                  <a:gd name="T135" fmla="+- 0 5007 4745"/>
                  <a:gd name="T136" fmla="*/ T135 w 461"/>
                  <a:gd name="T137" fmla="*/ 246 h 614"/>
                  <a:gd name="T138" fmla="+- 0 5000 4745"/>
                  <a:gd name="T139" fmla="*/ T138 w 461"/>
                  <a:gd name="T140" fmla="*/ 256 h 614"/>
                  <a:gd name="T141" fmla="+- 0 4990 4745"/>
                  <a:gd name="T142" fmla="*/ T141 w 461"/>
                  <a:gd name="T143" fmla="*/ 263 h 614"/>
                  <a:gd name="T144" fmla="+- 0 4979 4745"/>
                  <a:gd name="T145" fmla="*/ T144 w 461"/>
                  <a:gd name="T146" fmla="*/ 269 h 614"/>
                  <a:gd name="T147" fmla="+- 0 4960 4745"/>
                  <a:gd name="T148" fmla="*/ T147 w 461"/>
                  <a:gd name="T149" fmla="*/ 275 h 614"/>
                  <a:gd name="T150" fmla="+- 0 4940 4745"/>
                  <a:gd name="T151" fmla="*/ T150 w 461"/>
                  <a:gd name="T152" fmla="*/ 277 h 614"/>
                  <a:gd name="T153" fmla="+- 0 4905 4745"/>
                  <a:gd name="T154" fmla="*/ T153 w 461"/>
                  <a:gd name="T155" fmla="*/ 277 h 614"/>
                  <a:gd name="T156" fmla="+- 0 4906 4745"/>
                  <a:gd name="T157" fmla="*/ T156 w 461"/>
                  <a:gd name="T158" fmla="*/ 346 h 614"/>
                  <a:gd name="T159" fmla="+- 0 4985 4745"/>
                  <a:gd name="T160" fmla="*/ T159 w 461"/>
                  <a:gd name="T161" fmla="*/ 346 h 614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  <a:cxn ang="0">
                    <a:pos x="T16" y="T17"/>
                  </a:cxn>
                  <a:cxn ang="0">
                    <a:pos x="T19" y="T20"/>
                  </a:cxn>
                  <a:cxn ang="0">
                    <a:pos x="T22" y="T23"/>
                  </a:cxn>
                  <a:cxn ang="0">
                    <a:pos x="T25" y="T26"/>
                  </a:cxn>
                  <a:cxn ang="0">
                    <a:pos x="T28" y="T29"/>
                  </a:cxn>
                  <a:cxn ang="0">
                    <a:pos x="T31" y="T32"/>
                  </a:cxn>
                  <a:cxn ang="0">
                    <a:pos x="T34" y="T35"/>
                  </a:cxn>
                  <a:cxn ang="0">
                    <a:pos x="T37" y="T38"/>
                  </a:cxn>
                  <a:cxn ang="0">
                    <a:pos x="T40" y="T41"/>
                  </a:cxn>
                  <a:cxn ang="0">
                    <a:pos x="T43" y="T44"/>
                  </a:cxn>
                  <a:cxn ang="0">
                    <a:pos x="T46" y="T47"/>
                  </a:cxn>
                  <a:cxn ang="0">
                    <a:pos x="T49" y="T50"/>
                  </a:cxn>
                  <a:cxn ang="0">
                    <a:pos x="T52" y="T53"/>
                  </a:cxn>
                  <a:cxn ang="0">
                    <a:pos x="T55" y="T56"/>
                  </a:cxn>
                  <a:cxn ang="0">
                    <a:pos x="T58" y="T59"/>
                  </a:cxn>
                  <a:cxn ang="0">
                    <a:pos x="T61" y="T62"/>
                  </a:cxn>
                  <a:cxn ang="0">
                    <a:pos x="T64" y="T65"/>
                  </a:cxn>
                  <a:cxn ang="0">
                    <a:pos x="T67" y="T68"/>
                  </a:cxn>
                  <a:cxn ang="0">
                    <a:pos x="T70" y="T71"/>
                  </a:cxn>
                  <a:cxn ang="0">
                    <a:pos x="T73" y="T74"/>
                  </a:cxn>
                  <a:cxn ang="0">
                    <a:pos x="T76" y="T77"/>
                  </a:cxn>
                  <a:cxn ang="0">
                    <a:pos x="T79" y="T80"/>
                  </a:cxn>
                  <a:cxn ang="0">
                    <a:pos x="T82" y="T83"/>
                  </a:cxn>
                  <a:cxn ang="0">
                    <a:pos x="T85" y="T86"/>
                  </a:cxn>
                  <a:cxn ang="0">
                    <a:pos x="T88" y="T89"/>
                  </a:cxn>
                  <a:cxn ang="0">
                    <a:pos x="T91" y="T92"/>
                  </a:cxn>
                  <a:cxn ang="0">
                    <a:pos x="T94" y="T95"/>
                  </a:cxn>
                  <a:cxn ang="0">
                    <a:pos x="T97" y="T98"/>
                  </a:cxn>
                  <a:cxn ang="0">
                    <a:pos x="T100" y="T101"/>
                  </a:cxn>
                  <a:cxn ang="0">
                    <a:pos x="T103" y="T104"/>
                  </a:cxn>
                  <a:cxn ang="0">
                    <a:pos x="T106" y="T107"/>
                  </a:cxn>
                  <a:cxn ang="0">
                    <a:pos x="T109" y="T110"/>
                  </a:cxn>
                  <a:cxn ang="0">
                    <a:pos x="T112" y="T113"/>
                  </a:cxn>
                  <a:cxn ang="0">
                    <a:pos x="T115" y="T116"/>
                  </a:cxn>
                  <a:cxn ang="0">
                    <a:pos x="T118" y="T119"/>
                  </a:cxn>
                  <a:cxn ang="0">
                    <a:pos x="T121" y="T122"/>
                  </a:cxn>
                  <a:cxn ang="0">
                    <a:pos x="T124" y="T125"/>
                  </a:cxn>
                  <a:cxn ang="0">
                    <a:pos x="T127" y="T128"/>
                  </a:cxn>
                  <a:cxn ang="0">
                    <a:pos x="T130" y="T131"/>
                  </a:cxn>
                  <a:cxn ang="0">
                    <a:pos x="T133" y="T134"/>
                  </a:cxn>
                  <a:cxn ang="0">
                    <a:pos x="T136" y="T137"/>
                  </a:cxn>
                  <a:cxn ang="0">
                    <a:pos x="T139" y="T140"/>
                  </a:cxn>
                  <a:cxn ang="0">
                    <a:pos x="T142" y="T143"/>
                  </a:cxn>
                  <a:cxn ang="0">
                    <a:pos x="T145" y="T146"/>
                  </a:cxn>
                  <a:cxn ang="0">
                    <a:pos x="T148" y="T149"/>
                  </a:cxn>
                  <a:cxn ang="0">
                    <a:pos x="T151" y="T152"/>
                  </a:cxn>
                  <a:cxn ang="0">
                    <a:pos x="T154" y="T155"/>
                  </a:cxn>
                  <a:cxn ang="0">
                    <a:pos x="T157" y="T158"/>
                  </a:cxn>
                  <a:cxn ang="0">
                    <a:pos x="T160" y="T161"/>
                  </a:cxn>
                </a:cxnLst>
                <a:rect l="0" t="0" r="r" b="b"/>
                <a:pathLst>
                  <a:path w="461" h="614">
                    <a:moveTo>
                      <a:pt x="240" y="346"/>
                    </a:moveTo>
                    <a:lnTo>
                      <a:pt x="262" y="345"/>
                    </a:lnTo>
                    <a:lnTo>
                      <a:pt x="302" y="340"/>
                    </a:lnTo>
                    <a:lnTo>
                      <a:pt x="339" y="330"/>
                    </a:lnTo>
                    <a:lnTo>
                      <a:pt x="375" y="313"/>
                    </a:lnTo>
                    <a:lnTo>
                      <a:pt x="403" y="295"/>
                    </a:lnTo>
                    <a:lnTo>
                      <a:pt x="430" y="266"/>
                    </a:lnTo>
                    <a:lnTo>
                      <a:pt x="450" y="233"/>
                    </a:lnTo>
                    <a:lnTo>
                      <a:pt x="459" y="194"/>
                    </a:lnTo>
                    <a:lnTo>
                      <a:pt x="461" y="173"/>
                    </a:lnTo>
                    <a:lnTo>
                      <a:pt x="460" y="153"/>
                    </a:lnTo>
                    <a:lnTo>
                      <a:pt x="456" y="133"/>
                    </a:lnTo>
                    <a:lnTo>
                      <a:pt x="441" y="97"/>
                    </a:lnTo>
                    <a:lnTo>
                      <a:pt x="420" y="69"/>
                    </a:lnTo>
                    <a:lnTo>
                      <a:pt x="389" y="43"/>
                    </a:lnTo>
                    <a:lnTo>
                      <a:pt x="368" y="32"/>
                    </a:lnTo>
                    <a:lnTo>
                      <a:pt x="331" y="17"/>
                    </a:lnTo>
                    <a:lnTo>
                      <a:pt x="310" y="11"/>
                    </a:lnTo>
                    <a:lnTo>
                      <a:pt x="275" y="4"/>
                    </a:lnTo>
                    <a:lnTo>
                      <a:pt x="234" y="0"/>
                    </a:lnTo>
                    <a:lnTo>
                      <a:pt x="213" y="0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0" y="604"/>
                    </a:lnTo>
                    <a:lnTo>
                      <a:pt x="10" y="614"/>
                    </a:lnTo>
                    <a:lnTo>
                      <a:pt x="141" y="614"/>
                    </a:lnTo>
                    <a:lnTo>
                      <a:pt x="151" y="604"/>
                    </a:lnTo>
                    <a:lnTo>
                      <a:pt x="151" y="82"/>
                    </a:lnTo>
                    <a:lnTo>
                      <a:pt x="160" y="73"/>
                    </a:lnTo>
                    <a:lnTo>
                      <a:pt x="204" y="73"/>
                    </a:lnTo>
                    <a:lnTo>
                      <a:pt x="216" y="75"/>
                    </a:lnTo>
                    <a:lnTo>
                      <a:pt x="227" y="80"/>
                    </a:lnTo>
                    <a:lnTo>
                      <a:pt x="239" y="84"/>
                    </a:lnTo>
                    <a:lnTo>
                      <a:pt x="249" y="91"/>
                    </a:lnTo>
                    <a:lnTo>
                      <a:pt x="257" y="99"/>
                    </a:lnTo>
                    <a:lnTo>
                      <a:pt x="266" y="108"/>
                    </a:lnTo>
                    <a:lnTo>
                      <a:pt x="272" y="119"/>
                    </a:lnTo>
                    <a:lnTo>
                      <a:pt x="277" y="131"/>
                    </a:lnTo>
                    <a:lnTo>
                      <a:pt x="283" y="154"/>
                    </a:lnTo>
                    <a:lnTo>
                      <a:pt x="285" y="175"/>
                    </a:lnTo>
                    <a:lnTo>
                      <a:pt x="285" y="189"/>
                    </a:lnTo>
                    <a:lnTo>
                      <a:pt x="283" y="202"/>
                    </a:lnTo>
                    <a:lnTo>
                      <a:pt x="279" y="214"/>
                    </a:lnTo>
                    <a:lnTo>
                      <a:pt x="275" y="226"/>
                    </a:lnTo>
                    <a:lnTo>
                      <a:pt x="270" y="237"/>
                    </a:lnTo>
                    <a:lnTo>
                      <a:pt x="262" y="246"/>
                    </a:lnTo>
                    <a:lnTo>
                      <a:pt x="255" y="256"/>
                    </a:lnTo>
                    <a:lnTo>
                      <a:pt x="245" y="263"/>
                    </a:lnTo>
                    <a:lnTo>
                      <a:pt x="234" y="269"/>
                    </a:lnTo>
                    <a:lnTo>
                      <a:pt x="215" y="275"/>
                    </a:lnTo>
                    <a:lnTo>
                      <a:pt x="195" y="277"/>
                    </a:lnTo>
                    <a:lnTo>
                      <a:pt x="160" y="277"/>
                    </a:lnTo>
                    <a:lnTo>
                      <a:pt x="161" y="346"/>
                    </a:lnTo>
                    <a:lnTo>
                      <a:pt x="240" y="346"/>
                    </a:lnTo>
                    <a:close/>
                  </a:path>
                </a:pathLst>
              </a:custGeom>
              <a:solidFill>
                <a:srgbClr val="345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22" name="Freeform 8"/>
              <p:cNvSpPr>
                <a:spLocks/>
              </p:cNvSpPr>
              <p:nvPr/>
            </p:nvSpPr>
            <p:spPr bwMode="auto">
              <a:xfrm>
                <a:off x="4896" y="268"/>
                <a:ext cx="10" cy="88"/>
              </a:xfrm>
              <a:custGeom>
                <a:avLst/>
                <a:gdLst>
                  <a:gd name="T0" fmla="+- 0 4896 4896"/>
                  <a:gd name="T1" fmla="*/ T0 w 10"/>
                  <a:gd name="T2" fmla="+- 0 268 268"/>
                  <a:gd name="T3" fmla="*/ 268 h 88"/>
                  <a:gd name="T4" fmla="+- 0 4896 4896"/>
                  <a:gd name="T5" fmla="*/ T4 w 10"/>
                  <a:gd name="T6" fmla="+- 0 356 268"/>
                  <a:gd name="T7" fmla="*/ 356 h 88"/>
                  <a:gd name="T8" fmla="+- 0 4906 4896"/>
                  <a:gd name="T9" fmla="*/ T8 w 10"/>
                  <a:gd name="T10" fmla="+- 0 346 268"/>
                  <a:gd name="T11" fmla="*/ 346 h 88"/>
                  <a:gd name="T12" fmla="+- 0 4905 4896"/>
                  <a:gd name="T13" fmla="*/ T12 w 10"/>
                  <a:gd name="T14" fmla="+- 0 277 268"/>
                  <a:gd name="T15" fmla="*/ 277 h 88"/>
                  <a:gd name="T16" fmla="+- 0 4896 4896"/>
                  <a:gd name="T17" fmla="*/ T16 w 10"/>
                  <a:gd name="T18" fmla="+- 0 268 268"/>
                  <a:gd name="T19" fmla="*/ 268 h 8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0" h="88">
                    <a:moveTo>
                      <a:pt x="0" y="0"/>
                    </a:moveTo>
                    <a:lnTo>
                      <a:pt x="0" y="88"/>
                    </a:lnTo>
                    <a:lnTo>
                      <a:pt x="10" y="78"/>
                    </a:lnTo>
                    <a:lnTo>
                      <a:pt x="9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5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</p:grpSp>
      </p:grpSp>
      <p:sp>
        <p:nvSpPr>
          <p:cNvPr id="25" name="Subtitle 4"/>
          <p:cNvSpPr txBox="1">
            <a:spLocks/>
          </p:cNvSpPr>
          <p:nvPr userDrawn="1"/>
        </p:nvSpPr>
        <p:spPr>
          <a:xfrm>
            <a:off x="5583675" y="502420"/>
            <a:ext cx="1007062" cy="899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6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LEMBAGA TES MASUK PERGURUAN TINGGI</a:t>
            </a:r>
            <a:endParaRPr lang="en-US" sz="366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5556155" y="117281"/>
            <a:ext cx="996" cy="56112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538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19"/>
            <a:ext cx="58293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95D2E-FC2B-4D5D-8432-14839AFC314A}" type="datetimeFigureOut">
              <a:rPr lang="en-US"/>
              <a:pPr>
                <a:defRPr/>
              </a:pPr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235D8-3456-4A74-B31A-D3AFAE4475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231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1FB72-7785-4A03-9953-8C19C8ED213F}" type="datetimeFigureOut">
              <a:rPr lang="en-US"/>
              <a:pPr>
                <a:defRPr/>
              </a:pPr>
              <a:t>1/26/2021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22A0E-BA8C-4B5B-ACD2-6FDAD5F731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97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0706" y="392575"/>
            <a:ext cx="39438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0706" y="1327350"/>
            <a:ext cx="459945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72" r:id="rId6"/>
    <p:sldLayoutId id="2147483663" r:id="rId7"/>
    <p:sldLayoutId id="2147483675" r:id="rId8"/>
    <p:sldLayoutId id="2147483676" r:id="rId9"/>
    <p:sldLayoutId id="2147483678" r:id="rId10"/>
    <p:sldLayoutId id="2147483679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 idx="4294967295"/>
          </p:nvPr>
        </p:nvSpPr>
        <p:spPr>
          <a:xfrm>
            <a:off x="234274" y="1564694"/>
            <a:ext cx="5997514" cy="2107613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ID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SOSIALISASI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PENERIMAAN MAHASISWA BARU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UNIVERSITAS LAMPUNG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TAHUN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2021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2400" dirty="0" smtClean="0">
                <a:solidFill>
                  <a:srgbClr val="FCDE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PELAKSANAAN UTBK-SBMPTN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Selasa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, 26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Januari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2021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98A9135B-F0FC-4666-A044-396E458C23EF}"/>
              </a:ext>
            </a:extLst>
          </p:cNvPr>
          <p:cNvSpPr txBox="1">
            <a:spLocks/>
          </p:cNvSpPr>
          <p:nvPr/>
        </p:nvSpPr>
        <p:spPr>
          <a:xfrm>
            <a:off x="234274" y="3672308"/>
            <a:ext cx="5143500" cy="69964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600"/>
              </a:spcAft>
            </a:pPr>
            <a:r>
              <a:rPr lang="en-US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Oleh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n-ID" sz="2200" b="1" dirty="0" err="1" smtClean="0">
                <a:solidFill>
                  <a:srgbClr val="BAF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</a:t>
            </a:r>
            <a:r>
              <a:rPr lang="en-ID" sz="2200" b="1" dirty="0" smtClean="0">
                <a:solidFill>
                  <a:srgbClr val="BAF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Muhammad </a:t>
            </a:r>
            <a:r>
              <a:rPr lang="en-ID" sz="2200" b="1" dirty="0" err="1" smtClean="0">
                <a:solidFill>
                  <a:srgbClr val="BAF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Irsyad</a:t>
            </a:r>
            <a:r>
              <a:rPr lang="en-ID" sz="2200" b="1" dirty="0" smtClean="0">
                <a:solidFill>
                  <a:srgbClr val="BAF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S.T., M.T.</a:t>
            </a:r>
          </a:p>
          <a:p>
            <a:r>
              <a:rPr lang="en-ID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(Wakil BPPMB </a:t>
            </a:r>
            <a:r>
              <a:rPr lang="en-ID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Universitas</a:t>
            </a:r>
            <a:r>
              <a:rPr lang="en-ID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Lampung)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239" y="41681"/>
            <a:ext cx="435631" cy="4288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8973" y="4645719"/>
            <a:ext cx="3309027" cy="4860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t="2125" r="22523" b="-1"/>
          <a:stretch/>
        </p:blipFill>
        <p:spPr>
          <a:xfrm>
            <a:off x="856631" y="41682"/>
            <a:ext cx="497911" cy="4288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954" y="2710497"/>
            <a:ext cx="1707694" cy="1707694"/>
          </a:xfrm>
          <a:prstGeom prst="ellipse">
            <a:avLst/>
          </a:prstGeom>
          <a:ln w="28575"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4460" y="915121"/>
            <a:ext cx="555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WEBINAR ONLINE</a:t>
            </a:r>
            <a:endParaRPr lang="en-US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17962" y="6358"/>
            <a:ext cx="3091856" cy="5287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2E328A"/>
                </a:solidFill>
              </a:rPr>
              <a:t>Badan</a:t>
            </a:r>
            <a:r>
              <a:rPr lang="en-US" b="1" dirty="0">
                <a:solidFill>
                  <a:srgbClr val="2E328A"/>
                </a:solidFill>
              </a:rPr>
              <a:t> </a:t>
            </a:r>
            <a:r>
              <a:rPr lang="en-US" b="1" dirty="0" err="1">
                <a:solidFill>
                  <a:srgbClr val="2E328A"/>
                </a:solidFill>
              </a:rPr>
              <a:t>Pengelola</a:t>
            </a:r>
            <a:r>
              <a:rPr lang="en-US" b="1" dirty="0">
                <a:solidFill>
                  <a:srgbClr val="2E328A"/>
                </a:solidFill>
              </a:rPr>
              <a:t> </a:t>
            </a:r>
            <a:r>
              <a:rPr lang="en-US" b="1" dirty="0" err="1">
                <a:solidFill>
                  <a:srgbClr val="2E328A"/>
                </a:solidFill>
              </a:rPr>
              <a:t>Penerimaan</a:t>
            </a:r>
            <a:r>
              <a:rPr lang="en-US" b="1" dirty="0">
                <a:solidFill>
                  <a:srgbClr val="2E328A"/>
                </a:solidFill>
              </a:rPr>
              <a:t> </a:t>
            </a:r>
            <a:r>
              <a:rPr lang="en-US" b="1" dirty="0" err="1">
                <a:solidFill>
                  <a:srgbClr val="2E328A"/>
                </a:solidFill>
              </a:rPr>
              <a:t>Mahasiswa</a:t>
            </a:r>
            <a:r>
              <a:rPr lang="en-US" b="1" dirty="0">
                <a:solidFill>
                  <a:srgbClr val="2E328A"/>
                </a:solidFill>
              </a:rPr>
              <a:t> </a:t>
            </a:r>
            <a:r>
              <a:rPr lang="en-US" b="1" dirty="0" err="1">
                <a:solidFill>
                  <a:srgbClr val="2E328A"/>
                </a:solidFill>
              </a:rPr>
              <a:t>Baru</a:t>
            </a:r>
            <a:r>
              <a:rPr lang="en-US" b="1" dirty="0">
                <a:solidFill>
                  <a:srgbClr val="2E328A"/>
                </a:solidFill>
              </a:rPr>
              <a:t> (BP </a:t>
            </a:r>
            <a:r>
              <a:rPr lang="en-US" b="1" dirty="0" smtClean="0">
                <a:solidFill>
                  <a:srgbClr val="2E328A"/>
                </a:solidFill>
              </a:rPr>
              <a:t>PMB) UNILA</a:t>
            </a:r>
            <a:endParaRPr lang="en-US" b="1" dirty="0">
              <a:solidFill>
                <a:srgbClr val="2E328A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294" y="4665453"/>
            <a:ext cx="3026072" cy="430887"/>
          </a:xfrm>
          <a:prstGeom prst="rect">
            <a:avLst/>
          </a:prstGeom>
          <a:solidFill>
            <a:srgbClr val="FCDE04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n>
                  <a:solidFill>
                    <a:srgbClr val="1C8F66"/>
                  </a:solidFill>
                </a:ln>
              </a:rPr>
              <a:t>MELAKSANAKAN PROTOKOL COVID-19 </a:t>
            </a:r>
          </a:p>
          <a:p>
            <a:r>
              <a:rPr lang="en-US" sz="1100" b="1" dirty="0" smtClean="0">
                <a:ln>
                  <a:solidFill>
                    <a:srgbClr val="1C8F66"/>
                  </a:solidFill>
                </a:ln>
              </a:rPr>
              <a:t>UNTUK KESELAMATAN KITA BERSAMA</a:t>
            </a:r>
            <a:endParaRPr lang="en-US" sz="1100" b="1" dirty="0">
              <a:ln>
                <a:solidFill>
                  <a:srgbClr val="1C8F66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0873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DB625C-9912-4009-ADD1-F22F1561E0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 dirty="0"/>
          </a:p>
        </p:txBody>
      </p:sp>
      <p:sp>
        <p:nvSpPr>
          <p:cNvPr id="8" name="TextBox 7"/>
          <p:cNvSpPr txBox="1"/>
          <p:nvPr/>
        </p:nvSpPr>
        <p:spPr>
          <a:xfrm>
            <a:off x="960120" y="4632749"/>
            <a:ext cx="3360420" cy="430887"/>
          </a:xfrm>
          <a:prstGeom prst="rect">
            <a:avLst/>
          </a:prstGeom>
          <a:solidFill>
            <a:srgbClr val="FCDE04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n>
                  <a:solidFill>
                    <a:srgbClr val="1C8F66"/>
                  </a:solidFill>
                </a:ln>
              </a:rPr>
              <a:t>MELAKSANAKAN PROTOKOL COVID-19 </a:t>
            </a:r>
          </a:p>
          <a:p>
            <a:r>
              <a:rPr lang="en-US" sz="1100" b="1" dirty="0" smtClean="0">
                <a:ln>
                  <a:solidFill>
                    <a:srgbClr val="1C8F66"/>
                  </a:solidFill>
                </a:ln>
              </a:rPr>
              <a:t>UNTUK KESELAMATAN KITA BERSAMA</a:t>
            </a:r>
            <a:endParaRPr lang="en-US" sz="1100" b="1" dirty="0">
              <a:ln>
                <a:solidFill>
                  <a:srgbClr val="1C8F66"/>
                </a:solidFill>
              </a:ln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1" y="888111"/>
            <a:ext cx="1598734" cy="1573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9217" y="835459"/>
            <a:ext cx="53087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/>
                </a:solidFill>
              </a:rPr>
              <a:t>SELAMAT DATANG PEJUANG UTBK-SBMPTN 2021</a:t>
            </a:r>
          </a:p>
          <a:p>
            <a:pPr algn="ctr"/>
            <a:endParaRPr lang="en-US" sz="2400" b="1" dirty="0" smtClean="0">
              <a:solidFill>
                <a:schemeClr val="accent5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1C8F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 KAMPUS HIJAU</a:t>
            </a:r>
          </a:p>
          <a:p>
            <a:pPr algn="ctr"/>
            <a:r>
              <a:rPr lang="en-US" sz="3200" b="1" dirty="0" smtClean="0">
                <a:solidFill>
                  <a:srgbClr val="1C8F66"/>
                </a:solidFill>
              </a:rPr>
              <a:t>UNIVERSITAS LAMPUNG</a:t>
            </a:r>
            <a:endParaRPr lang="en-US" sz="3200" b="1" dirty="0">
              <a:solidFill>
                <a:srgbClr val="1C8F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127" y="3028610"/>
            <a:ext cx="32365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Siapa</a:t>
            </a:r>
            <a:r>
              <a:rPr lang="en-US" sz="2800" b="1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 yang </a:t>
            </a:r>
            <a:r>
              <a:rPr lang="en-US" sz="28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bersungguh</a:t>
            </a:r>
            <a:r>
              <a:rPr lang="en-US" sz="2800" b="1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sungguh</a:t>
            </a:r>
            <a:endParaRPr lang="en-US" sz="2800" b="1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r>
              <a:rPr lang="en-US" sz="28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Dia</a:t>
            </a:r>
            <a:r>
              <a:rPr lang="en-US" sz="2800" b="1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akan</a:t>
            </a:r>
            <a:r>
              <a:rPr lang="en-US" sz="2800" b="1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beruntung</a:t>
            </a:r>
            <a:endParaRPr lang="en-US" sz="2800" b="1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519" y="2788549"/>
            <a:ext cx="2797679" cy="186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06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RINGKASAN UTBK 2021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2078" b="7101"/>
          <a:stretch/>
        </p:blipFill>
        <p:spPr>
          <a:xfrm>
            <a:off x="-1" y="1066236"/>
            <a:ext cx="6856853" cy="32689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120" y="52624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PERSYARATAN PESERTA UTBK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755" b="10275"/>
          <a:stretch/>
        </p:blipFill>
        <p:spPr>
          <a:xfrm>
            <a:off x="65714" y="1256477"/>
            <a:ext cx="6792286" cy="30984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325" y="41681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9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KELOMPOK UJIAN UTBK 2021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792" t="13790" r="7522"/>
          <a:stretch/>
        </p:blipFill>
        <p:spPr>
          <a:xfrm>
            <a:off x="124989" y="894664"/>
            <a:ext cx="6610105" cy="34799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99" y="41681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3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TAHAP PENDAFTARAN UTBK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9" y="738842"/>
            <a:ext cx="6747301" cy="385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960" y="48259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2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7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PELAKSANAAN UTBK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64" t="12708" b="1736"/>
          <a:stretch/>
        </p:blipFill>
        <p:spPr>
          <a:xfrm>
            <a:off x="-1" y="901244"/>
            <a:ext cx="6793919" cy="35128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277" y="61415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WAKTU PELAKSANAAN UTBK 2021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06" t="12644" r="939"/>
          <a:stretch/>
        </p:blipFill>
        <p:spPr>
          <a:xfrm>
            <a:off x="22248" y="763620"/>
            <a:ext cx="6807295" cy="3657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909" y="54837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04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WAKTU PELAKSANAAN UTBK 2021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488" t="15533"/>
          <a:stretch/>
        </p:blipFill>
        <p:spPr>
          <a:xfrm>
            <a:off x="39513" y="855192"/>
            <a:ext cx="6716522" cy="3727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43" y="54837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1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BIAYA UTBK 2021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749" t="20465" r="843" b="-712"/>
          <a:stretch/>
        </p:blipFill>
        <p:spPr>
          <a:xfrm>
            <a:off x="303810" y="901242"/>
            <a:ext cx="6281186" cy="37320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804" y="48259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11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TAHAPAN PENDAFTARAN SBMPTN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3" y="886484"/>
            <a:ext cx="6835954" cy="3632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119" y="61415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4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12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JADWAL UTBK-SBMPTN 2021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3" y="1170867"/>
            <a:ext cx="6679809" cy="20986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99" y="54837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0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KIP KULIAH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58" y="864270"/>
            <a:ext cx="5520981" cy="38535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065" y="48259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14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 RESMI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39" y="710470"/>
            <a:ext cx="6090459" cy="31885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6269" y="3926035"/>
            <a:ext cx="5973203" cy="646331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https://simanila.unila.ac.id</a:t>
            </a:r>
            <a:endParaRPr lang="en-US" sz="3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226" y="48259"/>
            <a:ext cx="435631" cy="4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15</a:t>
            </a:fld>
            <a:endParaRPr lang="e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PERSIAPAN UTBK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JAGA KESEHATAN</a:t>
            </a:r>
          </a:p>
          <a:p>
            <a:r>
              <a:rPr lang="en-US" dirty="0" smtClean="0"/>
              <a:t>LAKSANAKAN PROTOKOL KESEHATAN</a:t>
            </a:r>
          </a:p>
          <a:p>
            <a:r>
              <a:rPr lang="en-US" dirty="0" smtClean="0"/>
              <a:t>PILIH PUSAT UTBK /LOKASI UJIAN UTBK SESUAI DOMISILI</a:t>
            </a:r>
          </a:p>
          <a:p>
            <a:r>
              <a:rPr lang="en-US" dirty="0" smtClean="0"/>
              <a:t>CARI INFORMASI PROGRAM STUDI YANG DIMINATI/ DIPILIH</a:t>
            </a:r>
          </a:p>
          <a:p>
            <a:r>
              <a:rPr lang="en-US" dirty="0" smtClean="0"/>
              <a:t>RASIONALISASI MIMPI/CITA-CITA</a:t>
            </a:r>
          </a:p>
          <a:p>
            <a:r>
              <a:rPr lang="en-US" dirty="0" smtClean="0"/>
              <a:t>TERUS BELAJAR/ BERJUANG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6093" y="3688714"/>
            <a:ext cx="427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Siapa</a:t>
            </a:r>
            <a:r>
              <a:rPr lang="en-US" sz="2400" b="1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 yang </a:t>
            </a:r>
            <a:r>
              <a:rPr lang="en-US" sz="24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bersungguh</a:t>
            </a:r>
            <a:r>
              <a:rPr lang="en-US" sz="2400" b="1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sungguh</a:t>
            </a:r>
            <a:endParaRPr lang="en-US" sz="2400" b="1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  <a:p>
            <a:pPr algn="ctr"/>
            <a:r>
              <a:rPr lang="en-US" sz="24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Dia</a:t>
            </a:r>
            <a:r>
              <a:rPr lang="en-US" sz="2400" b="1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akan</a:t>
            </a:r>
            <a:r>
              <a:rPr lang="en-US" sz="2400" b="1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beruntung</a:t>
            </a:r>
            <a:endParaRPr lang="en-US" sz="2400" b="1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04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TERIMA KASIH</a:t>
            </a:r>
            <a:endParaRPr lang="en-US" sz="3600" dirty="0">
              <a:effectLst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FFC000"/>
                </a:solidFill>
              </a:rPr>
              <a:t>SEMOGA SUKSES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16</a:t>
            </a:fld>
            <a:endParaRPr lang="e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21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799" y="104237"/>
            <a:ext cx="358002" cy="3524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646"/>
            <a:ext cx="3682323" cy="24524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83" y="1427055"/>
            <a:ext cx="3156817" cy="31568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1" t="2125" r="22523" b="-1"/>
          <a:stretch/>
        </p:blipFill>
        <p:spPr>
          <a:xfrm>
            <a:off x="3826335" y="456646"/>
            <a:ext cx="1041693" cy="8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2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263248"/>
      </a:dk1>
      <a:lt1>
        <a:srgbClr val="FFFFFF"/>
      </a:lt1>
      <a:dk2>
        <a:srgbClr val="434343"/>
      </a:dk2>
      <a:lt2>
        <a:srgbClr val="F3F3F3"/>
      </a:lt2>
      <a:accent1>
        <a:srgbClr val="3F5378"/>
      </a:accent1>
      <a:accent2>
        <a:srgbClr val="263248"/>
      </a:accent2>
      <a:accent3>
        <a:srgbClr val="92A8C8"/>
      </a:accent3>
      <a:accent4>
        <a:srgbClr val="C7D3E6"/>
      </a:accent4>
      <a:accent5>
        <a:srgbClr val="FF9800"/>
      </a:accent5>
      <a:accent6>
        <a:srgbClr val="D26F00"/>
      </a:accent6>
      <a:hlink>
        <a:srgbClr val="3F537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31627</TotalTime>
  <Words>156</Words>
  <Application>Microsoft Office PowerPoint</Application>
  <PresentationFormat>Custom</PresentationFormat>
  <Paragraphs>55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Arial Narrow</vt:lpstr>
      <vt:lpstr>Arvo</vt:lpstr>
      <vt:lpstr>Calibri</vt:lpstr>
      <vt:lpstr>Harlow Solid Italic</vt:lpstr>
      <vt:lpstr>Roboto Condensed</vt:lpstr>
      <vt:lpstr>Roboto Condensed Light</vt:lpstr>
      <vt:lpstr>Verdana</vt:lpstr>
      <vt:lpstr>Wingdings</vt:lpstr>
      <vt:lpstr>Salerio template</vt:lpstr>
      <vt:lpstr>SOSIALISASI PENERIMAAN MAHASISWA BARU UNIVERSITAS LAMPUNG TAHUN 2021 PELAKSANAAN UTBK-SBMPTN  Selasa, 26 Januari 2021</vt:lpstr>
      <vt:lpstr>PowerPoint Presentation</vt:lpstr>
      <vt:lpstr>RINGKASAN UTBK 2021</vt:lpstr>
      <vt:lpstr>PERSYARATAN PESERTA UTBK</vt:lpstr>
      <vt:lpstr>KELOMPOK UJIAN UTBK 2021</vt:lpstr>
      <vt:lpstr>TAHAP PENDAFTARAN UTBK</vt:lpstr>
      <vt:lpstr>PELAKSANAAN UTBK</vt:lpstr>
      <vt:lpstr>WAKTU PELAKSANAAN UTBK 2021</vt:lpstr>
      <vt:lpstr>WAKTU PELAKSANAAN UTBK 2021</vt:lpstr>
      <vt:lpstr>BIAYA UTBK 2021</vt:lpstr>
      <vt:lpstr>TAHAPAN PENDAFTARAN SBMPTN</vt:lpstr>
      <vt:lpstr>JADWAL UTBK-SBMPTN 2021</vt:lpstr>
      <vt:lpstr>KIP KULIAH</vt:lpstr>
      <vt:lpstr>INFO RESMI</vt:lpstr>
      <vt:lpstr>PERSIAPAN UTBK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Sekretariat LTMPT</dc:creator>
  <cp:lastModifiedBy>MI</cp:lastModifiedBy>
  <cp:revision>545</cp:revision>
  <dcterms:modified xsi:type="dcterms:W3CDTF">2021-01-26T03:34:39Z</dcterms:modified>
</cp:coreProperties>
</file>